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84" r:id="rId2"/>
    <p:sldId id="286" r:id="rId3"/>
    <p:sldId id="28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wart Gale" initials="SG" lastIdx="1" clrIdx="0">
    <p:extLst>
      <p:ext uri="{19B8F6BF-5375-455C-9EA6-DF929625EA0E}">
        <p15:presenceInfo xmlns:p15="http://schemas.microsoft.com/office/powerpoint/2012/main" userId="S-1-5-21-3191608259-3919569132-2153806649-79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436AB6-51F9-4F0B-84B5-8FB74FB1BF16}" v="1" dt="2021-11-23T16:30:44.546"/>
    <p1510:client id="{CDD6A242-01F8-48DF-960C-EBBC60A6B722}" v="1" dt="2021-11-23T16:33:28.4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9436AB6-51F9-4F0B-84B5-8FB74FB1BF16}"/>
    <pc:docChg chg="custSel addSld delSld modSld sldOrd">
      <pc:chgData name="Stewart Gale" userId="3647ddd2-6040-41ae-a96d-232c23482af8" providerId="ADAL" clId="{B9436AB6-51F9-4F0B-84B5-8FB74FB1BF16}" dt="2021-11-23T16:31:39.871" v="11" actId="47"/>
      <pc:docMkLst>
        <pc:docMk/>
      </pc:docMkLst>
      <pc:sldChg chg="ord">
        <pc:chgData name="Stewart Gale" userId="3647ddd2-6040-41ae-a96d-232c23482af8" providerId="ADAL" clId="{B9436AB6-51F9-4F0B-84B5-8FB74FB1BF16}" dt="2021-11-23T16:31:10.719" v="10"/>
        <pc:sldMkLst>
          <pc:docMk/>
          <pc:sldMk cId="2986517200" sldId="284"/>
        </pc:sldMkLst>
      </pc:sldChg>
      <pc:sldChg chg="ord">
        <pc:chgData name="Stewart Gale" userId="3647ddd2-6040-41ae-a96d-232c23482af8" providerId="ADAL" clId="{B9436AB6-51F9-4F0B-84B5-8FB74FB1BF16}" dt="2021-11-23T16:31:10.719" v="10"/>
        <pc:sldMkLst>
          <pc:docMk/>
          <pc:sldMk cId="325121018" sldId="285"/>
        </pc:sldMkLst>
      </pc:sldChg>
      <pc:sldChg chg="del">
        <pc:chgData name="Stewart Gale" userId="3647ddd2-6040-41ae-a96d-232c23482af8" providerId="ADAL" clId="{B9436AB6-51F9-4F0B-84B5-8FB74FB1BF16}" dt="2021-11-23T16:31:39.871" v="11" actId="47"/>
        <pc:sldMkLst>
          <pc:docMk/>
          <pc:sldMk cId="342762186" sldId="288"/>
        </pc:sldMkLst>
      </pc:sldChg>
      <pc:sldChg chg="addSp delSp modSp new mod ord">
        <pc:chgData name="Stewart Gale" userId="3647ddd2-6040-41ae-a96d-232c23482af8" providerId="ADAL" clId="{B9436AB6-51F9-4F0B-84B5-8FB74FB1BF16}" dt="2021-11-23T16:30:51.285" v="8" actId="1076"/>
        <pc:sldMkLst>
          <pc:docMk/>
          <pc:sldMk cId="3677767733" sldId="289"/>
        </pc:sldMkLst>
        <pc:spChg chg="del mod">
          <ac:chgData name="Stewart Gale" userId="3647ddd2-6040-41ae-a96d-232c23482af8" providerId="ADAL" clId="{B9436AB6-51F9-4F0B-84B5-8FB74FB1BF16}" dt="2021-11-23T16:30:42.744" v="4" actId="478"/>
          <ac:spMkLst>
            <pc:docMk/>
            <pc:sldMk cId="3677767733" sldId="289"/>
            <ac:spMk id="2" creationId="{C20DE386-B5AE-4DC9-A1D7-41EA00FA16C7}"/>
          </ac:spMkLst>
        </pc:spChg>
        <pc:spChg chg="del mod">
          <ac:chgData name="Stewart Gale" userId="3647ddd2-6040-41ae-a96d-232c23482af8" providerId="ADAL" clId="{B9436AB6-51F9-4F0B-84B5-8FB74FB1BF16}" dt="2021-11-23T16:30:42.744" v="4" actId="478"/>
          <ac:spMkLst>
            <pc:docMk/>
            <pc:sldMk cId="3677767733" sldId="289"/>
            <ac:spMk id="3" creationId="{B1D81C9F-5A5C-4C69-A638-2448123B4F69}"/>
          </ac:spMkLst>
        </pc:spChg>
        <pc:spChg chg="add mod">
          <ac:chgData name="Stewart Gale" userId="3647ddd2-6040-41ae-a96d-232c23482af8" providerId="ADAL" clId="{B9436AB6-51F9-4F0B-84B5-8FB74FB1BF16}" dt="2021-11-23T16:30:51.285" v="8" actId="1076"/>
          <ac:spMkLst>
            <pc:docMk/>
            <pc:sldMk cId="3677767733" sldId="289"/>
            <ac:spMk id="4" creationId="{A0BF9D96-1227-4EEA-97E9-EC59E7236D1B}"/>
          </ac:spMkLst>
        </pc:spChg>
      </pc:sldChg>
    </pc:docChg>
  </pc:docChgLst>
  <pc:docChgLst>
    <pc:chgData name="Stewart Gale" userId="3647ddd2-6040-41ae-a96d-232c23482af8" providerId="ADAL" clId="{CDD6A242-01F8-48DF-960C-EBBC60A6B722}"/>
    <pc:docChg chg="undo custSel addSld delSld modSld">
      <pc:chgData name="Stewart Gale" userId="3647ddd2-6040-41ae-a96d-232c23482af8" providerId="ADAL" clId="{CDD6A242-01F8-48DF-960C-EBBC60A6B722}" dt="2021-11-23T16:33:47.504" v="58" actId="1076"/>
      <pc:docMkLst>
        <pc:docMk/>
      </pc:docMkLst>
      <pc:sldChg chg="del">
        <pc:chgData name="Stewart Gale" userId="3647ddd2-6040-41ae-a96d-232c23482af8" providerId="ADAL" clId="{CDD6A242-01F8-48DF-960C-EBBC60A6B722}" dt="2021-11-23T16:33:11.868" v="18" actId="47"/>
        <pc:sldMkLst>
          <pc:docMk/>
          <pc:sldMk cId="4030267063" sldId="256"/>
        </pc:sldMkLst>
      </pc:sldChg>
      <pc:sldChg chg="del">
        <pc:chgData name="Stewart Gale" userId="3647ddd2-6040-41ae-a96d-232c23482af8" providerId="ADAL" clId="{CDD6A242-01F8-48DF-960C-EBBC60A6B722}" dt="2021-11-23T16:33:12.075" v="19" actId="47"/>
        <pc:sldMkLst>
          <pc:docMk/>
          <pc:sldMk cId="598683992" sldId="257"/>
        </pc:sldMkLst>
      </pc:sldChg>
      <pc:sldChg chg="del">
        <pc:chgData name="Stewart Gale" userId="3647ddd2-6040-41ae-a96d-232c23482af8" providerId="ADAL" clId="{CDD6A242-01F8-48DF-960C-EBBC60A6B722}" dt="2021-11-23T16:33:12.378" v="20" actId="47"/>
        <pc:sldMkLst>
          <pc:docMk/>
          <pc:sldMk cId="138134421" sldId="258"/>
        </pc:sldMkLst>
      </pc:sldChg>
      <pc:sldChg chg="del">
        <pc:chgData name="Stewart Gale" userId="3647ddd2-6040-41ae-a96d-232c23482af8" providerId="ADAL" clId="{CDD6A242-01F8-48DF-960C-EBBC60A6B722}" dt="2021-11-23T16:33:12.636" v="21" actId="47"/>
        <pc:sldMkLst>
          <pc:docMk/>
          <pc:sldMk cId="4201274294" sldId="259"/>
        </pc:sldMkLst>
      </pc:sldChg>
      <pc:sldChg chg="del">
        <pc:chgData name="Stewart Gale" userId="3647ddd2-6040-41ae-a96d-232c23482af8" providerId="ADAL" clId="{CDD6A242-01F8-48DF-960C-EBBC60A6B722}" dt="2021-11-23T16:33:12.898" v="22" actId="47"/>
        <pc:sldMkLst>
          <pc:docMk/>
          <pc:sldMk cId="18871155" sldId="260"/>
        </pc:sldMkLst>
      </pc:sldChg>
      <pc:sldChg chg="del">
        <pc:chgData name="Stewart Gale" userId="3647ddd2-6040-41ae-a96d-232c23482af8" providerId="ADAL" clId="{CDD6A242-01F8-48DF-960C-EBBC60A6B722}" dt="2021-11-23T16:33:13.206" v="23" actId="47"/>
        <pc:sldMkLst>
          <pc:docMk/>
          <pc:sldMk cId="3402775910" sldId="261"/>
        </pc:sldMkLst>
      </pc:sldChg>
      <pc:sldChg chg="del">
        <pc:chgData name="Stewart Gale" userId="3647ddd2-6040-41ae-a96d-232c23482af8" providerId="ADAL" clId="{CDD6A242-01F8-48DF-960C-EBBC60A6B722}" dt="2021-11-23T16:33:08.249" v="1" actId="47"/>
        <pc:sldMkLst>
          <pc:docMk/>
          <pc:sldMk cId="261220485" sldId="262"/>
        </pc:sldMkLst>
      </pc:sldChg>
      <pc:sldChg chg="del">
        <pc:chgData name="Stewart Gale" userId="3647ddd2-6040-41ae-a96d-232c23482af8" providerId="ADAL" clId="{CDD6A242-01F8-48DF-960C-EBBC60A6B722}" dt="2021-11-23T16:33:08.498" v="2" actId="47"/>
        <pc:sldMkLst>
          <pc:docMk/>
          <pc:sldMk cId="3116426561" sldId="263"/>
        </pc:sldMkLst>
      </pc:sldChg>
      <pc:sldChg chg="del">
        <pc:chgData name="Stewart Gale" userId="3647ddd2-6040-41ae-a96d-232c23482af8" providerId="ADAL" clId="{CDD6A242-01F8-48DF-960C-EBBC60A6B722}" dt="2021-11-23T16:33:08.697" v="3" actId="47"/>
        <pc:sldMkLst>
          <pc:docMk/>
          <pc:sldMk cId="797370815" sldId="264"/>
        </pc:sldMkLst>
      </pc:sldChg>
      <pc:sldChg chg="del">
        <pc:chgData name="Stewart Gale" userId="3647ddd2-6040-41ae-a96d-232c23482af8" providerId="ADAL" clId="{CDD6A242-01F8-48DF-960C-EBBC60A6B722}" dt="2021-11-23T16:33:08.886" v="4" actId="47"/>
        <pc:sldMkLst>
          <pc:docMk/>
          <pc:sldMk cId="2617768313" sldId="265"/>
        </pc:sldMkLst>
      </pc:sldChg>
      <pc:sldChg chg="del">
        <pc:chgData name="Stewart Gale" userId="3647ddd2-6040-41ae-a96d-232c23482af8" providerId="ADAL" clId="{CDD6A242-01F8-48DF-960C-EBBC60A6B722}" dt="2021-11-23T16:33:09.047" v="5" actId="47"/>
        <pc:sldMkLst>
          <pc:docMk/>
          <pc:sldMk cId="728980058" sldId="266"/>
        </pc:sldMkLst>
      </pc:sldChg>
      <pc:sldChg chg="del">
        <pc:chgData name="Stewart Gale" userId="3647ddd2-6040-41ae-a96d-232c23482af8" providerId="ADAL" clId="{CDD6A242-01F8-48DF-960C-EBBC60A6B722}" dt="2021-11-23T16:33:09.208" v="6" actId="47"/>
        <pc:sldMkLst>
          <pc:docMk/>
          <pc:sldMk cId="2907217188" sldId="267"/>
        </pc:sldMkLst>
      </pc:sldChg>
      <pc:sldChg chg="del">
        <pc:chgData name="Stewart Gale" userId="3647ddd2-6040-41ae-a96d-232c23482af8" providerId="ADAL" clId="{CDD6A242-01F8-48DF-960C-EBBC60A6B722}" dt="2021-11-23T16:33:09.389" v="7" actId="47"/>
        <pc:sldMkLst>
          <pc:docMk/>
          <pc:sldMk cId="1921547422" sldId="268"/>
        </pc:sldMkLst>
      </pc:sldChg>
      <pc:sldChg chg="del">
        <pc:chgData name="Stewart Gale" userId="3647ddd2-6040-41ae-a96d-232c23482af8" providerId="ADAL" clId="{CDD6A242-01F8-48DF-960C-EBBC60A6B722}" dt="2021-11-23T16:33:09.538" v="8" actId="47"/>
        <pc:sldMkLst>
          <pc:docMk/>
          <pc:sldMk cId="3869225758" sldId="269"/>
        </pc:sldMkLst>
      </pc:sldChg>
      <pc:sldChg chg="del">
        <pc:chgData name="Stewart Gale" userId="3647ddd2-6040-41ae-a96d-232c23482af8" providerId="ADAL" clId="{CDD6A242-01F8-48DF-960C-EBBC60A6B722}" dt="2021-11-23T16:33:09.743" v="9" actId="47"/>
        <pc:sldMkLst>
          <pc:docMk/>
          <pc:sldMk cId="285546320" sldId="270"/>
        </pc:sldMkLst>
      </pc:sldChg>
      <pc:sldChg chg="del">
        <pc:chgData name="Stewart Gale" userId="3647ddd2-6040-41ae-a96d-232c23482af8" providerId="ADAL" clId="{CDD6A242-01F8-48DF-960C-EBBC60A6B722}" dt="2021-11-23T16:33:09.961" v="10" actId="47"/>
        <pc:sldMkLst>
          <pc:docMk/>
          <pc:sldMk cId="352653608" sldId="271"/>
        </pc:sldMkLst>
      </pc:sldChg>
      <pc:sldChg chg="del">
        <pc:chgData name="Stewart Gale" userId="3647ddd2-6040-41ae-a96d-232c23482af8" providerId="ADAL" clId="{CDD6A242-01F8-48DF-960C-EBBC60A6B722}" dt="2021-11-23T16:33:10.591" v="12" actId="47"/>
        <pc:sldMkLst>
          <pc:docMk/>
          <pc:sldMk cId="895868047" sldId="272"/>
        </pc:sldMkLst>
      </pc:sldChg>
      <pc:sldChg chg="del">
        <pc:chgData name="Stewart Gale" userId="3647ddd2-6040-41ae-a96d-232c23482af8" providerId="ADAL" clId="{CDD6A242-01F8-48DF-960C-EBBC60A6B722}" dt="2021-11-23T16:33:10.783" v="13" actId="47"/>
        <pc:sldMkLst>
          <pc:docMk/>
          <pc:sldMk cId="2677938717" sldId="273"/>
        </pc:sldMkLst>
      </pc:sldChg>
      <pc:sldChg chg="del">
        <pc:chgData name="Stewart Gale" userId="3647ddd2-6040-41ae-a96d-232c23482af8" providerId="ADAL" clId="{CDD6A242-01F8-48DF-960C-EBBC60A6B722}" dt="2021-11-23T16:33:11.003" v="14" actId="47"/>
        <pc:sldMkLst>
          <pc:docMk/>
          <pc:sldMk cId="1815919905" sldId="274"/>
        </pc:sldMkLst>
      </pc:sldChg>
      <pc:sldChg chg="del">
        <pc:chgData name="Stewart Gale" userId="3647ddd2-6040-41ae-a96d-232c23482af8" providerId="ADAL" clId="{CDD6A242-01F8-48DF-960C-EBBC60A6B722}" dt="2021-11-23T16:33:11.219" v="15" actId="47"/>
        <pc:sldMkLst>
          <pc:docMk/>
          <pc:sldMk cId="1675715077" sldId="275"/>
        </pc:sldMkLst>
      </pc:sldChg>
      <pc:sldChg chg="del">
        <pc:chgData name="Stewart Gale" userId="3647ddd2-6040-41ae-a96d-232c23482af8" providerId="ADAL" clId="{CDD6A242-01F8-48DF-960C-EBBC60A6B722}" dt="2021-11-23T16:33:11.425" v="16" actId="47"/>
        <pc:sldMkLst>
          <pc:docMk/>
          <pc:sldMk cId="3217159226" sldId="276"/>
        </pc:sldMkLst>
      </pc:sldChg>
      <pc:sldChg chg="del">
        <pc:chgData name="Stewart Gale" userId="3647ddd2-6040-41ae-a96d-232c23482af8" providerId="ADAL" clId="{CDD6A242-01F8-48DF-960C-EBBC60A6B722}" dt="2021-11-23T16:33:13.492" v="24" actId="47"/>
        <pc:sldMkLst>
          <pc:docMk/>
          <pc:sldMk cId="1678472239" sldId="279"/>
        </pc:sldMkLst>
      </pc:sldChg>
      <pc:sldChg chg="del">
        <pc:chgData name="Stewart Gale" userId="3647ddd2-6040-41ae-a96d-232c23482af8" providerId="ADAL" clId="{CDD6A242-01F8-48DF-960C-EBBC60A6B722}" dt="2021-11-23T16:33:13.768" v="25" actId="47"/>
        <pc:sldMkLst>
          <pc:docMk/>
          <pc:sldMk cId="911808826" sldId="280"/>
        </pc:sldMkLst>
      </pc:sldChg>
      <pc:sldChg chg="del">
        <pc:chgData name="Stewart Gale" userId="3647ddd2-6040-41ae-a96d-232c23482af8" providerId="ADAL" clId="{CDD6A242-01F8-48DF-960C-EBBC60A6B722}" dt="2021-11-23T16:33:14.030" v="26" actId="47"/>
        <pc:sldMkLst>
          <pc:docMk/>
          <pc:sldMk cId="1428916207" sldId="283"/>
        </pc:sldMkLst>
      </pc:sldChg>
      <pc:sldChg chg="add del">
        <pc:chgData name="Stewart Gale" userId="3647ddd2-6040-41ae-a96d-232c23482af8" providerId="ADAL" clId="{CDD6A242-01F8-48DF-960C-EBBC60A6B722}" dt="2021-11-23T16:33:16.030" v="28" actId="47"/>
        <pc:sldMkLst>
          <pc:docMk/>
          <pc:sldMk cId="325121018" sldId="285"/>
        </pc:sldMkLst>
      </pc:sldChg>
      <pc:sldChg chg="del">
        <pc:chgData name="Stewart Gale" userId="3647ddd2-6040-41ae-a96d-232c23482af8" providerId="ADAL" clId="{CDD6A242-01F8-48DF-960C-EBBC60A6B722}" dt="2021-11-23T16:33:10.289" v="11" actId="47"/>
        <pc:sldMkLst>
          <pc:docMk/>
          <pc:sldMk cId="1130890679" sldId="286"/>
        </pc:sldMkLst>
      </pc:sldChg>
      <pc:sldChg chg="addSp delSp modSp new mod">
        <pc:chgData name="Stewart Gale" userId="3647ddd2-6040-41ae-a96d-232c23482af8" providerId="ADAL" clId="{CDD6A242-01F8-48DF-960C-EBBC60A6B722}" dt="2021-11-23T16:33:47.504" v="58" actId="1076"/>
        <pc:sldMkLst>
          <pc:docMk/>
          <pc:sldMk cId="1692023596" sldId="286"/>
        </pc:sldMkLst>
        <pc:spChg chg="del">
          <ac:chgData name="Stewart Gale" userId="3647ddd2-6040-41ae-a96d-232c23482af8" providerId="ADAL" clId="{CDD6A242-01F8-48DF-960C-EBBC60A6B722}" dt="2021-11-23T16:33:20.339" v="30" actId="478"/>
          <ac:spMkLst>
            <pc:docMk/>
            <pc:sldMk cId="1692023596" sldId="286"/>
            <ac:spMk id="2" creationId="{77E6263A-8C12-467E-927C-F8140084223C}"/>
          </ac:spMkLst>
        </pc:spChg>
        <pc:spChg chg="del">
          <ac:chgData name="Stewart Gale" userId="3647ddd2-6040-41ae-a96d-232c23482af8" providerId="ADAL" clId="{CDD6A242-01F8-48DF-960C-EBBC60A6B722}" dt="2021-11-23T16:33:20.339" v="30" actId="478"/>
          <ac:spMkLst>
            <pc:docMk/>
            <pc:sldMk cId="1692023596" sldId="286"/>
            <ac:spMk id="3" creationId="{4D567701-0AE5-4580-8F4C-FEBDA9C04228}"/>
          </ac:spMkLst>
        </pc:spChg>
        <pc:spChg chg="add mod">
          <ac:chgData name="Stewart Gale" userId="3647ddd2-6040-41ae-a96d-232c23482af8" providerId="ADAL" clId="{CDD6A242-01F8-48DF-960C-EBBC60A6B722}" dt="2021-11-23T16:33:47.504" v="58" actId="1076"/>
          <ac:spMkLst>
            <pc:docMk/>
            <pc:sldMk cId="1692023596" sldId="286"/>
            <ac:spMk id="4" creationId="{67D3C4A0-B5B5-4F3D-BD9D-9B909813D492}"/>
          </ac:spMkLst>
        </pc:spChg>
      </pc:sldChg>
      <pc:sldChg chg="del">
        <pc:chgData name="Stewart Gale" userId="3647ddd2-6040-41ae-a96d-232c23482af8" providerId="ADAL" clId="{CDD6A242-01F8-48DF-960C-EBBC60A6B722}" dt="2021-11-23T16:33:11.641" v="17" actId="47"/>
        <pc:sldMkLst>
          <pc:docMk/>
          <pc:sldMk cId="213281265" sldId="287"/>
        </pc:sldMkLst>
      </pc:sldChg>
      <pc:sldChg chg="del">
        <pc:chgData name="Stewart Gale" userId="3647ddd2-6040-41ae-a96d-232c23482af8" providerId="ADAL" clId="{CDD6A242-01F8-48DF-960C-EBBC60A6B722}" dt="2021-11-23T16:33:07.785" v="0" actId="47"/>
        <pc:sldMkLst>
          <pc:docMk/>
          <pc:sldMk cId="3677767733" sldId="289"/>
        </pc:sldMkLst>
      </pc:sldChg>
    </pc:docChg>
  </pc:docChgLst>
  <pc:docChgLst>
    <pc:chgData name="Stewart Gale" userId="3647ddd2-6040-41ae-a96d-232c23482af8" providerId="ADAL" clId="{E6C31C5A-724E-4E52-93CD-612E9BFB4AAA}"/>
    <pc:docChg chg="undo custSel addSld modSld sldOrd">
      <pc:chgData name="Stewart Gale" userId="3647ddd2-6040-41ae-a96d-232c23482af8" providerId="ADAL" clId="{E6C31C5A-724E-4E52-93CD-612E9BFB4AAA}" dt="2021-04-22T06:47:53.650" v="61" actId="20577"/>
      <pc:docMkLst>
        <pc:docMk/>
      </pc:docMkLst>
      <pc:sldChg chg="modSp mod">
        <pc:chgData name="Stewart Gale" userId="3647ddd2-6040-41ae-a96d-232c23482af8" providerId="ADAL" clId="{E6C31C5A-724E-4E52-93CD-612E9BFB4AAA}" dt="2021-04-20T14:59:00.846" v="17" actId="14100"/>
        <pc:sldMkLst>
          <pc:docMk/>
          <pc:sldMk cId="4030267063" sldId="256"/>
        </pc:sldMkLst>
        <pc:spChg chg="mod">
          <ac:chgData name="Stewart Gale" userId="3647ddd2-6040-41ae-a96d-232c23482af8" providerId="ADAL" clId="{E6C31C5A-724E-4E52-93CD-612E9BFB4AAA}" dt="2021-04-20T14:58:20.428" v="8" actId="1076"/>
          <ac:spMkLst>
            <pc:docMk/>
            <pc:sldMk cId="4030267063" sldId="256"/>
            <ac:spMk id="2" creationId="{00000000-0000-0000-0000-000000000000}"/>
          </ac:spMkLst>
        </pc:spChg>
        <pc:spChg chg="mod">
          <ac:chgData name="Stewart Gale" userId="3647ddd2-6040-41ae-a96d-232c23482af8" providerId="ADAL" clId="{E6C31C5A-724E-4E52-93CD-612E9BFB4AAA}" dt="2021-04-20T14:59:00.846" v="17" actId="14100"/>
          <ac:spMkLst>
            <pc:docMk/>
            <pc:sldMk cId="4030267063" sldId="256"/>
            <ac:spMk id="3" creationId="{00000000-0000-0000-0000-000000000000}"/>
          </ac:spMkLst>
        </pc:spChg>
        <pc:spChg chg="mod">
          <ac:chgData name="Stewart Gale" userId="3647ddd2-6040-41ae-a96d-232c23482af8" providerId="ADAL" clId="{E6C31C5A-724E-4E52-93CD-612E9BFB4AAA}" dt="2021-04-20T14:58:01.947" v="3" actId="1076"/>
          <ac:spMkLst>
            <pc:docMk/>
            <pc:sldMk cId="4030267063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E6C31C5A-724E-4E52-93CD-612E9BFB4AAA}" dt="2021-04-20T14:58:20.428" v="8" actId="1076"/>
          <ac:spMkLst>
            <pc:docMk/>
            <pc:sldMk cId="4030267063" sldId="256"/>
            <ac:spMk id="9" creationId="{00000000-0000-0000-0000-000000000000}"/>
          </ac:spMkLst>
        </pc:spChg>
        <pc:spChg chg="mod">
          <ac:chgData name="Stewart Gale" userId="3647ddd2-6040-41ae-a96d-232c23482af8" providerId="ADAL" clId="{E6C31C5A-724E-4E52-93CD-612E9BFB4AAA}" dt="2021-04-20T14:58:20.428" v="8" actId="1076"/>
          <ac:spMkLst>
            <pc:docMk/>
            <pc:sldMk cId="4030267063" sldId="256"/>
            <ac:spMk id="10" creationId="{00000000-0000-0000-0000-000000000000}"/>
          </ac:spMkLst>
        </pc:spChg>
      </pc:sldChg>
      <pc:sldChg chg="modSp">
        <pc:chgData name="Stewart Gale" userId="3647ddd2-6040-41ae-a96d-232c23482af8" providerId="ADAL" clId="{E6C31C5A-724E-4E52-93CD-612E9BFB4AAA}" dt="2021-04-22T06:47:53.650" v="61" actId="20577"/>
        <pc:sldMkLst>
          <pc:docMk/>
          <pc:sldMk cId="797370815" sldId="264"/>
        </pc:sldMkLst>
        <pc:spChg chg="mod">
          <ac:chgData name="Stewart Gale" userId="3647ddd2-6040-41ae-a96d-232c23482af8" providerId="ADAL" clId="{E6C31C5A-724E-4E52-93CD-612E9BFB4AAA}" dt="2021-04-22T06:47:53.650" v="61" actId="20577"/>
          <ac:spMkLst>
            <pc:docMk/>
            <pc:sldMk cId="797370815" sldId="264"/>
            <ac:spMk id="25" creationId="{00000000-0000-0000-0000-000000000000}"/>
          </ac:spMkLst>
        </pc:spChg>
      </pc:sldChg>
      <pc:sldChg chg="delCm">
        <pc:chgData name="Stewart Gale" userId="3647ddd2-6040-41ae-a96d-232c23482af8" providerId="ADAL" clId="{E6C31C5A-724E-4E52-93CD-612E9BFB4AAA}" dt="2021-04-20T14:59:15.916" v="18" actId="1592"/>
        <pc:sldMkLst>
          <pc:docMk/>
          <pc:sldMk cId="1453392331" sldId="277"/>
        </pc:sldMkLst>
      </pc:sldChg>
      <pc:sldChg chg="add ord">
        <pc:chgData name="Stewart Gale" userId="3647ddd2-6040-41ae-a96d-232c23482af8" providerId="ADAL" clId="{E6C31C5A-724E-4E52-93CD-612E9BFB4AAA}" dt="2021-04-20T15:00:38.311" v="21"/>
        <pc:sldMkLst>
          <pc:docMk/>
          <pc:sldMk cId="2986517200" sldId="284"/>
        </pc:sldMkLst>
      </pc:sldChg>
      <pc:sldChg chg="addSp modSp add modAnim">
        <pc:chgData name="Stewart Gale" userId="3647ddd2-6040-41ae-a96d-232c23482af8" providerId="ADAL" clId="{E6C31C5A-724E-4E52-93CD-612E9BFB4AAA}" dt="2021-04-20T15:03:05.856" v="59"/>
        <pc:sldMkLst>
          <pc:docMk/>
          <pc:sldMk cId="325121018" sldId="285"/>
        </pc:sldMkLst>
        <pc:spChg chg="mod">
          <ac:chgData name="Stewart Gale" userId="3647ddd2-6040-41ae-a96d-232c23482af8" providerId="ADAL" clId="{E6C31C5A-724E-4E52-93CD-612E9BFB4AAA}" dt="2021-04-20T15:01:57.958" v="46" actId="1076"/>
          <ac:spMkLst>
            <pc:docMk/>
            <pc:sldMk cId="325121018" sldId="285"/>
            <ac:spMk id="8" creationId="{00000000-0000-0000-0000-000000000000}"/>
          </ac:spMkLst>
        </pc:spChg>
        <pc:spChg chg="mod">
          <ac:chgData name="Stewart Gale" userId="3647ddd2-6040-41ae-a96d-232c23482af8" providerId="ADAL" clId="{E6C31C5A-724E-4E52-93CD-612E9BFB4AAA}" dt="2021-04-20T15:01:57.958" v="46" actId="1076"/>
          <ac:spMkLst>
            <pc:docMk/>
            <pc:sldMk cId="325121018" sldId="285"/>
            <ac:spMk id="9" creationId="{00000000-0000-0000-0000-000000000000}"/>
          </ac:spMkLst>
        </pc:spChg>
        <pc:spChg chg="mod">
          <ac:chgData name="Stewart Gale" userId="3647ddd2-6040-41ae-a96d-232c23482af8" providerId="ADAL" clId="{E6C31C5A-724E-4E52-93CD-612E9BFB4AAA}" dt="2021-04-20T15:01:57.958" v="46" actId="1076"/>
          <ac:spMkLst>
            <pc:docMk/>
            <pc:sldMk cId="325121018" sldId="285"/>
            <ac:spMk id="10" creationId="{00000000-0000-0000-0000-000000000000}"/>
          </ac:spMkLst>
        </pc:spChg>
        <pc:picChg chg="mod">
          <ac:chgData name="Stewart Gale" userId="3647ddd2-6040-41ae-a96d-232c23482af8" providerId="ADAL" clId="{E6C31C5A-724E-4E52-93CD-612E9BFB4AAA}" dt="2021-04-20T15:01:57.958" v="46" actId="1076"/>
          <ac:picMkLst>
            <pc:docMk/>
            <pc:sldMk cId="325121018" sldId="285"/>
            <ac:picMk id="4" creationId="{00000000-0000-0000-0000-000000000000}"/>
          </ac:picMkLst>
        </pc:picChg>
        <pc:picChg chg="mod">
          <ac:chgData name="Stewart Gale" userId="3647ddd2-6040-41ae-a96d-232c23482af8" providerId="ADAL" clId="{E6C31C5A-724E-4E52-93CD-612E9BFB4AAA}" dt="2021-04-20T15:01:57.958" v="46" actId="1076"/>
          <ac:picMkLst>
            <pc:docMk/>
            <pc:sldMk cId="325121018" sldId="285"/>
            <ac:picMk id="5" creationId="{00000000-0000-0000-0000-000000000000}"/>
          </ac:picMkLst>
        </pc:picChg>
        <pc:picChg chg="mod">
          <ac:chgData name="Stewart Gale" userId="3647ddd2-6040-41ae-a96d-232c23482af8" providerId="ADAL" clId="{E6C31C5A-724E-4E52-93CD-612E9BFB4AAA}" dt="2021-04-20T15:01:57.958" v="46" actId="1076"/>
          <ac:picMkLst>
            <pc:docMk/>
            <pc:sldMk cId="325121018" sldId="285"/>
            <ac:picMk id="6" creationId="{00000000-0000-0000-0000-000000000000}"/>
          </ac:picMkLst>
        </pc:picChg>
        <pc:picChg chg="add mod">
          <ac:chgData name="Stewart Gale" userId="3647ddd2-6040-41ae-a96d-232c23482af8" providerId="ADAL" clId="{E6C31C5A-724E-4E52-93CD-612E9BFB4AAA}" dt="2021-04-20T15:02:17.384" v="52" actId="1076"/>
          <ac:picMkLst>
            <pc:docMk/>
            <pc:sldMk cId="325121018" sldId="285"/>
            <ac:picMk id="11" creationId="{C072E64D-A29D-4D00-A2BA-620A2621962D}"/>
          </ac:picMkLst>
        </pc:picChg>
        <pc:picChg chg="add mod">
          <ac:chgData name="Stewart Gale" userId="3647ddd2-6040-41ae-a96d-232c23482af8" providerId="ADAL" clId="{E6C31C5A-724E-4E52-93CD-612E9BFB4AAA}" dt="2021-04-20T15:02:14.435" v="50" actId="1076"/>
          <ac:picMkLst>
            <pc:docMk/>
            <pc:sldMk cId="325121018" sldId="285"/>
            <ac:picMk id="12" creationId="{DF7C872F-3942-4B07-9EE7-EB09D7CB5CF0}"/>
          </ac:picMkLst>
        </pc:picChg>
        <pc:picChg chg="add mod">
          <ac:chgData name="Stewart Gale" userId="3647ddd2-6040-41ae-a96d-232c23482af8" providerId="ADAL" clId="{E6C31C5A-724E-4E52-93CD-612E9BFB4AAA}" dt="2021-04-20T15:01:25.801" v="25" actId="1076"/>
          <ac:picMkLst>
            <pc:docMk/>
            <pc:sldMk cId="325121018" sldId="285"/>
            <ac:picMk id="13" creationId="{7639C8C0-E125-4CEF-B3A8-D3FC5A152A37}"/>
          </ac:picMkLst>
        </pc:picChg>
        <pc:picChg chg="add mod">
          <ac:chgData name="Stewart Gale" userId="3647ddd2-6040-41ae-a96d-232c23482af8" providerId="ADAL" clId="{E6C31C5A-724E-4E52-93CD-612E9BFB4AAA}" dt="2021-04-20T15:02:02.684" v="47" actId="1076"/>
          <ac:picMkLst>
            <pc:docMk/>
            <pc:sldMk cId="325121018" sldId="285"/>
            <ac:picMk id="14" creationId="{CA34BD83-BD7A-4D72-8C72-74D8C99BA6E0}"/>
          </ac:picMkLst>
        </pc:picChg>
        <pc:picChg chg="add mod">
          <ac:chgData name="Stewart Gale" userId="3647ddd2-6040-41ae-a96d-232c23482af8" providerId="ADAL" clId="{E6C31C5A-724E-4E52-93CD-612E9BFB4AAA}" dt="2021-04-20T15:01:28.706" v="27" actId="1076"/>
          <ac:picMkLst>
            <pc:docMk/>
            <pc:sldMk cId="325121018" sldId="285"/>
            <ac:picMk id="15" creationId="{F4B88A14-56E8-4AD8-8EE7-4B5A4AB076BA}"/>
          </ac:picMkLst>
        </pc:picChg>
        <pc:picChg chg="add mod">
          <ac:chgData name="Stewart Gale" userId="3647ddd2-6040-41ae-a96d-232c23482af8" providerId="ADAL" clId="{E6C31C5A-724E-4E52-93CD-612E9BFB4AAA}" dt="2021-04-20T15:02:17.384" v="52" actId="1076"/>
          <ac:picMkLst>
            <pc:docMk/>
            <pc:sldMk cId="325121018" sldId="285"/>
            <ac:picMk id="16" creationId="{E90D546B-D2FB-42A0-B466-CB9D16439435}"/>
          </ac:picMkLst>
        </pc:picChg>
        <pc:picChg chg="add mod">
          <ac:chgData name="Stewart Gale" userId="3647ddd2-6040-41ae-a96d-232c23482af8" providerId="ADAL" clId="{E6C31C5A-724E-4E52-93CD-612E9BFB4AAA}" dt="2021-04-20T15:02:17.384" v="52" actId="1076"/>
          <ac:picMkLst>
            <pc:docMk/>
            <pc:sldMk cId="325121018" sldId="285"/>
            <ac:picMk id="17" creationId="{D3D5A57E-1137-4FA9-B273-9457C10B39CF}"/>
          </ac:picMkLst>
        </pc:picChg>
        <pc:picChg chg="add mod">
          <ac:chgData name="Stewart Gale" userId="3647ddd2-6040-41ae-a96d-232c23482af8" providerId="ADAL" clId="{E6C31C5A-724E-4E52-93CD-612E9BFB4AAA}" dt="2021-04-20T15:01:30.877" v="28" actId="1076"/>
          <ac:picMkLst>
            <pc:docMk/>
            <pc:sldMk cId="325121018" sldId="285"/>
            <ac:picMk id="18" creationId="{3587019D-D4F2-4FA3-ACE2-50C5B6912091}"/>
          </ac:picMkLst>
        </pc:picChg>
        <pc:picChg chg="add mod">
          <ac:chgData name="Stewart Gale" userId="3647ddd2-6040-41ae-a96d-232c23482af8" providerId="ADAL" clId="{E6C31C5A-724E-4E52-93CD-612E9BFB4AAA}" dt="2021-04-20T15:02:17.384" v="52" actId="1076"/>
          <ac:picMkLst>
            <pc:docMk/>
            <pc:sldMk cId="325121018" sldId="285"/>
            <ac:picMk id="19" creationId="{2A776FE0-29D2-4D4D-8BE9-E2228BA589FA}"/>
          </ac:picMkLst>
        </pc:picChg>
      </pc:sldChg>
    </pc:docChg>
  </pc:docChgLst>
  <pc:docChgLst>
    <pc:chgData name="Stewart Gale" userId="3647ddd2-6040-41ae-a96d-232c23482af8" providerId="ADAL" clId="{C8777F45-C2A5-4AC7-8847-1E35568F9952}"/>
    <pc:docChg chg="undo custSel addSld delSld modSld">
      <pc:chgData name="Stewart Gale" userId="3647ddd2-6040-41ae-a96d-232c23482af8" providerId="ADAL" clId="{C8777F45-C2A5-4AC7-8847-1E35568F9952}" dt="2021-05-26T04:59:22.993" v="288" actId="1076"/>
      <pc:docMkLst>
        <pc:docMk/>
      </pc:docMkLst>
      <pc:sldChg chg="delSp modSp mod modAnim">
        <pc:chgData name="Stewart Gale" userId="3647ddd2-6040-41ae-a96d-232c23482af8" providerId="ADAL" clId="{C8777F45-C2A5-4AC7-8847-1E35568F9952}" dt="2021-05-23T11:28:46.827" v="244" actId="403"/>
        <pc:sldMkLst>
          <pc:docMk/>
          <pc:sldMk cId="4030267063" sldId="256"/>
        </pc:sldMkLst>
        <pc:spChg chg="mod">
          <ac:chgData name="Stewart Gale" userId="3647ddd2-6040-41ae-a96d-232c23482af8" providerId="ADAL" clId="{C8777F45-C2A5-4AC7-8847-1E35568F9952}" dt="2021-05-23T11:18:29.957" v="90" actId="1076"/>
          <ac:spMkLst>
            <pc:docMk/>
            <pc:sldMk cId="4030267063" sldId="256"/>
            <ac:spMk id="2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28:46.827" v="244" actId="403"/>
          <ac:spMkLst>
            <pc:docMk/>
            <pc:sldMk cId="4030267063" sldId="256"/>
            <ac:spMk id="3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18:08.187" v="83" actId="478"/>
          <ac:spMkLst>
            <pc:docMk/>
            <pc:sldMk cId="4030267063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18:26.948" v="88" actId="1076"/>
          <ac:spMkLst>
            <pc:docMk/>
            <pc:sldMk cId="4030267063" sldId="256"/>
            <ac:spMk id="9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18:26.948" v="88" actId="1076"/>
          <ac:spMkLst>
            <pc:docMk/>
            <pc:sldMk cId="4030267063" sldId="256"/>
            <ac:spMk id="10" creationId="{00000000-0000-0000-0000-000000000000}"/>
          </ac:spMkLst>
        </pc:spChg>
      </pc:sldChg>
      <pc:sldChg chg="delSp modSp mod delAnim">
        <pc:chgData name="Stewart Gale" userId="3647ddd2-6040-41ae-a96d-232c23482af8" providerId="ADAL" clId="{C8777F45-C2A5-4AC7-8847-1E35568F9952}" dt="2021-05-23T11:30:19.671" v="279" actId="1076"/>
        <pc:sldMkLst>
          <pc:docMk/>
          <pc:sldMk cId="598683992" sldId="257"/>
        </pc:sldMkLst>
        <pc:spChg chg="mod">
          <ac:chgData name="Stewart Gale" userId="3647ddd2-6040-41ae-a96d-232c23482af8" providerId="ADAL" clId="{C8777F45-C2A5-4AC7-8847-1E35568F9952}" dt="2021-05-23T11:30:19.671" v="279" actId="1076"/>
          <ac:spMkLst>
            <pc:docMk/>
            <pc:sldMk cId="598683992" sldId="257"/>
            <ac:spMk id="4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19.671" v="279" actId="1076"/>
          <ac:spMkLst>
            <pc:docMk/>
            <pc:sldMk cId="598683992" sldId="257"/>
            <ac:spMk id="5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29:44.926" v="249" actId="478"/>
          <ac:spMkLst>
            <pc:docMk/>
            <pc:sldMk cId="598683992" sldId="257"/>
            <ac:spMk id="11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19.671" v="279" actId="1076"/>
          <ac:spMkLst>
            <pc:docMk/>
            <pc:sldMk cId="598683992" sldId="257"/>
            <ac:spMk id="12" creationId="{00000000-0000-0000-0000-000000000000}"/>
          </ac:spMkLst>
        </pc:spChg>
        <pc:cxnChg chg="mod">
          <ac:chgData name="Stewart Gale" userId="3647ddd2-6040-41ae-a96d-232c23482af8" providerId="ADAL" clId="{C8777F45-C2A5-4AC7-8847-1E35568F9952}" dt="2021-05-23T11:30:19.671" v="279" actId="1076"/>
          <ac:cxnSpMkLst>
            <pc:docMk/>
            <pc:sldMk cId="598683992" sldId="257"/>
            <ac:cxnSpMk id="7" creationId="{00000000-0000-0000-0000-000000000000}"/>
          </ac:cxnSpMkLst>
        </pc:cxnChg>
      </pc:sldChg>
      <pc:sldChg chg="delSp modSp mod delAnim">
        <pc:chgData name="Stewart Gale" userId="3647ddd2-6040-41ae-a96d-232c23482af8" providerId="ADAL" clId="{C8777F45-C2A5-4AC7-8847-1E35568F9952}" dt="2021-05-23T11:30:14.684" v="278" actId="1076"/>
        <pc:sldMkLst>
          <pc:docMk/>
          <pc:sldMk cId="138134421" sldId="258"/>
        </pc:sldMkLst>
        <pc:spChg chg="del">
          <ac:chgData name="Stewart Gale" userId="3647ddd2-6040-41ae-a96d-232c23482af8" providerId="ADAL" clId="{C8777F45-C2A5-4AC7-8847-1E35568F9952}" dt="2021-05-23T11:29:34.626" v="247" actId="478"/>
          <ac:spMkLst>
            <pc:docMk/>
            <pc:sldMk cId="138134421" sldId="258"/>
            <ac:spMk id="2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14.684" v="278" actId="1076"/>
          <ac:spMkLst>
            <pc:docMk/>
            <pc:sldMk cId="138134421" sldId="258"/>
            <ac:spMk id="8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14.684" v="278" actId="1076"/>
          <ac:spMkLst>
            <pc:docMk/>
            <pc:sldMk cId="138134421" sldId="258"/>
            <ac:spMk id="9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14.684" v="278" actId="1076"/>
          <ac:spMkLst>
            <pc:docMk/>
            <pc:sldMk cId="138134421" sldId="258"/>
            <ac:spMk id="14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14.684" v="278" actId="1076"/>
          <ac:spMkLst>
            <pc:docMk/>
            <pc:sldMk cId="138134421" sldId="258"/>
            <ac:spMk id="15" creationId="{00000000-0000-0000-0000-000000000000}"/>
          </ac:spMkLst>
        </pc:spChg>
        <pc:cxnChg chg="mod">
          <ac:chgData name="Stewart Gale" userId="3647ddd2-6040-41ae-a96d-232c23482af8" providerId="ADAL" clId="{C8777F45-C2A5-4AC7-8847-1E35568F9952}" dt="2021-05-23T11:30:14.684" v="278" actId="1076"/>
          <ac:cxnSpMkLst>
            <pc:docMk/>
            <pc:sldMk cId="138134421" sldId="258"/>
            <ac:cxnSpMk id="10" creationId="{00000000-0000-0000-0000-000000000000}"/>
          </ac:cxnSpMkLst>
        </pc:cxnChg>
      </pc:sldChg>
      <pc:sldChg chg="delSp modSp mod delAnim">
        <pc:chgData name="Stewart Gale" userId="3647ddd2-6040-41ae-a96d-232c23482af8" providerId="ADAL" clId="{C8777F45-C2A5-4AC7-8847-1E35568F9952}" dt="2021-05-23T11:30:08.759" v="277" actId="1036"/>
        <pc:sldMkLst>
          <pc:docMk/>
          <pc:sldMk cId="4201274294" sldId="259"/>
        </pc:sldMkLst>
        <pc:spChg chg="del">
          <ac:chgData name="Stewart Gale" userId="3647ddd2-6040-41ae-a96d-232c23482af8" providerId="ADAL" clId="{C8777F45-C2A5-4AC7-8847-1E35568F9952}" dt="2021-05-23T11:29:55.546" v="251" actId="478"/>
          <ac:spMkLst>
            <pc:docMk/>
            <pc:sldMk cId="4201274294" sldId="259"/>
            <ac:spMk id="2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08.759" v="277" actId="1036"/>
          <ac:spMkLst>
            <pc:docMk/>
            <pc:sldMk cId="4201274294" sldId="259"/>
            <ac:spMk id="9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08.759" v="277" actId="1036"/>
          <ac:spMkLst>
            <pc:docMk/>
            <pc:sldMk cId="4201274294" sldId="259"/>
            <ac:spMk id="11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08.759" v="277" actId="1036"/>
          <ac:spMkLst>
            <pc:docMk/>
            <pc:sldMk cId="4201274294" sldId="259"/>
            <ac:spMk id="12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08.759" v="277" actId="1036"/>
          <ac:spMkLst>
            <pc:docMk/>
            <pc:sldMk cId="4201274294" sldId="259"/>
            <ac:spMk id="13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08.759" v="277" actId="1036"/>
          <ac:spMkLst>
            <pc:docMk/>
            <pc:sldMk cId="4201274294" sldId="259"/>
            <ac:spMk id="14" creationId="{00000000-0000-0000-0000-000000000000}"/>
          </ac:spMkLst>
        </pc:spChg>
        <pc:cxnChg chg="mod">
          <ac:chgData name="Stewart Gale" userId="3647ddd2-6040-41ae-a96d-232c23482af8" providerId="ADAL" clId="{C8777F45-C2A5-4AC7-8847-1E35568F9952}" dt="2021-05-23T11:30:08.759" v="277" actId="1036"/>
          <ac:cxnSpMkLst>
            <pc:docMk/>
            <pc:sldMk cId="4201274294" sldId="259"/>
            <ac:cxnSpMk id="10" creationId="{00000000-0000-0000-0000-000000000000}"/>
          </ac:cxnSpMkLst>
        </pc:cxnChg>
      </pc:sldChg>
      <pc:sldChg chg="modSp mod">
        <pc:chgData name="Stewart Gale" userId="3647ddd2-6040-41ae-a96d-232c23482af8" providerId="ADAL" clId="{C8777F45-C2A5-4AC7-8847-1E35568F9952}" dt="2021-05-23T11:19:48.353" v="107" actId="1076"/>
        <pc:sldMkLst>
          <pc:docMk/>
          <pc:sldMk cId="18871155" sldId="260"/>
        </pc:sldMkLst>
        <pc:spChg chg="mod">
          <ac:chgData name="Stewart Gale" userId="3647ddd2-6040-41ae-a96d-232c23482af8" providerId="ADAL" clId="{C8777F45-C2A5-4AC7-8847-1E35568F9952}" dt="2021-05-23T11:19:43.251" v="106" actId="1076"/>
          <ac:spMkLst>
            <pc:docMk/>
            <pc:sldMk cId="18871155" sldId="260"/>
            <ac:spMk id="2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19:48.353" v="107" actId="1076"/>
          <ac:spMkLst>
            <pc:docMk/>
            <pc:sldMk cId="18871155" sldId="260"/>
            <ac:spMk id="4" creationId="{00000000-0000-0000-0000-000000000000}"/>
          </ac:spMkLst>
        </pc:spChg>
      </pc:sldChg>
      <pc:sldChg chg="delSp modSp mod delAnim">
        <pc:chgData name="Stewart Gale" userId="3647ddd2-6040-41ae-a96d-232c23482af8" providerId="ADAL" clId="{C8777F45-C2A5-4AC7-8847-1E35568F9952}" dt="2021-05-23T11:30:34.553" v="282" actId="1076"/>
        <pc:sldMkLst>
          <pc:docMk/>
          <pc:sldMk cId="3402775910" sldId="261"/>
        </pc:sldMkLst>
        <pc:spChg chg="del">
          <ac:chgData name="Stewart Gale" userId="3647ddd2-6040-41ae-a96d-232c23482af8" providerId="ADAL" clId="{C8777F45-C2A5-4AC7-8847-1E35568F9952}" dt="2021-05-23T11:30:29.996" v="280" actId="478"/>
          <ac:spMkLst>
            <pc:docMk/>
            <pc:sldMk cId="3402775910" sldId="261"/>
            <ac:spMk id="11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30:34.553" v="282" actId="1076"/>
          <ac:spMkLst>
            <pc:docMk/>
            <pc:sldMk cId="3402775910" sldId="261"/>
            <ac:spMk id="12" creationId="{00000000-0000-0000-0000-000000000000}"/>
          </ac:spMkLst>
        </pc:spChg>
      </pc:sldChg>
      <pc:sldChg chg="modSp mod">
        <pc:chgData name="Stewart Gale" userId="3647ddd2-6040-41ae-a96d-232c23482af8" providerId="ADAL" clId="{C8777F45-C2A5-4AC7-8847-1E35568F9952}" dt="2021-05-23T11:11:25.257" v="13" actId="20577"/>
        <pc:sldMkLst>
          <pc:docMk/>
          <pc:sldMk cId="261220485" sldId="262"/>
        </pc:sldMkLst>
        <pc:spChg chg="mod">
          <ac:chgData name="Stewart Gale" userId="3647ddd2-6040-41ae-a96d-232c23482af8" providerId="ADAL" clId="{C8777F45-C2A5-4AC7-8847-1E35568F9952}" dt="2021-05-23T11:11:25.257" v="13" actId="20577"/>
          <ac:spMkLst>
            <pc:docMk/>
            <pc:sldMk cId="261220485" sldId="262"/>
            <ac:spMk id="25" creationId="{00000000-0000-0000-0000-000000000000}"/>
          </ac:spMkLst>
        </pc:spChg>
      </pc:sldChg>
      <pc:sldChg chg="delSp modSp mod modAnim">
        <pc:chgData name="Stewart Gale" userId="3647ddd2-6040-41ae-a96d-232c23482af8" providerId="ADAL" clId="{C8777F45-C2A5-4AC7-8847-1E35568F9952}" dt="2021-05-23T11:12:13.897" v="18" actId="1076"/>
        <pc:sldMkLst>
          <pc:docMk/>
          <pc:sldMk cId="797370815" sldId="264"/>
        </pc:sldMkLst>
        <pc:spChg chg="mod">
          <ac:chgData name="Stewart Gale" userId="3647ddd2-6040-41ae-a96d-232c23482af8" providerId="ADAL" clId="{C8777F45-C2A5-4AC7-8847-1E35568F9952}" dt="2021-05-23T11:12:13.897" v="18" actId="1076"/>
          <ac:spMkLst>
            <pc:docMk/>
            <pc:sldMk cId="797370815" sldId="264"/>
            <ac:spMk id="7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12:13.897" v="18" actId="1076"/>
          <ac:spMkLst>
            <pc:docMk/>
            <pc:sldMk cId="797370815" sldId="264"/>
            <ac:spMk id="20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12:13.897" v="18" actId="1076"/>
          <ac:spMkLst>
            <pc:docMk/>
            <pc:sldMk cId="797370815" sldId="264"/>
            <ac:spMk id="25" creationId="{00000000-0000-0000-0000-000000000000}"/>
          </ac:spMkLst>
        </pc:spChg>
        <pc:spChg chg="del mod">
          <ac:chgData name="Stewart Gale" userId="3647ddd2-6040-41ae-a96d-232c23482af8" providerId="ADAL" clId="{C8777F45-C2A5-4AC7-8847-1E35568F9952}" dt="2021-05-23T11:11:48.575" v="16" actId="478"/>
          <ac:spMkLst>
            <pc:docMk/>
            <pc:sldMk cId="797370815" sldId="264"/>
            <ac:spMk id="28" creationId="{00000000-0000-0000-0000-000000000000}"/>
          </ac:spMkLst>
        </pc:spChg>
        <pc:picChg chg="mod">
          <ac:chgData name="Stewart Gale" userId="3647ddd2-6040-41ae-a96d-232c23482af8" providerId="ADAL" clId="{C8777F45-C2A5-4AC7-8847-1E35568F9952}" dt="2021-05-23T11:12:13.897" v="18" actId="1076"/>
          <ac:picMkLst>
            <pc:docMk/>
            <pc:sldMk cId="797370815" sldId="264"/>
            <ac:picMk id="5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13.897" v="18" actId="1076"/>
          <ac:picMkLst>
            <pc:docMk/>
            <pc:sldMk cId="797370815" sldId="264"/>
            <ac:picMk id="23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13.897" v="18" actId="1076"/>
          <ac:picMkLst>
            <pc:docMk/>
            <pc:sldMk cId="797370815" sldId="264"/>
            <ac:picMk id="24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13.897" v="18" actId="1076"/>
          <ac:picMkLst>
            <pc:docMk/>
            <pc:sldMk cId="797370815" sldId="264"/>
            <ac:picMk id="26" creationId="{00000000-0000-0000-0000-000000000000}"/>
          </ac:picMkLst>
        </pc:picChg>
        <pc:picChg chg="del">
          <ac:chgData name="Stewart Gale" userId="3647ddd2-6040-41ae-a96d-232c23482af8" providerId="ADAL" clId="{C8777F45-C2A5-4AC7-8847-1E35568F9952}" dt="2021-05-23T11:11:42.273" v="14" actId="478"/>
          <ac:picMkLst>
            <pc:docMk/>
            <pc:sldMk cId="797370815" sldId="264"/>
            <ac:picMk id="27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13.897" v="18" actId="1076"/>
          <ac:picMkLst>
            <pc:docMk/>
            <pc:sldMk cId="797370815" sldId="264"/>
            <ac:picMk id="46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13.897" v="18" actId="1076"/>
          <ac:picMkLst>
            <pc:docMk/>
            <pc:sldMk cId="797370815" sldId="264"/>
            <ac:picMk id="47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13.897" v="18" actId="1076"/>
          <ac:picMkLst>
            <pc:docMk/>
            <pc:sldMk cId="797370815" sldId="264"/>
            <ac:picMk id="48" creationId="{00000000-0000-0000-0000-000000000000}"/>
          </ac:picMkLst>
        </pc:picChg>
      </pc:sldChg>
      <pc:sldChg chg="delSp modSp mod modAnim">
        <pc:chgData name="Stewart Gale" userId="3647ddd2-6040-41ae-a96d-232c23482af8" providerId="ADAL" clId="{C8777F45-C2A5-4AC7-8847-1E35568F9952}" dt="2021-05-23T11:12:56.389" v="22" actId="1076"/>
        <pc:sldMkLst>
          <pc:docMk/>
          <pc:sldMk cId="285546320" sldId="270"/>
        </pc:sldMkLst>
        <pc:spChg chg="mod">
          <ac:chgData name="Stewart Gale" userId="3647ddd2-6040-41ae-a96d-232c23482af8" providerId="ADAL" clId="{C8777F45-C2A5-4AC7-8847-1E35568F9952}" dt="2021-05-23T11:12:56.389" v="22" actId="1076"/>
          <ac:spMkLst>
            <pc:docMk/>
            <pc:sldMk cId="285546320" sldId="270"/>
            <ac:spMk id="25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12:39.186" v="19" actId="478"/>
          <ac:spMkLst>
            <pc:docMk/>
            <pc:sldMk cId="285546320" sldId="270"/>
            <ac:spMk id="32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12:56.389" v="22" actId="1076"/>
          <ac:spMkLst>
            <pc:docMk/>
            <pc:sldMk cId="285546320" sldId="270"/>
            <ac:spMk id="33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12:56.389" v="22" actId="1076"/>
          <ac:spMkLst>
            <pc:docMk/>
            <pc:sldMk cId="285546320" sldId="270"/>
            <ac:spMk id="63" creationId="{00000000-0000-0000-0000-000000000000}"/>
          </ac:spMkLst>
        </pc:spChg>
        <pc:picChg chg="mod">
          <ac:chgData name="Stewart Gale" userId="3647ddd2-6040-41ae-a96d-232c23482af8" providerId="ADAL" clId="{C8777F45-C2A5-4AC7-8847-1E35568F9952}" dt="2021-05-23T11:12:51.409" v="21" actId="1076"/>
          <ac:picMkLst>
            <pc:docMk/>
            <pc:sldMk cId="285546320" sldId="270"/>
            <ac:picMk id="22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51.409" v="21" actId="1076"/>
          <ac:picMkLst>
            <pc:docMk/>
            <pc:sldMk cId="285546320" sldId="270"/>
            <ac:picMk id="23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51.409" v="21" actId="1076"/>
          <ac:picMkLst>
            <pc:docMk/>
            <pc:sldMk cId="285546320" sldId="270"/>
            <ac:picMk id="26" creationId="{00000000-0000-0000-0000-000000000000}"/>
          </ac:picMkLst>
        </pc:picChg>
        <pc:picChg chg="del">
          <ac:chgData name="Stewart Gale" userId="3647ddd2-6040-41ae-a96d-232c23482af8" providerId="ADAL" clId="{C8777F45-C2A5-4AC7-8847-1E35568F9952}" dt="2021-05-23T11:12:39.186" v="19" actId="478"/>
          <ac:picMkLst>
            <pc:docMk/>
            <pc:sldMk cId="285546320" sldId="270"/>
            <ac:picMk id="31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51.409" v="21" actId="1076"/>
          <ac:picMkLst>
            <pc:docMk/>
            <pc:sldMk cId="285546320" sldId="270"/>
            <ac:picMk id="54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51.409" v="21" actId="1076"/>
          <ac:picMkLst>
            <pc:docMk/>
            <pc:sldMk cId="285546320" sldId="270"/>
            <ac:picMk id="56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51.409" v="21" actId="1076"/>
          <ac:picMkLst>
            <pc:docMk/>
            <pc:sldMk cId="285546320" sldId="270"/>
            <ac:picMk id="57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2:51.409" v="21" actId="1076"/>
          <ac:picMkLst>
            <pc:docMk/>
            <pc:sldMk cId="285546320" sldId="270"/>
            <ac:picMk id="61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C8777F45-C2A5-4AC7-8847-1E35568F9952}" dt="2021-05-23T11:29:05.104" v="246"/>
        <pc:sldMkLst>
          <pc:docMk/>
          <pc:sldMk cId="352653608" sldId="271"/>
        </pc:sldMkLst>
        <pc:spChg chg="mod">
          <ac:chgData name="Stewart Gale" userId="3647ddd2-6040-41ae-a96d-232c23482af8" providerId="ADAL" clId="{C8777F45-C2A5-4AC7-8847-1E35568F9952}" dt="2021-05-23T11:13:56.879" v="36" actId="20577"/>
          <ac:spMkLst>
            <pc:docMk/>
            <pc:sldMk cId="352653608" sldId="271"/>
            <ac:spMk id="11" creationId="{00000000-0000-0000-0000-000000000000}"/>
          </ac:spMkLst>
        </pc:spChg>
        <pc:spChg chg="add mod">
          <ac:chgData name="Stewart Gale" userId="3647ddd2-6040-41ae-a96d-232c23482af8" providerId="ADAL" clId="{C8777F45-C2A5-4AC7-8847-1E35568F9952}" dt="2021-05-23T11:14:19.186" v="41" actId="1076"/>
          <ac:spMkLst>
            <pc:docMk/>
            <pc:sldMk cId="352653608" sldId="271"/>
            <ac:spMk id="13" creationId="{48A82406-B074-440B-99D5-B1D39D8998D3}"/>
          </ac:spMkLst>
        </pc:spChg>
        <pc:spChg chg="add mod">
          <ac:chgData name="Stewart Gale" userId="3647ddd2-6040-41ae-a96d-232c23482af8" providerId="ADAL" clId="{C8777F45-C2A5-4AC7-8847-1E35568F9952}" dt="2021-05-23T11:14:30.617" v="48" actId="20577"/>
          <ac:spMkLst>
            <pc:docMk/>
            <pc:sldMk cId="352653608" sldId="271"/>
            <ac:spMk id="15" creationId="{3A4EBE0E-0B55-467B-B353-A9C69CFDC40B}"/>
          </ac:spMkLst>
        </pc:spChg>
        <pc:spChg chg="del">
          <ac:chgData name="Stewart Gale" userId="3647ddd2-6040-41ae-a96d-232c23482af8" providerId="ADAL" clId="{C8777F45-C2A5-4AC7-8847-1E35568F9952}" dt="2021-05-23T11:13:40.957" v="26" actId="478"/>
          <ac:spMkLst>
            <pc:docMk/>
            <pc:sldMk cId="352653608" sldId="271"/>
            <ac:spMk id="16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13:38.774" v="25" actId="478"/>
          <ac:spMkLst>
            <pc:docMk/>
            <pc:sldMk cId="352653608" sldId="271"/>
            <ac:spMk id="25" creationId="{00000000-0000-0000-0000-000000000000}"/>
          </ac:spMkLst>
        </pc:spChg>
        <pc:spChg chg="del mod">
          <ac:chgData name="Stewart Gale" userId="3647ddd2-6040-41ae-a96d-232c23482af8" providerId="ADAL" clId="{C8777F45-C2A5-4AC7-8847-1E35568F9952}" dt="2021-05-23T11:13:38.774" v="25" actId="478"/>
          <ac:spMkLst>
            <pc:docMk/>
            <pc:sldMk cId="352653608" sldId="271"/>
            <ac:spMk id="53" creationId="{00000000-0000-0000-0000-000000000000}"/>
          </ac:spMkLst>
        </pc:spChg>
        <pc:picChg chg="add mod">
          <ac:chgData name="Stewart Gale" userId="3647ddd2-6040-41ae-a96d-232c23482af8" providerId="ADAL" clId="{C8777F45-C2A5-4AC7-8847-1E35568F9952}" dt="2021-05-23T11:14:19.186" v="41" actId="1076"/>
          <ac:picMkLst>
            <pc:docMk/>
            <pc:sldMk cId="352653608" sldId="271"/>
            <ac:picMk id="18" creationId="{7B372F7E-CECF-4BE8-995B-13C596EDAC43}"/>
          </ac:picMkLst>
        </pc:picChg>
        <pc:picChg chg="add mod">
          <ac:chgData name="Stewart Gale" userId="3647ddd2-6040-41ae-a96d-232c23482af8" providerId="ADAL" clId="{C8777F45-C2A5-4AC7-8847-1E35568F9952}" dt="2021-05-23T11:14:19.186" v="41" actId="1076"/>
          <ac:picMkLst>
            <pc:docMk/>
            <pc:sldMk cId="352653608" sldId="271"/>
            <ac:picMk id="19" creationId="{2E4036D0-630D-4359-91FF-9D2E17A866D0}"/>
          </ac:picMkLst>
        </pc:picChg>
        <pc:cxnChg chg="del">
          <ac:chgData name="Stewart Gale" userId="3647ddd2-6040-41ae-a96d-232c23482af8" providerId="ADAL" clId="{C8777F45-C2A5-4AC7-8847-1E35568F9952}" dt="2021-05-23T11:14:14.607" v="40" actId="478"/>
          <ac:cxnSpMkLst>
            <pc:docMk/>
            <pc:sldMk cId="352653608" sldId="271"/>
            <ac:cxnSpMk id="14" creationId="{00000000-0000-0000-0000-000000000000}"/>
          </ac:cxnSpMkLst>
        </pc:cxnChg>
        <pc:cxnChg chg="add del mod">
          <ac:chgData name="Stewart Gale" userId="3647ddd2-6040-41ae-a96d-232c23482af8" providerId="ADAL" clId="{C8777F45-C2A5-4AC7-8847-1E35568F9952}" dt="2021-05-23T11:14:10.706" v="39" actId="478"/>
          <ac:cxnSpMkLst>
            <pc:docMk/>
            <pc:sldMk cId="352653608" sldId="271"/>
            <ac:cxnSpMk id="17" creationId="{E0645174-2A36-4916-B94E-D70E46CD0228}"/>
          </ac:cxnSpMkLst>
        </pc:cxnChg>
      </pc:sldChg>
      <pc:sldChg chg="delSp modSp mod modAnim">
        <pc:chgData name="Stewart Gale" userId="3647ddd2-6040-41ae-a96d-232c23482af8" providerId="ADAL" clId="{C8777F45-C2A5-4AC7-8847-1E35568F9952}" dt="2021-05-23T11:15:32.577" v="55" actId="14100"/>
        <pc:sldMkLst>
          <pc:docMk/>
          <pc:sldMk cId="1675715077" sldId="275"/>
        </pc:sldMkLst>
        <pc:spChg chg="mod">
          <ac:chgData name="Stewart Gale" userId="3647ddd2-6040-41ae-a96d-232c23482af8" providerId="ADAL" clId="{C8777F45-C2A5-4AC7-8847-1E35568F9952}" dt="2021-05-23T11:15:30.128" v="54" actId="1076"/>
          <ac:spMkLst>
            <pc:docMk/>
            <pc:sldMk cId="1675715077" sldId="275"/>
            <ac:spMk id="7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15:17.208" v="52" actId="478"/>
          <ac:spMkLst>
            <pc:docMk/>
            <pc:sldMk cId="1675715077" sldId="275"/>
            <ac:spMk id="79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15:30.128" v="54" actId="1076"/>
          <ac:spMkLst>
            <pc:docMk/>
            <pc:sldMk cId="1675715077" sldId="275"/>
            <ac:spMk id="83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15:30.128" v="54" actId="1076"/>
          <ac:spMkLst>
            <pc:docMk/>
            <pc:sldMk cId="1675715077" sldId="275"/>
            <ac:spMk id="85" creationId="{00000000-0000-0000-0000-000000000000}"/>
          </ac:spMkLst>
        </pc:spChg>
        <pc:picChg chg="mod">
          <ac:chgData name="Stewart Gale" userId="3647ddd2-6040-41ae-a96d-232c23482af8" providerId="ADAL" clId="{C8777F45-C2A5-4AC7-8847-1E35568F9952}" dt="2021-05-23T11:15:30.128" v="54" actId="1076"/>
          <ac:picMkLst>
            <pc:docMk/>
            <pc:sldMk cId="1675715077" sldId="275"/>
            <ac:picMk id="2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5:30.128" v="54" actId="1076"/>
          <ac:picMkLst>
            <pc:docMk/>
            <pc:sldMk cId="1675715077" sldId="275"/>
            <ac:picMk id="29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5:30.128" v="54" actId="1076"/>
          <ac:picMkLst>
            <pc:docMk/>
            <pc:sldMk cId="1675715077" sldId="275"/>
            <ac:picMk id="30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5:30.128" v="54" actId="1076"/>
          <ac:picMkLst>
            <pc:docMk/>
            <pc:sldMk cId="1675715077" sldId="275"/>
            <ac:picMk id="38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5:30.128" v="54" actId="1076"/>
          <ac:picMkLst>
            <pc:docMk/>
            <pc:sldMk cId="1675715077" sldId="275"/>
            <ac:picMk id="39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5:30.128" v="54" actId="1076"/>
          <ac:picMkLst>
            <pc:docMk/>
            <pc:sldMk cId="1675715077" sldId="275"/>
            <ac:picMk id="41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5:30.128" v="54" actId="1076"/>
          <ac:picMkLst>
            <pc:docMk/>
            <pc:sldMk cId="1675715077" sldId="275"/>
            <ac:picMk id="42" creationId="{00000000-0000-0000-0000-000000000000}"/>
          </ac:picMkLst>
        </pc:picChg>
        <pc:picChg chg="del">
          <ac:chgData name="Stewart Gale" userId="3647ddd2-6040-41ae-a96d-232c23482af8" providerId="ADAL" clId="{C8777F45-C2A5-4AC7-8847-1E35568F9952}" dt="2021-05-23T11:15:17.208" v="52" actId="478"/>
          <ac:picMkLst>
            <pc:docMk/>
            <pc:sldMk cId="1675715077" sldId="275"/>
            <ac:picMk id="78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5:30.128" v="54" actId="1076"/>
          <ac:picMkLst>
            <pc:docMk/>
            <pc:sldMk cId="1675715077" sldId="275"/>
            <ac:picMk id="80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5:30.128" v="54" actId="1076"/>
          <ac:picMkLst>
            <pc:docMk/>
            <pc:sldMk cId="1675715077" sldId="275"/>
            <ac:picMk id="81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5:30.128" v="54" actId="1076"/>
          <ac:picMkLst>
            <pc:docMk/>
            <pc:sldMk cId="1675715077" sldId="275"/>
            <ac:picMk id="82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5:30.128" v="54" actId="1076"/>
          <ac:picMkLst>
            <pc:docMk/>
            <pc:sldMk cId="1675715077" sldId="275"/>
            <ac:picMk id="84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5:32.577" v="55" actId="14100"/>
          <ac:picMkLst>
            <pc:docMk/>
            <pc:sldMk cId="1675715077" sldId="275"/>
            <ac:picMk id="6148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C8777F45-C2A5-4AC7-8847-1E35568F9952}" dt="2021-05-23T11:28:33.282" v="242"/>
        <pc:sldMkLst>
          <pc:docMk/>
          <pc:sldMk cId="3217159226" sldId="276"/>
        </pc:sldMkLst>
        <pc:spChg chg="add mod">
          <ac:chgData name="Stewart Gale" userId="3647ddd2-6040-41ae-a96d-232c23482af8" providerId="ADAL" clId="{C8777F45-C2A5-4AC7-8847-1E35568F9952}" dt="2021-05-23T11:17:33.278" v="80" actId="20577"/>
          <ac:spMkLst>
            <pc:docMk/>
            <pc:sldMk cId="3217159226" sldId="276"/>
            <ac:spMk id="10" creationId="{161F5CCD-6F9D-4A2D-B45D-833E3580D93F}"/>
          </ac:spMkLst>
        </pc:spChg>
        <pc:spChg chg="mod">
          <ac:chgData name="Stewart Gale" userId="3647ddd2-6040-41ae-a96d-232c23482af8" providerId="ADAL" clId="{C8777F45-C2A5-4AC7-8847-1E35568F9952}" dt="2021-05-23T11:17:21.236" v="79" actId="1076"/>
          <ac:spMkLst>
            <pc:docMk/>
            <pc:sldMk cId="3217159226" sldId="276"/>
            <ac:spMk id="11" creationId="{00000000-0000-0000-0000-000000000000}"/>
          </ac:spMkLst>
        </pc:spChg>
        <pc:spChg chg="add mod">
          <ac:chgData name="Stewart Gale" userId="3647ddd2-6040-41ae-a96d-232c23482af8" providerId="ADAL" clId="{C8777F45-C2A5-4AC7-8847-1E35568F9952}" dt="2021-05-23T11:16:38.982" v="66" actId="20577"/>
          <ac:spMkLst>
            <pc:docMk/>
            <pc:sldMk cId="3217159226" sldId="276"/>
            <ac:spMk id="12" creationId="{35E4FC85-3F8E-4812-BC41-C0F75908F33A}"/>
          </ac:spMkLst>
        </pc:spChg>
        <pc:spChg chg="del">
          <ac:chgData name="Stewart Gale" userId="3647ddd2-6040-41ae-a96d-232c23482af8" providerId="ADAL" clId="{C8777F45-C2A5-4AC7-8847-1E35568F9952}" dt="2021-05-23T11:15:52.839" v="57" actId="478"/>
          <ac:spMkLst>
            <pc:docMk/>
            <pc:sldMk cId="3217159226" sldId="276"/>
            <ac:spMk id="16" creationId="{00000000-0000-0000-0000-000000000000}"/>
          </ac:spMkLst>
        </pc:spChg>
        <pc:spChg chg="mod">
          <ac:chgData name="Stewart Gale" userId="3647ddd2-6040-41ae-a96d-232c23482af8" providerId="ADAL" clId="{C8777F45-C2A5-4AC7-8847-1E35568F9952}" dt="2021-05-23T11:16:48.623" v="68" actId="20577"/>
          <ac:spMkLst>
            <pc:docMk/>
            <pc:sldMk cId="3217159226" sldId="276"/>
            <ac:spMk id="20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15:52.839" v="57" actId="478"/>
          <ac:spMkLst>
            <pc:docMk/>
            <pc:sldMk cId="3217159226" sldId="276"/>
            <ac:spMk id="25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15:52.839" v="57" actId="478"/>
          <ac:spMkLst>
            <pc:docMk/>
            <pc:sldMk cId="3217159226" sldId="276"/>
            <ac:spMk id="53" creationId="{00000000-0000-0000-0000-000000000000}"/>
          </ac:spMkLst>
        </pc:spChg>
        <pc:picChg chg="mod">
          <ac:chgData name="Stewart Gale" userId="3647ddd2-6040-41ae-a96d-232c23482af8" providerId="ADAL" clId="{C8777F45-C2A5-4AC7-8847-1E35568F9952}" dt="2021-05-23T11:16:05.821" v="60" actId="1076"/>
          <ac:picMkLst>
            <pc:docMk/>
            <pc:sldMk cId="3217159226" sldId="276"/>
            <ac:picMk id="13" creationId="{00000000-0000-0000-0000-000000000000}"/>
          </ac:picMkLst>
        </pc:picChg>
        <pc:picChg chg="mod">
          <ac:chgData name="Stewart Gale" userId="3647ddd2-6040-41ae-a96d-232c23482af8" providerId="ADAL" clId="{C8777F45-C2A5-4AC7-8847-1E35568F9952}" dt="2021-05-23T11:16:05.821" v="60" actId="1076"/>
          <ac:picMkLst>
            <pc:docMk/>
            <pc:sldMk cId="3217159226" sldId="276"/>
            <ac:picMk id="15" creationId="{00000000-0000-0000-0000-000000000000}"/>
          </ac:picMkLst>
        </pc:picChg>
        <pc:picChg chg="add mod">
          <ac:chgData name="Stewart Gale" userId="3647ddd2-6040-41ae-a96d-232c23482af8" providerId="ADAL" clId="{C8777F45-C2A5-4AC7-8847-1E35568F9952}" dt="2021-05-23T11:16:12.899" v="62" actId="1076"/>
          <ac:picMkLst>
            <pc:docMk/>
            <pc:sldMk cId="3217159226" sldId="276"/>
            <ac:picMk id="17" creationId="{5394982F-5C58-41E5-B5C7-D0482E0F0535}"/>
          </ac:picMkLst>
        </pc:picChg>
        <pc:picChg chg="add mod">
          <ac:chgData name="Stewart Gale" userId="3647ddd2-6040-41ae-a96d-232c23482af8" providerId="ADAL" clId="{C8777F45-C2A5-4AC7-8847-1E35568F9952}" dt="2021-05-23T11:16:12.899" v="62" actId="1076"/>
          <ac:picMkLst>
            <pc:docMk/>
            <pc:sldMk cId="3217159226" sldId="276"/>
            <ac:picMk id="18" creationId="{73453394-A8AE-4C50-A6E3-3C29BE190877}"/>
          </ac:picMkLst>
        </pc:picChg>
        <pc:cxnChg chg="del">
          <ac:chgData name="Stewart Gale" userId="3647ddd2-6040-41ae-a96d-232c23482af8" providerId="ADAL" clId="{C8777F45-C2A5-4AC7-8847-1E35568F9952}" dt="2021-05-23T11:16:00.347" v="59" actId="478"/>
          <ac:cxnSpMkLst>
            <pc:docMk/>
            <pc:sldMk cId="3217159226" sldId="276"/>
            <ac:cxnSpMk id="14" creationId="{00000000-0000-0000-0000-000000000000}"/>
          </ac:cxnSpMkLst>
        </pc:cxnChg>
      </pc:sldChg>
      <pc:sldChg chg="del">
        <pc:chgData name="Stewart Gale" userId="3647ddd2-6040-41ae-a96d-232c23482af8" providerId="ADAL" clId="{C8777F45-C2A5-4AC7-8847-1E35568F9952}" dt="2021-05-23T11:20:01.895" v="108" actId="47"/>
        <pc:sldMkLst>
          <pc:docMk/>
          <pc:sldMk cId="1453392331" sldId="277"/>
        </pc:sldMkLst>
      </pc:sldChg>
      <pc:sldChg chg="del">
        <pc:chgData name="Stewart Gale" userId="3647ddd2-6040-41ae-a96d-232c23482af8" providerId="ADAL" clId="{C8777F45-C2A5-4AC7-8847-1E35568F9952}" dt="2021-05-23T11:20:04.352" v="109" actId="47"/>
        <pc:sldMkLst>
          <pc:docMk/>
          <pc:sldMk cId="1360060430" sldId="278"/>
        </pc:sldMkLst>
      </pc:sldChg>
      <pc:sldChg chg="addSp delSp modSp mod delAnim modAnim">
        <pc:chgData name="Stewart Gale" userId="3647ddd2-6040-41ae-a96d-232c23482af8" providerId="ADAL" clId="{C8777F45-C2A5-4AC7-8847-1E35568F9952}" dt="2021-05-23T11:23:45.516" v="199" actId="20577"/>
        <pc:sldMkLst>
          <pc:docMk/>
          <pc:sldMk cId="1678472239" sldId="279"/>
        </pc:sldMkLst>
        <pc:spChg chg="mod">
          <ac:chgData name="Stewart Gale" userId="3647ddd2-6040-41ae-a96d-232c23482af8" providerId="ADAL" clId="{C8777F45-C2A5-4AC7-8847-1E35568F9952}" dt="2021-05-23T11:21:24.419" v="166" actId="1076"/>
          <ac:spMkLst>
            <pc:docMk/>
            <pc:sldMk cId="1678472239" sldId="279"/>
            <ac:spMk id="2" creationId="{00000000-0000-0000-0000-000000000000}"/>
          </ac:spMkLst>
        </pc:spChg>
        <pc:spChg chg="add mod">
          <ac:chgData name="Stewart Gale" userId="3647ddd2-6040-41ae-a96d-232c23482af8" providerId="ADAL" clId="{C8777F45-C2A5-4AC7-8847-1E35568F9952}" dt="2021-05-23T11:23:44.444" v="198" actId="20577"/>
          <ac:spMkLst>
            <pc:docMk/>
            <pc:sldMk cId="1678472239" sldId="279"/>
            <ac:spMk id="5" creationId="{85E990A9-2AE6-45AB-8050-5D5E4851B610}"/>
          </ac:spMkLst>
        </pc:spChg>
        <pc:spChg chg="add mod">
          <ac:chgData name="Stewart Gale" userId="3647ddd2-6040-41ae-a96d-232c23482af8" providerId="ADAL" clId="{C8777F45-C2A5-4AC7-8847-1E35568F9952}" dt="2021-05-23T11:23:45.516" v="199" actId="20577"/>
          <ac:spMkLst>
            <pc:docMk/>
            <pc:sldMk cId="1678472239" sldId="279"/>
            <ac:spMk id="6" creationId="{5746769A-FF79-43C8-A02B-EF1630465B60}"/>
          </ac:spMkLst>
        </pc:spChg>
        <pc:spChg chg="mod">
          <ac:chgData name="Stewart Gale" userId="3647ddd2-6040-41ae-a96d-232c23482af8" providerId="ADAL" clId="{C8777F45-C2A5-4AC7-8847-1E35568F9952}" dt="2021-05-23T11:20:46.783" v="151" actId="2711"/>
          <ac:spMkLst>
            <pc:docMk/>
            <pc:sldMk cId="1678472239" sldId="279"/>
            <ac:spMk id="17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20:49.984" v="152" actId="478"/>
          <ac:spMkLst>
            <pc:docMk/>
            <pc:sldMk cId="1678472239" sldId="279"/>
            <ac:spMk id="31" creationId="{00000000-0000-0000-0000-000000000000}"/>
          </ac:spMkLst>
        </pc:spChg>
      </pc:sldChg>
      <pc:sldChg chg="addSp delSp modSp mod delAnim modAnim">
        <pc:chgData name="Stewart Gale" userId="3647ddd2-6040-41ae-a96d-232c23482af8" providerId="ADAL" clId="{C8777F45-C2A5-4AC7-8847-1E35568F9952}" dt="2021-05-23T11:24:00.444" v="202"/>
        <pc:sldMkLst>
          <pc:docMk/>
          <pc:sldMk cId="911808826" sldId="280"/>
        </pc:sldMkLst>
        <pc:spChg chg="mod">
          <ac:chgData name="Stewart Gale" userId="3647ddd2-6040-41ae-a96d-232c23482af8" providerId="ADAL" clId="{C8777F45-C2A5-4AC7-8847-1E35568F9952}" dt="2021-05-23T11:22:26.100" v="182" actId="1076"/>
          <ac:spMkLst>
            <pc:docMk/>
            <pc:sldMk cId="911808826" sldId="280"/>
            <ac:spMk id="2" creationId="{00000000-0000-0000-0000-000000000000}"/>
          </ac:spMkLst>
        </pc:spChg>
        <pc:spChg chg="add mod">
          <ac:chgData name="Stewart Gale" userId="3647ddd2-6040-41ae-a96d-232c23482af8" providerId="ADAL" clId="{C8777F45-C2A5-4AC7-8847-1E35568F9952}" dt="2021-05-23T11:22:23.951" v="181" actId="1076"/>
          <ac:spMkLst>
            <pc:docMk/>
            <pc:sldMk cId="911808826" sldId="280"/>
            <ac:spMk id="5" creationId="{2D0B81C8-1AB7-4CB9-B0FE-FA561194F305}"/>
          </ac:spMkLst>
        </pc:spChg>
        <pc:spChg chg="add mod">
          <ac:chgData name="Stewart Gale" userId="3647ddd2-6040-41ae-a96d-232c23482af8" providerId="ADAL" clId="{C8777F45-C2A5-4AC7-8847-1E35568F9952}" dt="2021-05-23T11:23:36.312" v="196" actId="20577"/>
          <ac:spMkLst>
            <pc:docMk/>
            <pc:sldMk cId="911808826" sldId="280"/>
            <ac:spMk id="6" creationId="{D70C9BE3-FF65-499D-A346-B89E5CF9379C}"/>
          </ac:spMkLst>
        </pc:spChg>
        <pc:spChg chg="add mod">
          <ac:chgData name="Stewart Gale" userId="3647ddd2-6040-41ae-a96d-232c23482af8" providerId="ADAL" clId="{C8777F45-C2A5-4AC7-8847-1E35568F9952}" dt="2021-05-23T11:23:37.446" v="197" actId="20577"/>
          <ac:spMkLst>
            <pc:docMk/>
            <pc:sldMk cId="911808826" sldId="280"/>
            <ac:spMk id="7" creationId="{6DBC5693-2769-4934-B128-AA3C6479D36D}"/>
          </ac:spMkLst>
        </pc:spChg>
        <pc:spChg chg="add mod">
          <ac:chgData name="Stewart Gale" userId="3647ddd2-6040-41ae-a96d-232c23482af8" providerId="ADAL" clId="{C8777F45-C2A5-4AC7-8847-1E35568F9952}" dt="2021-05-23T11:23:21.399" v="192" actId="207"/>
          <ac:spMkLst>
            <pc:docMk/>
            <pc:sldMk cId="911808826" sldId="280"/>
            <ac:spMk id="9" creationId="{9EBE4FC1-5413-4B74-8E87-88B731552621}"/>
          </ac:spMkLst>
        </pc:spChg>
        <pc:spChg chg="del">
          <ac:chgData name="Stewart Gale" userId="3647ddd2-6040-41ae-a96d-232c23482af8" providerId="ADAL" clId="{C8777F45-C2A5-4AC7-8847-1E35568F9952}" dt="2021-05-23T11:22:05.021" v="177" actId="478"/>
          <ac:spMkLst>
            <pc:docMk/>
            <pc:sldMk cId="911808826" sldId="280"/>
            <ac:spMk id="17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22:07.162" v="178" actId="478"/>
          <ac:spMkLst>
            <pc:docMk/>
            <pc:sldMk cId="911808826" sldId="280"/>
            <ac:spMk id="31" creationId="{00000000-0000-0000-0000-000000000000}"/>
          </ac:spMkLst>
        </pc:spChg>
      </pc:sldChg>
      <pc:sldChg chg="addSp delSp modSp del mod delAnim modAnim delCm">
        <pc:chgData name="Stewart Gale" userId="3647ddd2-6040-41ae-a96d-232c23482af8" providerId="ADAL" clId="{C8777F45-C2A5-4AC7-8847-1E35568F9952}" dt="2021-05-23T11:25:01.292" v="211" actId="47"/>
        <pc:sldMkLst>
          <pc:docMk/>
          <pc:sldMk cId="2313694930" sldId="281"/>
        </pc:sldMkLst>
        <pc:spChg chg="mod">
          <ac:chgData name="Stewart Gale" userId="3647ddd2-6040-41ae-a96d-232c23482af8" providerId="ADAL" clId="{C8777F45-C2A5-4AC7-8847-1E35568F9952}" dt="2021-05-23T11:24:54.529" v="210" actId="1076"/>
          <ac:spMkLst>
            <pc:docMk/>
            <pc:sldMk cId="2313694930" sldId="281"/>
            <ac:spMk id="2" creationId="{00000000-0000-0000-0000-000000000000}"/>
          </ac:spMkLst>
        </pc:spChg>
        <pc:spChg chg="add mod">
          <ac:chgData name="Stewart Gale" userId="3647ddd2-6040-41ae-a96d-232c23482af8" providerId="ADAL" clId="{C8777F45-C2A5-4AC7-8847-1E35568F9952}" dt="2021-05-23T11:24:27.056" v="203"/>
          <ac:spMkLst>
            <pc:docMk/>
            <pc:sldMk cId="2313694930" sldId="281"/>
            <ac:spMk id="5" creationId="{A02B17C9-D403-43E9-AF0D-87475987E7AD}"/>
          </ac:spMkLst>
        </pc:spChg>
        <pc:spChg chg="add mod">
          <ac:chgData name="Stewart Gale" userId="3647ddd2-6040-41ae-a96d-232c23482af8" providerId="ADAL" clId="{C8777F45-C2A5-4AC7-8847-1E35568F9952}" dt="2021-05-23T11:24:40.705" v="207" actId="1076"/>
          <ac:spMkLst>
            <pc:docMk/>
            <pc:sldMk cId="2313694930" sldId="281"/>
            <ac:spMk id="6" creationId="{AD083490-567A-47D0-8182-A18F5EC76537}"/>
          </ac:spMkLst>
        </pc:spChg>
        <pc:spChg chg="add mod">
          <ac:chgData name="Stewart Gale" userId="3647ddd2-6040-41ae-a96d-232c23482af8" providerId="ADAL" clId="{C8777F45-C2A5-4AC7-8847-1E35568F9952}" dt="2021-05-23T11:24:51.037" v="209"/>
          <ac:spMkLst>
            <pc:docMk/>
            <pc:sldMk cId="2313694930" sldId="281"/>
            <ac:spMk id="7" creationId="{259ABB3B-FA0F-49BE-9B7E-B7156AFE4BD1}"/>
          </ac:spMkLst>
        </pc:spChg>
        <pc:spChg chg="del">
          <ac:chgData name="Stewart Gale" userId="3647ddd2-6040-41ae-a96d-232c23482af8" providerId="ADAL" clId="{C8777F45-C2A5-4AC7-8847-1E35568F9952}" dt="2021-05-23T11:23:52.970" v="200" actId="478"/>
          <ac:spMkLst>
            <pc:docMk/>
            <pc:sldMk cId="2313694930" sldId="281"/>
            <ac:spMk id="17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24:37.524" v="206" actId="478"/>
          <ac:spMkLst>
            <pc:docMk/>
            <pc:sldMk cId="2313694930" sldId="281"/>
            <ac:spMk id="31" creationId="{00000000-0000-0000-0000-000000000000}"/>
          </ac:spMkLst>
        </pc:spChg>
      </pc:sldChg>
      <pc:sldChg chg="del">
        <pc:chgData name="Stewart Gale" userId="3647ddd2-6040-41ae-a96d-232c23482af8" providerId="ADAL" clId="{C8777F45-C2A5-4AC7-8847-1E35568F9952}" dt="2021-05-23T11:25:27.761" v="212" actId="47"/>
        <pc:sldMkLst>
          <pc:docMk/>
          <pc:sldMk cId="2001556412" sldId="282"/>
        </pc:sldMkLst>
      </pc:sldChg>
      <pc:sldChg chg="addSp delSp modSp mod delAnim modAnim delCm">
        <pc:chgData name="Stewart Gale" userId="3647ddd2-6040-41ae-a96d-232c23482af8" providerId="ADAL" clId="{C8777F45-C2A5-4AC7-8847-1E35568F9952}" dt="2021-05-26T04:59:22.993" v="288" actId="1076"/>
        <pc:sldMkLst>
          <pc:docMk/>
          <pc:sldMk cId="1428916207" sldId="283"/>
        </pc:sldMkLst>
        <pc:spChg chg="mod">
          <ac:chgData name="Stewart Gale" userId="3647ddd2-6040-41ae-a96d-232c23482af8" providerId="ADAL" clId="{C8777F45-C2A5-4AC7-8847-1E35568F9952}" dt="2021-05-23T11:26:14.343" v="222" actId="207"/>
          <ac:spMkLst>
            <pc:docMk/>
            <pc:sldMk cId="1428916207" sldId="283"/>
            <ac:spMk id="2" creationId="{00000000-0000-0000-0000-000000000000}"/>
          </ac:spMkLst>
        </pc:spChg>
        <pc:spChg chg="add mod">
          <ac:chgData name="Stewart Gale" userId="3647ddd2-6040-41ae-a96d-232c23482af8" providerId="ADAL" clId="{C8777F45-C2A5-4AC7-8847-1E35568F9952}" dt="2021-05-23T11:25:43.543" v="215"/>
          <ac:spMkLst>
            <pc:docMk/>
            <pc:sldMk cId="1428916207" sldId="283"/>
            <ac:spMk id="5" creationId="{C73F3C3B-EC89-476F-9568-4B50D2A6EA2C}"/>
          </ac:spMkLst>
        </pc:spChg>
        <pc:spChg chg="add mod">
          <ac:chgData name="Stewart Gale" userId="3647ddd2-6040-41ae-a96d-232c23482af8" providerId="ADAL" clId="{C8777F45-C2A5-4AC7-8847-1E35568F9952}" dt="2021-05-26T04:59:22.993" v="288" actId="1076"/>
          <ac:spMkLst>
            <pc:docMk/>
            <pc:sldMk cId="1428916207" sldId="283"/>
            <ac:spMk id="6" creationId="{EE019125-4BD9-4E89-B054-C81468E5A1BB}"/>
          </ac:spMkLst>
        </pc:spChg>
        <pc:spChg chg="add mod">
          <ac:chgData name="Stewart Gale" userId="3647ddd2-6040-41ae-a96d-232c23482af8" providerId="ADAL" clId="{C8777F45-C2A5-4AC7-8847-1E35568F9952}" dt="2021-05-26T04:59:22.993" v="288" actId="1076"/>
          <ac:spMkLst>
            <pc:docMk/>
            <pc:sldMk cId="1428916207" sldId="283"/>
            <ac:spMk id="7" creationId="{E4452C87-54CF-4746-A169-77446E676779}"/>
          </ac:spMkLst>
        </pc:spChg>
        <pc:spChg chg="add del mod">
          <ac:chgData name="Stewart Gale" userId="3647ddd2-6040-41ae-a96d-232c23482af8" providerId="ADAL" clId="{C8777F45-C2A5-4AC7-8847-1E35568F9952}" dt="2021-05-26T04:58:57.164" v="283" actId="478"/>
          <ac:spMkLst>
            <pc:docMk/>
            <pc:sldMk cId="1428916207" sldId="283"/>
            <ac:spMk id="9" creationId="{D84E0C93-30F3-48B0-9E98-6945D7B84891}"/>
          </ac:spMkLst>
        </pc:spChg>
        <pc:spChg chg="del">
          <ac:chgData name="Stewart Gale" userId="3647ddd2-6040-41ae-a96d-232c23482af8" providerId="ADAL" clId="{C8777F45-C2A5-4AC7-8847-1E35568F9952}" dt="2021-05-23T11:25:39.449" v="213" actId="478"/>
          <ac:spMkLst>
            <pc:docMk/>
            <pc:sldMk cId="1428916207" sldId="283"/>
            <ac:spMk id="17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25:39.449" v="213" actId="478"/>
          <ac:spMkLst>
            <pc:docMk/>
            <pc:sldMk cId="1428916207" sldId="283"/>
            <ac:spMk id="31" creationId="{00000000-0000-0000-0000-000000000000}"/>
          </ac:spMkLst>
        </pc:spChg>
      </pc:sldChg>
      <pc:sldChg chg="add">
        <pc:chgData name="Stewart Gale" userId="3647ddd2-6040-41ae-a96d-232c23482af8" providerId="ADAL" clId="{C8777F45-C2A5-4AC7-8847-1E35568F9952}" dt="2021-05-23T11:13:34.485" v="24"/>
        <pc:sldMkLst>
          <pc:docMk/>
          <pc:sldMk cId="1130890679" sldId="286"/>
        </pc:sldMkLst>
      </pc:sldChg>
      <pc:sldChg chg="modSp add mod">
        <pc:chgData name="Stewart Gale" userId="3647ddd2-6040-41ae-a96d-232c23482af8" providerId="ADAL" clId="{C8777F45-C2A5-4AC7-8847-1E35568F9952}" dt="2021-05-23T11:15:56.881" v="58" actId="14100"/>
        <pc:sldMkLst>
          <pc:docMk/>
          <pc:sldMk cId="213281265" sldId="287"/>
        </pc:sldMkLst>
        <pc:spChg chg="mod">
          <ac:chgData name="Stewart Gale" userId="3647ddd2-6040-41ae-a96d-232c23482af8" providerId="ADAL" clId="{C8777F45-C2A5-4AC7-8847-1E35568F9952}" dt="2021-05-23T11:15:56.881" v="58" actId="14100"/>
          <ac:spMkLst>
            <pc:docMk/>
            <pc:sldMk cId="213281265" sldId="287"/>
            <ac:spMk id="53" creationId="{00000000-0000-0000-0000-000000000000}"/>
          </ac:spMkLst>
        </pc:spChg>
      </pc:sldChg>
      <pc:sldChg chg="delSp modSp add mod">
        <pc:chgData name="Stewart Gale" userId="3647ddd2-6040-41ae-a96d-232c23482af8" providerId="ADAL" clId="{C8777F45-C2A5-4AC7-8847-1E35568F9952}" dt="2021-05-23T11:19:25.826" v="104" actId="1076"/>
        <pc:sldMkLst>
          <pc:docMk/>
          <pc:sldMk cId="342762186" sldId="288"/>
        </pc:sldMkLst>
        <pc:spChg chg="mod">
          <ac:chgData name="Stewart Gale" userId="3647ddd2-6040-41ae-a96d-232c23482af8" providerId="ADAL" clId="{C8777F45-C2A5-4AC7-8847-1E35568F9952}" dt="2021-05-23T11:19:25.826" v="104" actId="1076"/>
          <ac:spMkLst>
            <pc:docMk/>
            <pc:sldMk cId="342762186" sldId="288"/>
            <ac:spMk id="2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19:03.998" v="93" actId="478"/>
          <ac:spMkLst>
            <pc:docMk/>
            <pc:sldMk cId="342762186" sldId="288"/>
            <ac:spMk id="3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19:03.998" v="93" actId="478"/>
          <ac:spMkLst>
            <pc:docMk/>
            <pc:sldMk cId="342762186" sldId="288"/>
            <ac:spMk id="9" creationId="{00000000-0000-0000-0000-000000000000}"/>
          </ac:spMkLst>
        </pc:spChg>
        <pc:spChg chg="del">
          <ac:chgData name="Stewart Gale" userId="3647ddd2-6040-41ae-a96d-232c23482af8" providerId="ADAL" clId="{C8777F45-C2A5-4AC7-8847-1E35568F9952}" dt="2021-05-23T11:19:03.998" v="93" actId="478"/>
          <ac:spMkLst>
            <pc:docMk/>
            <pc:sldMk cId="342762186" sldId="288"/>
            <ac:spMk id="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F3004-A22F-494C-A2FF-58716DE2A314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50CD7-2A37-4943-B39E-A7D40A0284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240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735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96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4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455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32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197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223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766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17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26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007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8DB64-7B5D-41BD-898F-DCBA97C75967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D3628-CFB2-4883-B854-43480BDA7D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40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www.google.com/url?sa=i&amp;rct=j&amp;q=&amp;esrc=s&amp;frm=1&amp;source=images&amp;cd=&amp;cad=rja&amp;uact=8&amp;ved=0CAcQjRw&amp;url=http://en.wikipedia.org/wiki/Bart_Simpson&amp;ei=DM_PVPnSAcLZatL5gPAF&amp;bvm=bv.85076809,d.d2s&amp;psig=AFQjCNGBln1xegNgZC1Kqw3UzrgpCpDBoA&amp;ust=1422991477911987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com/url?sa=i&amp;rct=j&amp;q=&amp;esrc=s&amp;frm=1&amp;source=images&amp;cd=&amp;cad=rja&amp;uact=8&amp;ved=0CAcQjRw&amp;url=http://en.wikipedia.org/wiki/Bart_Simpson&amp;ei=DM_PVPnSAcLZatL5gPAF&amp;bvm=bv.85076809,d.d2s&amp;psig=AFQjCNGBln1xegNgZC1Kqw3UzrgpCpDBoA&amp;ust=142299147791198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244653" y="424256"/>
          <a:ext cx="529519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3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3952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2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3952"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2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3952"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2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3952">
                <a:tc>
                  <a:txBody>
                    <a:bodyPr/>
                    <a:lstStyle/>
                    <a:p>
                      <a:pPr algn="ctr"/>
                      <a:r>
                        <a:rPr lang="en-GB" sz="720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20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20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17" descr="homerdonu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435" y="496264"/>
            <a:ext cx="543391" cy="101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7" descr="homerdonu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273" y="557287"/>
            <a:ext cx="543391" cy="101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7" descr="homerdonu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275" y="2888819"/>
            <a:ext cx="543391" cy="101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2" descr="lisawal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066" y="562640"/>
            <a:ext cx="760747" cy="957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2" descr="lisawal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596" y="1749418"/>
            <a:ext cx="760747" cy="957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2" descr="lisawal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992" y="1698190"/>
            <a:ext cx="760747" cy="957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" descr="http://upload.wikimedia.org/wikipedia/en/a/aa/Bart_Simpson_200px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606" y="2797394"/>
            <a:ext cx="801047" cy="11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http://upload.wikimedia.org/wikipedia/en/a/aa/Bart_Simpson_200px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610" y="1582796"/>
            <a:ext cx="797829" cy="118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http://upload.wikimedia.org/wikipedia/en/a/aa/Bart_Simpson_200px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153" y="2766342"/>
            <a:ext cx="842726" cy="12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6814" y="5377543"/>
            <a:ext cx="109619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What is each character worth?</a:t>
            </a:r>
          </a:p>
        </p:txBody>
      </p:sp>
    </p:spTree>
    <p:extLst>
      <p:ext uri="{BB962C8B-B14F-4D97-AF65-F5344CB8AC3E}">
        <p14:creationId xmlns:p14="http://schemas.microsoft.com/office/powerpoint/2010/main" val="298651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D3C4A0-B5B5-4F3D-BD9D-9B909813D492}"/>
              </a:ext>
            </a:extLst>
          </p:cNvPr>
          <p:cNvSpPr txBox="1"/>
          <p:nvPr/>
        </p:nvSpPr>
        <p:spPr>
          <a:xfrm>
            <a:off x="2133600" y="2019300"/>
            <a:ext cx="82622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692023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 descr="lisawal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09" y="2762779"/>
            <a:ext cx="1008112" cy="12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homerdonu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77" y="614712"/>
            <a:ext cx="720080" cy="1339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http://upload.wikimedia.org/wikipedia/en/a/aa/Bart_Simpson_200px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10" y="4274947"/>
            <a:ext cx="1116747" cy="166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007768" y="548680"/>
          <a:ext cx="6048672" cy="576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40160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2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2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2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 algn="ctr"/>
                      <a:r>
                        <a:rPr lang="en-GB" sz="720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20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20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53757" y="1038095"/>
            <a:ext cx="13727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 =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3757" y="2999440"/>
            <a:ext cx="1071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 =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8354" y="4722204"/>
            <a:ext cx="1071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 = 8</a:t>
            </a:r>
          </a:p>
        </p:txBody>
      </p:sp>
      <p:pic>
        <p:nvPicPr>
          <p:cNvPr id="11" name="Picture 17" descr="homerdonut.gif">
            <a:extLst>
              <a:ext uri="{FF2B5EF4-FFF2-40B4-BE49-F238E27FC236}">
                <a16:creationId xmlns:a16="http://schemas.microsoft.com/office/drawing/2014/main" id="{C072E64D-A29D-4D00-A2BA-620A26219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703" y="780906"/>
            <a:ext cx="543391" cy="101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homerdonut.gif">
            <a:extLst>
              <a:ext uri="{FF2B5EF4-FFF2-40B4-BE49-F238E27FC236}">
                <a16:creationId xmlns:a16="http://schemas.microsoft.com/office/drawing/2014/main" id="{DF7C872F-3942-4B07-9EE7-EB09D7CB5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133" y="778415"/>
            <a:ext cx="543391" cy="101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homerdonut.gif">
            <a:extLst>
              <a:ext uri="{FF2B5EF4-FFF2-40B4-BE49-F238E27FC236}">
                <a16:creationId xmlns:a16="http://schemas.microsoft.com/office/drawing/2014/main" id="{7639C8C0-E125-4CEF-B3A8-D3FC5A152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229" y="3650050"/>
            <a:ext cx="543391" cy="101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2" descr="lisawalk.gif">
            <a:extLst>
              <a:ext uri="{FF2B5EF4-FFF2-40B4-BE49-F238E27FC236}">
                <a16:creationId xmlns:a16="http://schemas.microsoft.com/office/drawing/2014/main" id="{CA34BD83-BD7A-4D72-8C72-74D8C99BA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027" y="831145"/>
            <a:ext cx="760747" cy="957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2" descr="lisawalk.gif">
            <a:extLst>
              <a:ext uri="{FF2B5EF4-FFF2-40B4-BE49-F238E27FC236}">
                <a16:creationId xmlns:a16="http://schemas.microsoft.com/office/drawing/2014/main" id="{F4B88A14-56E8-4AD8-8EE7-4B5A4AB07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585" y="2249972"/>
            <a:ext cx="760747" cy="957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2" descr="lisawalk.gif">
            <a:extLst>
              <a:ext uri="{FF2B5EF4-FFF2-40B4-BE49-F238E27FC236}">
                <a16:creationId xmlns:a16="http://schemas.microsoft.com/office/drawing/2014/main" id="{E90D546B-D2FB-42A0-B466-CB9D16439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289" y="2121625"/>
            <a:ext cx="760747" cy="957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http://upload.wikimedia.org/wikipedia/en/a/aa/Bart_Simpson_200px.png">
            <a:hlinkClick r:id="rId4"/>
            <a:extLst>
              <a:ext uri="{FF2B5EF4-FFF2-40B4-BE49-F238E27FC236}">
                <a16:creationId xmlns:a16="http://schemas.microsoft.com/office/drawing/2014/main" id="{D3D5A57E-1137-4FA9-B273-9457C10B3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876" y="3422109"/>
            <a:ext cx="801047" cy="11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http://upload.wikimedia.org/wikipedia/en/a/aa/Bart_Simpson_200px.png">
            <a:hlinkClick r:id="rId4"/>
            <a:extLst>
              <a:ext uri="{FF2B5EF4-FFF2-40B4-BE49-F238E27FC236}">
                <a16:creationId xmlns:a16="http://schemas.microsoft.com/office/drawing/2014/main" id="{3587019D-D4F2-4FA3-ACE2-50C5B6912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470" y="2030106"/>
            <a:ext cx="797829" cy="118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http://upload.wikimedia.org/wikipedia/en/a/aa/Bart_Simpson_200px.png">
            <a:hlinkClick r:id="rId4"/>
            <a:extLst>
              <a:ext uri="{FF2B5EF4-FFF2-40B4-BE49-F238E27FC236}">
                <a16:creationId xmlns:a16="http://schemas.microsoft.com/office/drawing/2014/main" id="{2A776FE0-29D2-4D4D-8BE9-E2228BA58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470" y="3397516"/>
            <a:ext cx="842726" cy="12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2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37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29</cp:revision>
  <dcterms:created xsi:type="dcterms:W3CDTF">2016-01-22T06:05:32Z</dcterms:created>
  <dcterms:modified xsi:type="dcterms:W3CDTF">2021-11-23T16:33:55Z</dcterms:modified>
</cp:coreProperties>
</file>