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0E9A72-5DEC-4981-B6B4-964A0633DE04}" v="4" dt="2024-11-11T04:36:53.9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D0E9A72-5DEC-4981-B6B4-964A0633DE04}"/>
    <pc:docChg chg="modSld">
      <pc:chgData name="Stewart Gale" userId="3647ddd2-6040-41ae-a96d-232c23482af8" providerId="ADAL" clId="{BD0E9A72-5DEC-4981-B6B4-964A0633DE04}" dt="2024-11-11T04:36:53.994" v="3"/>
      <pc:docMkLst>
        <pc:docMk/>
      </pc:docMkLst>
      <pc:sldChg chg="modAnim">
        <pc:chgData name="Stewart Gale" userId="3647ddd2-6040-41ae-a96d-232c23482af8" providerId="ADAL" clId="{BD0E9A72-5DEC-4981-B6B4-964A0633DE04}" dt="2024-11-11T04:36:46.165" v="1"/>
        <pc:sldMkLst>
          <pc:docMk/>
          <pc:sldMk cId="1562652833" sldId="259"/>
        </pc:sldMkLst>
      </pc:sldChg>
      <pc:sldChg chg="modAnim">
        <pc:chgData name="Stewart Gale" userId="3647ddd2-6040-41ae-a96d-232c23482af8" providerId="ADAL" clId="{BD0E9A72-5DEC-4981-B6B4-964A0633DE04}" dt="2024-11-11T04:36:53.994" v="3"/>
        <pc:sldMkLst>
          <pc:docMk/>
          <pc:sldMk cId="1775316773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5EDEF-E6BA-4C9D-8A16-8C3CF0928F7E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E5818-CCBF-4A76-B6AE-CED08E2EC0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124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5EDEF-E6BA-4C9D-8A16-8C3CF0928F7E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E5818-CCBF-4A76-B6AE-CED08E2EC0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926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5EDEF-E6BA-4C9D-8A16-8C3CF0928F7E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E5818-CCBF-4A76-B6AE-CED08E2EC0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423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5EDEF-E6BA-4C9D-8A16-8C3CF0928F7E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E5818-CCBF-4A76-B6AE-CED08E2EC0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96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5EDEF-E6BA-4C9D-8A16-8C3CF0928F7E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E5818-CCBF-4A76-B6AE-CED08E2EC0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384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5EDEF-E6BA-4C9D-8A16-8C3CF0928F7E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E5818-CCBF-4A76-B6AE-CED08E2EC0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421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5EDEF-E6BA-4C9D-8A16-8C3CF0928F7E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E5818-CCBF-4A76-B6AE-CED08E2EC0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5423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5EDEF-E6BA-4C9D-8A16-8C3CF0928F7E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E5818-CCBF-4A76-B6AE-CED08E2EC0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572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5EDEF-E6BA-4C9D-8A16-8C3CF0928F7E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E5818-CCBF-4A76-B6AE-CED08E2EC0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3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5EDEF-E6BA-4C9D-8A16-8C3CF0928F7E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E5818-CCBF-4A76-B6AE-CED08E2EC0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180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5EDEF-E6BA-4C9D-8A16-8C3CF0928F7E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E5818-CCBF-4A76-B6AE-CED08E2EC0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217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5EDEF-E6BA-4C9D-8A16-8C3CF0928F7E}" type="datetimeFigureOut">
              <a:rPr lang="en-GB" smtClean="0"/>
              <a:t>11/11/2024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E5818-CCBF-4A76-B6AE-CED08E2EC0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936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3219" t="34545" r="63318" b="43082"/>
          <a:stretch/>
        </p:blipFill>
        <p:spPr>
          <a:xfrm>
            <a:off x="529109" y="212650"/>
            <a:ext cx="5778629" cy="39463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69784" t="6724" r="2154" b="39910"/>
          <a:stretch/>
        </p:blipFill>
        <p:spPr>
          <a:xfrm>
            <a:off x="6517758" y="212650"/>
            <a:ext cx="5449435" cy="39463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946416" y="4271025"/>
            <a:ext cx="105737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Which question had the lowest percentage of </a:t>
            </a:r>
          </a:p>
          <a:p>
            <a:pPr algn="ctr"/>
            <a:r>
              <a:rPr lang="en-GB" sz="3600" dirty="0"/>
              <a:t>correct answers?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0586" y="5583414"/>
            <a:ext cx="108343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For each question, what was the most common </a:t>
            </a:r>
          </a:p>
          <a:p>
            <a:pPr algn="ctr"/>
            <a:r>
              <a:rPr lang="en-GB" sz="3600" dirty="0"/>
              <a:t>wrong answer?</a:t>
            </a:r>
          </a:p>
        </p:txBody>
      </p:sp>
    </p:spTree>
    <p:extLst>
      <p:ext uri="{BB962C8B-B14F-4D97-AF65-F5344CB8AC3E}">
        <p14:creationId xmlns:p14="http://schemas.microsoft.com/office/powerpoint/2010/main" val="38711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5530" y="2052084"/>
            <a:ext cx="999992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799334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3219" t="34545" r="63318" b="43082"/>
          <a:stretch/>
        </p:blipFill>
        <p:spPr>
          <a:xfrm>
            <a:off x="529109" y="212650"/>
            <a:ext cx="5778629" cy="39463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69784" t="6724" r="2154" b="39910"/>
          <a:stretch/>
        </p:blipFill>
        <p:spPr>
          <a:xfrm>
            <a:off x="6517758" y="212650"/>
            <a:ext cx="5449435" cy="39463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978314" y="4834551"/>
            <a:ext cx="105737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Which question had the lowest percentage of </a:t>
            </a:r>
          </a:p>
          <a:p>
            <a:pPr algn="ctr"/>
            <a:r>
              <a:rPr lang="en-GB" sz="4000" dirty="0"/>
              <a:t>correct answers?</a:t>
            </a:r>
          </a:p>
        </p:txBody>
      </p:sp>
      <p:sp>
        <p:nvSpPr>
          <p:cNvPr id="2" name="Rectangle 1"/>
          <p:cNvSpPr/>
          <p:nvPr/>
        </p:nvSpPr>
        <p:spPr>
          <a:xfrm>
            <a:off x="529109" y="212650"/>
            <a:ext cx="5778629" cy="394631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078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3219" t="34545" r="63318" b="43082"/>
          <a:stretch/>
        </p:blipFill>
        <p:spPr>
          <a:xfrm>
            <a:off x="529109" y="212650"/>
            <a:ext cx="5778629" cy="39463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3219" t="59339" r="62140" b="25000"/>
          <a:stretch/>
        </p:blipFill>
        <p:spPr>
          <a:xfrm>
            <a:off x="897247" y="4158966"/>
            <a:ext cx="5042351" cy="213645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35922" y="3466531"/>
            <a:ext cx="3684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- </a:t>
            </a:r>
            <a:r>
              <a:rPr lang="en-GB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800" baseline="30000" dirty="0"/>
              <a:t>2</a:t>
            </a:r>
            <a:r>
              <a:rPr lang="en-GB" sz="4800" dirty="0"/>
              <a:t> </a:t>
            </a:r>
          </a:p>
          <a:p>
            <a:pPr algn="ctr"/>
            <a:r>
              <a:rPr lang="en-GB" sz="4800" dirty="0"/>
              <a:t>should be </a:t>
            </a:r>
          </a:p>
          <a:p>
            <a:pPr algn="ctr"/>
            <a:r>
              <a:rPr lang="en-GB" sz="4800" dirty="0"/>
              <a:t>+ </a:t>
            </a:r>
            <a:r>
              <a:rPr lang="en-GB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800" baseline="30000" dirty="0"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6265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69784" t="6724" r="2154" b="39910"/>
          <a:stretch/>
        </p:blipFill>
        <p:spPr>
          <a:xfrm>
            <a:off x="744279" y="186068"/>
            <a:ext cx="5449435" cy="39463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68226" t="65275" r="438"/>
          <a:stretch/>
        </p:blipFill>
        <p:spPr>
          <a:xfrm>
            <a:off x="922498" y="4180231"/>
            <a:ext cx="5092995" cy="21491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41239" y="3498428"/>
            <a:ext cx="36848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It should be </a:t>
            </a:r>
          </a:p>
          <a:p>
            <a:pPr algn="ctr"/>
            <a:r>
              <a:rPr lang="en-GB" sz="4400" dirty="0"/>
              <a:t>+ 5</a:t>
            </a:r>
            <a:r>
              <a:rPr lang="en-GB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775316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46</Words>
  <Application>Microsoft Office PowerPoint</Application>
  <PresentationFormat>Widescreen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2019-11-12T07:54:03Z</dcterms:created>
  <dcterms:modified xsi:type="dcterms:W3CDTF">2024-11-11T04:36:55Z</dcterms:modified>
</cp:coreProperties>
</file>