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16B38D-42E1-412A-AA1E-C132462A2DBD}" v="3" dt="2022-03-11T04:59:18.5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D16B38D-42E1-412A-AA1E-C132462A2DBD}"/>
    <pc:docChg chg="undo custSel modSld">
      <pc:chgData name="Stewart Gale" userId="3647ddd2-6040-41ae-a96d-232c23482af8" providerId="ADAL" clId="{2D16B38D-42E1-412A-AA1E-C132462A2DBD}" dt="2022-03-11T05:00:06.145" v="63" actId="1076"/>
      <pc:docMkLst>
        <pc:docMk/>
      </pc:docMkLst>
      <pc:sldChg chg="addSp modSp mod">
        <pc:chgData name="Stewart Gale" userId="3647ddd2-6040-41ae-a96d-232c23482af8" providerId="ADAL" clId="{2D16B38D-42E1-412A-AA1E-C132462A2DBD}" dt="2022-03-11T05:00:06.145" v="63" actId="1076"/>
        <pc:sldMkLst>
          <pc:docMk/>
          <pc:sldMk cId="1087160073" sldId="256"/>
        </pc:sldMkLst>
        <pc:spChg chg="add mod">
          <ac:chgData name="Stewart Gale" userId="3647ddd2-6040-41ae-a96d-232c23482af8" providerId="ADAL" clId="{2D16B38D-42E1-412A-AA1E-C132462A2DBD}" dt="2022-03-11T05:00:06.145" v="63" actId="1076"/>
          <ac:spMkLst>
            <pc:docMk/>
            <pc:sldMk cId="1087160073" sldId="256"/>
            <ac:spMk id="2" creationId="{14A60FEC-EFCE-4C26-BD3B-A1332FC6BB5A}"/>
          </ac:spMkLst>
        </pc:spChg>
      </pc:sldChg>
      <pc:sldChg chg="addSp delSp modSp mod">
        <pc:chgData name="Stewart Gale" userId="3647ddd2-6040-41ae-a96d-232c23482af8" providerId="ADAL" clId="{2D16B38D-42E1-412A-AA1E-C132462A2DBD}" dt="2022-03-11T04:59:15.058" v="42" actId="478"/>
        <pc:sldMkLst>
          <pc:docMk/>
          <pc:sldMk cId="721193461" sldId="257"/>
        </pc:sldMkLst>
        <pc:spChg chg="add del mod">
          <ac:chgData name="Stewart Gale" userId="3647ddd2-6040-41ae-a96d-232c23482af8" providerId="ADAL" clId="{2D16B38D-42E1-412A-AA1E-C132462A2DBD}" dt="2022-03-11T04:59:15.058" v="42" actId="478"/>
          <ac:spMkLst>
            <pc:docMk/>
            <pc:sldMk cId="721193461" sldId="257"/>
            <ac:spMk id="24" creationId="{791C0416-EFEF-4A84-BDFF-0C36F3F12539}"/>
          </ac:spMkLst>
        </pc:spChg>
        <pc:picChg chg="mod">
          <ac:chgData name="Stewart Gale" userId="3647ddd2-6040-41ae-a96d-232c23482af8" providerId="ADAL" clId="{2D16B38D-42E1-412A-AA1E-C132462A2DBD}" dt="2022-03-11T04:58:48.215" v="12" actId="1076"/>
          <ac:picMkLst>
            <pc:docMk/>
            <pc:sldMk cId="721193461" sldId="257"/>
            <ac:picMk id="4" creationId="{00000000-0000-0000-0000-000000000000}"/>
          </ac:picMkLst>
        </pc:picChg>
      </pc:sldChg>
      <pc:sldChg chg="addSp modSp mod">
        <pc:chgData name="Stewart Gale" userId="3647ddd2-6040-41ae-a96d-232c23482af8" providerId="ADAL" clId="{2D16B38D-42E1-412A-AA1E-C132462A2DBD}" dt="2022-03-11T04:59:56.534" v="58" actId="1076"/>
        <pc:sldMkLst>
          <pc:docMk/>
          <pc:sldMk cId="1367113086" sldId="258"/>
        </pc:sldMkLst>
        <pc:spChg chg="add mod">
          <ac:chgData name="Stewart Gale" userId="3647ddd2-6040-41ae-a96d-232c23482af8" providerId="ADAL" clId="{2D16B38D-42E1-412A-AA1E-C132462A2DBD}" dt="2022-03-11T04:59:56.534" v="58" actId="1076"/>
          <ac:spMkLst>
            <pc:docMk/>
            <pc:sldMk cId="1367113086" sldId="258"/>
            <ac:spMk id="27" creationId="{1749AA21-265B-4667-8014-DC595DD3CBA3}"/>
          </ac:spMkLst>
        </pc:spChg>
        <pc:picChg chg="mod">
          <ac:chgData name="Stewart Gale" userId="3647ddd2-6040-41ae-a96d-232c23482af8" providerId="ADAL" clId="{2D16B38D-42E1-412A-AA1E-C132462A2DBD}" dt="2022-03-11T04:59:51.761" v="56" actId="1076"/>
          <ac:picMkLst>
            <pc:docMk/>
            <pc:sldMk cId="1367113086" sldId="258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556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193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0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08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88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390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353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335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06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070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804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5916A-8C5E-4902-A33D-FB027C299AA6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3E371-C281-4EED-9941-6BAA69763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07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293" t="10469" r="10539" b="8639"/>
          <a:stretch/>
        </p:blipFill>
        <p:spPr>
          <a:xfrm>
            <a:off x="1113184" y="-139148"/>
            <a:ext cx="10401702" cy="699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81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7461" y="2524539"/>
            <a:ext cx="80705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720375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0902" t="15817" r="12720" b="12754"/>
          <a:stretch/>
        </p:blipFill>
        <p:spPr bwMode="auto">
          <a:xfrm>
            <a:off x="1179629" y="1061258"/>
            <a:ext cx="5714394" cy="56914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53640926-AAD7-44d8-BBD7-CCE9431645EC}">
              <a14:shadowObscured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27517"/>
          <a:stretch/>
        </p:blipFill>
        <p:spPr>
          <a:xfrm>
            <a:off x="2425722" y="241070"/>
            <a:ext cx="8055683" cy="9947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9657" y="1393074"/>
            <a:ext cx="425216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solidFill>
                  <a:srgbClr val="00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rebuchet MS" panose="020B0603020202020204" pitchFamily="34" charset="0"/>
              </a:rPr>
              <a:t>1b)</a:t>
            </a: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rebuchet MS" panose="020B0603020202020204" pitchFamily="34" charset="0"/>
              </a:rPr>
              <a:t> A student got 65 in their maths test but was absent for their science test. </a:t>
            </a:r>
            <a:endParaRPr lang="en-GB" dirty="0"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rebuchet MS" panose="020B0603020202020204" pitchFamily="34" charset="0"/>
              </a:rPr>
              <a:t>What score should the teacher estimate for them? </a:t>
            </a:r>
            <a:endParaRPr lang="en-GB" dirty="0"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432721" y="3203497"/>
            <a:ext cx="105294" cy="135773"/>
            <a:chOff x="8157557" y="3351414"/>
            <a:chExt cx="105294" cy="135773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5217134" y="2616895"/>
            <a:ext cx="105294" cy="135773"/>
            <a:chOff x="8157557" y="3351414"/>
            <a:chExt cx="105294" cy="135773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4209704" y="3970582"/>
            <a:ext cx="105294" cy="135773"/>
            <a:chOff x="8157557" y="3351414"/>
            <a:chExt cx="105294" cy="13577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4711728" y="2889606"/>
            <a:ext cx="105294" cy="135773"/>
            <a:chOff x="8157557" y="3351414"/>
            <a:chExt cx="105294" cy="135773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4956670" y="2659392"/>
            <a:ext cx="105294" cy="135773"/>
            <a:chOff x="8157557" y="3351414"/>
            <a:chExt cx="105294" cy="135773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2936717" y="4431660"/>
            <a:ext cx="105294" cy="135773"/>
            <a:chOff x="8157557" y="3351414"/>
            <a:chExt cx="105294" cy="135773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3468974" y="4548768"/>
            <a:ext cx="105294" cy="135773"/>
            <a:chOff x="8157557" y="3351414"/>
            <a:chExt cx="105294" cy="135773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6142698" y="1949290"/>
            <a:ext cx="105294" cy="135773"/>
            <a:chOff x="8157557" y="3351414"/>
            <a:chExt cx="105294" cy="135773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Straight Connector 40"/>
          <p:cNvCxnSpPr/>
          <p:nvPr/>
        </p:nvCxnSpPr>
        <p:spPr>
          <a:xfrm flipV="1">
            <a:off x="2306171" y="1727947"/>
            <a:ext cx="4067735" cy="36508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4A60FEC-EFCE-4C26-BD3B-A1332FC6BB5A}"/>
              </a:ext>
            </a:extLst>
          </p:cNvPr>
          <p:cNvSpPr txBox="1"/>
          <p:nvPr/>
        </p:nvSpPr>
        <p:spPr>
          <a:xfrm>
            <a:off x="8827341" y="2855884"/>
            <a:ext cx="1058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65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16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18" y="987829"/>
            <a:ext cx="10135004" cy="5590309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-249" r="249" b="30660"/>
          <a:stretch/>
        </p:blipFill>
        <p:spPr>
          <a:xfrm>
            <a:off x="1880346" y="250493"/>
            <a:ext cx="9219916" cy="94148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836134" y="3706130"/>
            <a:ext cx="105294" cy="135773"/>
            <a:chOff x="8157557" y="3351414"/>
            <a:chExt cx="105294" cy="135773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4242222" y="2608159"/>
            <a:ext cx="105294" cy="135773"/>
            <a:chOff x="8157557" y="3351414"/>
            <a:chExt cx="105294" cy="13577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136928" y="2404499"/>
            <a:ext cx="105294" cy="135773"/>
            <a:chOff x="8157557" y="3351414"/>
            <a:chExt cx="105294" cy="135773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3364779" y="1486600"/>
            <a:ext cx="105294" cy="135773"/>
            <a:chOff x="8157557" y="3351414"/>
            <a:chExt cx="105294" cy="135773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5538722" y="4741594"/>
            <a:ext cx="105294" cy="135773"/>
            <a:chOff x="8157557" y="3351414"/>
            <a:chExt cx="105294" cy="135773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3364779" y="3114500"/>
            <a:ext cx="105294" cy="135773"/>
            <a:chOff x="8157557" y="3351414"/>
            <a:chExt cx="105294" cy="135773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/>
          <p:cNvCxnSpPr/>
          <p:nvPr/>
        </p:nvCxnSpPr>
        <p:spPr>
          <a:xfrm flipH="1" flipV="1">
            <a:off x="3166782" y="1768289"/>
            <a:ext cx="2985247" cy="32474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19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476" y="1358072"/>
            <a:ext cx="9268430" cy="54037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31727"/>
          <a:stretch/>
        </p:blipFill>
        <p:spPr>
          <a:xfrm>
            <a:off x="1045811" y="133903"/>
            <a:ext cx="10490449" cy="104328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988968" y="4810420"/>
            <a:ext cx="105294" cy="135773"/>
            <a:chOff x="8157557" y="3351414"/>
            <a:chExt cx="105294" cy="135773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6339963" y="3378959"/>
            <a:ext cx="105294" cy="135773"/>
            <a:chOff x="8157557" y="3351414"/>
            <a:chExt cx="105294" cy="13577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5413216" y="3821362"/>
            <a:ext cx="105294" cy="135773"/>
            <a:chOff x="8157557" y="3351414"/>
            <a:chExt cx="105294" cy="135773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2775352" y="5424376"/>
            <a:ext cx="105294" cy="135773"/>
            <a:chOff x="8157557" y="3351414"/>
            <a:chExt cx="105294" cy="135773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4680351" y="4460712"/>
            <a:ext cx="105294" cy="135773"/>
            <a:chOff x="8157557" y="3351414"/>
            <a:chExt cx="105294" cy="135773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4321763" y="4363774"/>
            <a:ext cx="105294" cy="135773"/>
            <a:chOff x="8157557" y="3351414"/>
            <a:chExt cx="105294" cy="135773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3253822" y="5344548"/>
            <a:ext cx="105294" cy="135773"/>
            <a:chOff x="8157557" y="3351414"/>
            <a:chExt cx="105294" cy="135773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8157557" y="3351414"/>
              <a:ext cx="105294" cy="135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8157557" y="3351415"/>
              <a:ext cx="105294" cy="13577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/>
          <p:cNvCxnSpPr/>
          <p:nvPr/>
        </p:nvCxnSpPr>
        <p:spPr>
          <a:xfrm flipV="1">
            <a:off x="2699130" y="3045759"/>
            <a:ext cx="3746127" cy="28463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749AA21-265B-4667-8014-DC595DD3CBA3}"/>
              </a:ext>
            </a:extLst>
          </p:cNvPr>
          <p:cNvSpPr txBox="1"/>
          <p:nvPr/>
        </p:nvSpPr>
        <p:spPr>
          <a:xfrm>
            <a:off x="8551025" y="2745291"/>
            <a:ext cx="1180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9.5</a:t>
            </a:r>
            <a:r>
              <a:rPr lang="en-US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4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11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30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2020-10-06T06:36:51Z</dcterms:created>
  <dcterms:modified xsi:type="dcterms:W3CDTF">2022-03-11T05:00:08Z</dcterms:modified>
</cp:coreProperties>
</file>