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6" r:id="rId2"/>
    <p:sldId id="274" r:id="rId3"/>
    <p:sldId id="257" r:id="rId4"/>
    <p:sldId id="258" r:id="rId5"/>
    <p:sldId id="259" r:id="rId6"/>
    <p:sldId id="264" r:id="rId7"/>
    <p:sldId id="270" r:id="rId8"/>
    <p:sldId id="271" r:id="rId9"/>
    <p:sldId id="272" r:id="rId10"/>
    <p:sldId id="273" r:id="rId11"/>
    <p:sldId id="263" r:id="rId12"/>
    <p:sldId id="278" r:id="rId13"/>
    <p:sldId id="279" r:id="rId14"/>
    <p:sldId id="280" r:id="rId15"/>
    <p:sldId id="281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FF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AAB6947-B61C-4E63-9AD3-373218E1AE10}" v="18" dt="2023-11-06T10:39:49.22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88" d="100"/>
          <a:sy n="88" d="100"/>
        </p:scale>
        <p:origin x="69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DAAB6947-B61C-4E63-9AD3-373218E1AE10}"/>
    <pc:docChg chg="undo custSel addSld delSld modSld">
      <pc:chgData name="Stewart Gale" userId="3647ddd2-6040-41ae-a96d-232c23482af8" providerId="ADAL" clId="{DAAB6947-B61C-4E63-9AD3-373218E1AE10}" dt="2023-11-06T10:40:12.048" v="84" actId="20577"/>
      <pc:docMkLst>
        <pc:docMk/>
      </pc:docMkLst>
      <pc:sldChg chg="modSp mod">
        <pc:chgData name="Stewart Gale" userId="3647ddd2-6040-41ae-a96d-232c23482af8" providerId="ADAL" clId="{DAAB6947-B61C-4E63-9AD3-373218E1AE10}" dt="2023-11-06T06:55:10.364" v="12" actId="14100"/>
        <pc:sldMkLst>
          <pc:docMk/>
          <pc:sldMk cId="3843900971" sldId="256"/>
        </pc:sldMkLst>
        <pc:spChg chg="mod">
          <ac:chgData name="Stewart Gale" userId="3647ddd2-6040-41ae-a96d-232c23482af8" providerId="ADAL" clId="{DAAB6947-B61C-4E63-9AD3-373218E1AE10}" dt="2023-11-06T06:55:10.364" v="12" actId="14100"/>
          <ac:spMkLst>
            <pc:docMk/>
            <pc:sldMk cId="3843900971" sldId="256"/>
            <ac:spMk id="4" creationId="{00000000-0000-0000-0000-000000000000}"/>
          </ac:spMkLst>
        </pc:spChg>
      </pc:sldChg>
      <pc:sldChg chg="del">
        <pc:chgData name="Stewart Gale" userId="3647ddd2-6040-41ae-a96d-232c23482af8" providerId="ADAL" clId="{DAAB6947-B61C-4E63-9AD3-373218E1AE10}" dt="2023-11-06T10:35:43.101" v="14" actId="47"/>
        <pc:sldMkLst>
          <pc:docMk/>
          <pc:sldMk cId="0" sldId="261"/>
        </pc:sldMkLst>
      </pc:sldChg>
      <pc:sldChg chg="addSp delSp modSp mod delAnim">
        <pc:chgData name="Stewart Gale" userId="3647ddd2-6040-41ae-a96d-232c23482af8" providerId="ADAL" clId="{DAAB6947-B61C-4E63-9AD3-373218E1AE10}" dt="2023-11-06T10:37:24.407" v="49" actId="1076"/>
        <pc:sldMkLst>
          <pc:docMk/>
          <pc:sldMk cId="3458681395" sldId="263"/>
        </pc:sldMkLst>
        <pc:spChg chg="del mod topLvl">
          <ac:chgData name="Stewart Gale" userId="3647ddd2-6040-41ae-a96d-232c23482af8" providerId="ADAL" clId="{DAAB6947-B61C-4E63-9AD3-373218E1AE10}" dt="2023-11-06T10:36:23.090" v="25" actId="478"/>
          <ac:spMkLst>
            <pc:docMk/>
            <pc:sldMk cId="3458681395" sldId="263"/>
            <ac:spMk id="7" creationId="{00000000-0000-0000-0000-000000000000}"/>
          </ac:spMkLst>
        </pc:spChg>
        <pc:spChg chg="mod">
          <ac:chgData name="Stewart Gale" userId="3647ddd2-6040-41ae-a96d-232c23482af8" providerId="ADAL" clId="{DAAB6947-B61C-4E63-9AD3-373218E1AE10}" dt="2023-11-06T10:37:03.638" v="40" actId="1076"/>
          <ac:spMkLst>
            <pc:docMk/>
            <pc:sldMk cId="3458681395" sldId="263"/>
            <ac:spMk id="8" creationId="{00000000-0000-0000-0000-000000000000}"/>
          </ac:spMkLst>
        </pc:spChg>
        <pc:spChg chg="mod">
          <ac:chgData name="Stewart Gale" userId="3647ddd2-6040-41ae-a96d-232c23482af8" providerId="ADAL" clId="{DAAB6947-B61C-4E63-9AD3-373218E1AE10}" dt="2023-11-06T10:37:03.638" v="40" actId="1076"/>
          <ac:spMkLst>
            <pc:docMk/>
            <pc:sldMk cId="3458681395" sldId="263"/>
            <ac:spMk id="9" creationId="{00000000-0000-0000-0000-000000000000}"/>
          </ac:spMkLst>
        </pc:spChg>
        <pc:spChg chg="mod">
          <ac:chgData name="Stewart Gale" userId="3647ddd2-6040-41ae-a96d-232c23482af8" providerId="ADAL" clId="{DAAB6947-B61C-4E63-9AD3-373218E1AE10}" dt="2023-11-06T10:37:03.638" v="40" actId="1076"/>
          <ac:spMkLst>
            <pc:docMk/>
            <pc:sldMk cId="3458681395" sldId="263"/>
            <ac:spMk id="10" creationId="{00000000-0000-0000-0000-000000000000}"/>
          </ac:spMkLst>
        </pc:spChg>
        <pc:spChg chg="mod">
          <ac:chgData name="Stewart Gale" userId="3647ddd2-6040-41ae-a96d-232c23482af8" providerId="ADAL" clId="{DAAB6947-B61C-4E63-9AD3-373218E1AE10}" dt="2023-11-06T10:37:03.638" v="40" actId="1076"/>
          <ac:spMkLst>
            <pc:docMk/>
            <pc:sldMk cId="3458681395" sldId="263"/>
            <ac:spMk id="11" creationId="{00000000-0000-0000-0000-000000000000}"/>
          </ac:spMkLst>
        </pc:spChg>
        <pc:spChg chg="mod">
          <ac:chgData name="Stewart Gale" userId="3647ddd2-6040-41ae-a96d-232c23482af8" providerId="ADAL" clId="{DAAB6947-B61C-4E63-9AD3-373218E1AE10}" dt="2023-11-06T10:37:03.638" v="40" actId="1076"/>
          <ac:spMkLst>
            <pc:docMk/>
            <pc:sldMk cId="3458681395" sldId="263"/>
            <ac:spMk id="12" creationId="{00000000-0000-0000-0000-000000000000}"/>
          </ac:spMkLst>
        </pc:spChg>
        <pc:spChg chg="mod">
          <ac:chgData name="Stewart Gale" userId="3647ddd2-6040-41ae-a96d-232c23482af8" providerId="ADAL" clId="{DAAB6947-B61C-4E63-9AD3-373218E1AE10}" dt="2023-11-06T10:37:03.638" v="40" actId="1076"/>
          <ac:spMkLst>
            <pc:docMk/>
            <pc:sldMk cId="3458681395" sldId="263"/>
            <ac:spMk id="13" creationId="{00000000-0000-0000-0000-000000000000}"/>
          </ac:spMkLst>
        </pc:spChg>
        <pc:spChg chg="mod">
          <ac:chgData name="Stewart Gale" userId="3647ddd2-6040-41ae-a96d-232c23482af8" providerId="ADAL" clId="{DAAB6947-B61C-4E63-9AD3-373218E1AE10}" dt="2023-11-06T10:37:03.638" v="40" actId="1076"/>
          <ac:spMkLst>
            <pc:docMk/>
            <pc:sldMk cId="3458681395" sldId="263"/>
            <ac:spMk id="14" creationId="{00000000-0000-0000-0000-000000000000}"/>
          </ac:spMkLst>
        </pc:spChg>
        <pc:spChg chg="mod">
          <ac:chgData name="Stewart Gale" userId="3647ddd2-6040-41ae-a96d-232c23482af8" providerId="ADAL" clId="{DAAB6947-B61C-4E63-9AD3-373218E1AE10}" dt="2023-11-06T10:37:03.638" v="40" actId="1076"/>
          <ac:spMkLst>
            <pc:docMk/>
            <pc:sldMk cId="3458681395" sldId="263"/>
            <ac:spMk id="15" creationId="{00000000-0000-0000-0000-000000000000}"/>
          </ac:spMkLst>
        </pc:spChg>
        <pc:spChg chg="mod">
          <ac:chgData name="Stewart Gale" userId="3647ddd2-6040-41ae-a96d-232c23482af8" providerId="ADAL" clId="{DAAB6947-B61C-4E63-9AD3-373218E1AE10}" dt="2023-11-06T10:37:03.638" v="40" actId="1076"/>
          <ac:spMkLst>
            <pc:docMk/>
            <pc:sldMk cId="3458681395" sldId="263"/>
            <ac:spMk id="16" creationId="{00000000-0000-0000-0000-000000000000}"/>
          </ac:spMkLst>
        </pc:spChg>
        <pc:spChg chg="mod">
          <ac:chgData name="Stewart Gale" userId="3647ddd2-6040-41ae-a96d-232c23482af8" providerId="ADAL" clId="{DAAB6947-B61C-4E63-9AD3-373218E1AE10}" dt="2023-11-06T10:37:03.638" v="40" actId="1076"/>
          <ac:spMkLst>
            <pc:docMk/>
            <pc:sldMk cId="3458681395" sldId="263"/>
            <ac:spMk id="17" creationId="{00000000-0000-0000-0000-000000000000}"/>
          </ac:spMkLst>
        </pc:spChg>
        <pc:spChg chg="mod">
          <ac:chgData name="Stewart Gale" userId="3647ddd2-6040-41ae-a96d-232c23482af8" providerId="ADAL" clId="{DAAB6947-B61C-4E63-9AD3-373218E1AE10}" dt="2023-11-06T10:37:03.638" v="40" actId="1076"/>
          <ac:spMkLst>
            <pc:docMk/>
            <pc:sldMk cId="3458681395" sldId="263"/>
            <ac:spMk id="18" creationId="{00000000-0000-0000-0000-000000000000}"/>
          </ac:spMkLst>
        </pc:spChg>
        <pc:spChg chg="mod">
          <ac:chgData name="Stewart Gale" userId="3647ddd2-6040-41ae-a96d-232c23482af8" providerId="ADAL" clId="{DAAB6947-B61C-4E63-9AD3-373218E1AE10}" dt="2023-11-06T10:37:03.638" v="40" actId="1076"/>
          <ac:spMkLst>
            <pc:docMk/>
            <pc:sldMk cId="3458681395" sldId="263"/>
            <ac:spMk id="19" creationId="{00000000-0000-0000-0000-000000000000}"/>
          </ac:spMkLst>
        </pc:spChg>
        <pc:spChg chg="mod">
          <ac:chgData name="Stewart Gale" userId="3647ddd2-6040-41ae-a96d-232c23482af8" providerId="ADAL" clId="{DAAB6947-B61C-4E63-9AD3-373218E1AE10}" dt="2023-11-06T10:37:03.638" v="40" actId="1076"/>
          <ac:spMkLst>
            <pc:docMk/>
            <pc:sldMk cId="3458681395" sldId="263"/>
            <ac:spMk id="20" creationId="{00000000-0000-0000-0000-000000000000}"/>
          </ac:spMkLst>
        </pc:spChg>
        <pc:spChg chg="mod">
          <ac:chgData name="Stewart Gale" userId="3647ddd2-6040-41ae-a96d-232c23482af8" providerId="ADAL" clId="{DAAB6947-B61C-4E63-9AD3-373218E1AE10}" dt="2023-11-06T10:37:03.638" v="40" actId="1076"/>
          <ac:spMkLst>
            <pc:docMk/>
            <pc:sldMk cId="3458681395" sldId="263"/>
            <ac:spMk id="21" creationId="{00000000-0000-0000-0000-000000000000}"/>
          </ac:spMkLst>
        </pc:spChg>
        <pc:spChg chg="mod">
          <ac:chgData name="Stewart Gale" userId="3647ddd2-6040-41ae-a96d-232c23482af8" providerId="ADAL" clId="{DAAB6947-B61C-4E63-9AD3-373218E1AE10}" dt="2023-11-06T10:37:03.638" v="40" actId="1076"/>
          <ac:spMkLst>
            <pc:docMk/>
            <pc:sldMk cId="3458681395" sldId="263"/>
            <ac:spMk id="22" creationId="{00000000-0000-0000-0000-000000000000}"/>
          </ac:spMkLst>
        </pc:spChg>
        <pc:spChg chg="mod">
          <ac:chgData name="Stewart Gale" userId="3647ddd2-6040-41ae-a96d-232c23482af8" providerId="ADAL" clId="{DAAB6947-B61C-4E63-9AD3-373218E1AE10}" dt="2023-11-06T10:37:03.638" v="40" actId="1076"/>
          <ac:spMkLst>
            <pc:docMk/>
            <pc:sldMk cId="3458681395" sldId="263"/>
            <ac:spMk id="23" creationId="{00000000-0000-0000-0000-000000000000}"/>
          </ac:spMkLst>
        </pc:spChg>
        <pc:spChg chg="mod">
          <ac:chgData name="Stewart Gale" userId="3647ddd2-6040-41ae-a96d-232c23482af8" providerId="ADAL" clId="{DAAB6947-B61C-4E63-9AD3-373218E1AE10}" dt="2023-11-06T10:37:03.638" v="40" actId="1076"/>
          <ac:spMkLst>
            <pc:docMk/>
            <pc:sldMk cId="3458681395" sldId="263"/>
            <ac:spMk id="24" creationId="{00000000-0000-0000-0000-000000000000}"/>
          </ac:spMkLst>
        </pc:spChg>
        <pc:spChg chg="mod">
          <ac:chgData name="Stewart Gale" userId="3647ddd2-6040-41ae-a96d-232c23482af8" providerId="ADAL" clId="{DAAB6947-B61C-4E63-9AD3-373218E1AE10}" dt="2023-11-06T10:37:03.638" v="40" actId="1076"/>
          <ac:spMkLst>
            <pc:docMk/>
            <pc:sldMk cId="3458681395" sldId="263"/>
            <ac:spMk id="25" creationId="{00000000-0000-0000-0000-000000000000}"/>
          </ac:spMkLst>
        </pc:spChg>
        <pc:spChg chg="mod">
          <ac:chgData name="Stewart Gale" userId="3647ddd2-6040-41ae-a96d-232c23482af8" providerId="ADAL" clId="{DAAB6947-B61C-4E63-9AD3-373218E1AE10}" dt="2023-11-06T10:37:03.638" v="40" actId="1076"/>
          <ac:spMkLst>
            <pc:docMk/>
            <pc:sldMk cId="3458681395" sldId="263"/>
            <ac:spMk id="26" creationId="{00000000-0000-0000-0000-000000000000}"/>
          </ac:spMkLst>
        </pc:spChg>
        <pc:spChg chg="mod">
          <ac:chgData name="Stewart Gale" userId="3647ddd2-6040-41ae-a96d-232c23482af8" providerId="ADAL" clId="{DAAB6947-B61C-4E63-9AD3-373218E1AE10}" dt="2023-11-06T10:37:03.638" v="40" actId="1076"/>
          <ac:spMkLst>
            <pc:docMk/>
            <pc:sldMk cId="3458681395" sldId="263"/>
            <ac:spMk id="27" creationId="{00000000-0000-0000-0000-000000000000}"/>
          </ac:spMkLst>
        </pc:spChg>
        <pc:spChg chg="mod">
          <ac:chgData name="Stewart Gale" userId="3647ddd2-6040-41ae-a96d-232c23482af8" providerId="ADAL" clId="{DAAB6947-B61C-4E63-9AD3-373218E1AE10}" dt="2023-11-06T10:37:03.638" v="40" actId="1076"/>
          <ac:spMkLst>
            <pc:docMk/>
            <pc:sldMk cId="3458681395" sldId="263"/>
            <ac:spMk id="28" creationId="{00000000-0000-0000-0000-000000000000}"/>
          </ac:spMkLst>
        </pc:spChg>
        <pc:spChg chg="mod">
          <ac:chgData name="Stewart Gale" userId="3647ddd2-6040-41ae-a96d-232c23482af8" providerId="ADAL" clId="{DAAB6947-B61C-4E63-9AD3-373218E1AE10}" dt="2023-11-06T10:37:03.638" v="40" actId="1076"/>
          <ac:spMkLst>
            <pc:docMk/>
            <pc:sldMk cId="3458681395" sldId="263"/>
            <ac:spMk id="29" creationId="{00000000-0000-0000-0000-000000000000}"/>
          </ac:spMkLst>
        </pc:spChg>
        <pc:spChg chg="mod">
          <ac:chgData name="Stewart Gale" userId="3647ddd2-6040-41ae-a96d-232c23482af8" providerId="ADAL" clId="{DAAB6947-B61C-4E63-9AD3-373218E1AE10}" dt="2023-11-06T10:37:03.638" v="40" actId="1076"/>
          <ac:spMkLst>
            <pc:docMk/>
            <pc:sldMk cId="3458681395" sldId="263"/>
            <ac:spMk id="30" creationId="{00000000-0000-0000-0000-000000000000}"/>
          </ac:spMkLst>
        </pc:spChg>
        <pc:spChg chg="mod">
          <ac:chgData name="Stewart Gale" userId="3647ddd2-6040-41ae-a96d-232c23482af8" providerId="ADAL" clId="{DAAB6947-B61C-4E63-9AD3-373218E1AE10}" dt="2023-11-06T10:37:03.638" v="40" actId="1076"/>
          <ac:spMkLst>
            <pc:docMk/>
            <pc:sldMk cId="3458681395" sldId="263"/>
            <ac:spMk id="31" creationId="{00000000-0000-0000-0000-000000000000}"/>
          </ac:spMkLst>
        </pc:spChg>
        <pc:spChg chg="mod">
          <ac:chgData name="Stewart Gale" userId="3647ddd2-6040-41ae-a96d-232c23482af8" providerId="ADAL" clId="{DAAB6947-B61C-4E63-9AD3-373218E1AE10}" dt="2023-11-06T10:37:03.638" v="40" actId="1076"/>
          <ac:spMkLst>
            <pc:docMk/>
            <pc:sldMk cId="3458681395" sldId="263"/>
            <ac:spMk id="32" creationId="{00000000-0000-0000-0000-000000000000}"/>
          </ac:spMkLst>
        </pc:spChg>
        <pc:spChg chg="mod">
          <ac:chgData name="Stewart Gale" userId="3647ddd2-6040-41ae-a96d-232c23482af8" providerId="ADAL" clId="{DAAB6947-B61C-4E63-9AD3-373218E1AE10}" dt="2023-11-06T10:37:03.638" v="40" actId="1076"/>
          <ac:spMkLst>
            <pc:docMk/>
            <pc:sldMk cId="3458681395" sldId="263"/>
            <ac:spMk id="33" creationId="{00000000-0000-0000-0000-000000000000}"/>
          </ac:spMkLst>
        </pc:spChg>
        <pc:spChg chg="mod">
          <ac:chgData name="Stewart Gale" userId="3647ddd2-6040-41ae-a96d-232c23482af8" providerId="ADAL" clId="{DAAB6947-B61C-4E63-9AD3-373218E1AE10}" dt="2023-11-06T10:37:03.638" v="40" actId="1076"/>
          <ac:spMkLst>
            <pc:docMk/>
            <pc:sldMk cId="3458681395" sldId="263"/>
            <ac:spMk id="34" creationId="{00000000-0000-0000-0000-000000000000}"/>
          </ac:spMkLst>
        </pc:spChg>
        <pc:spChg chg="mod">
          <ac:chgData name="Stewart Gale" userId="3647ddd2-6040-41ae-a96d-232c23482af8" providerId="ADAL" clId="{DAAB6947-B61C-4E63-9AD3-373218E1AE10}" dt="2023-11-06T10:37:03.638" v="40" actId="1076"/>
          <ac:spMkLst>
            <pc:docMk/>
            <pc:sldMk cId="3458681395" sldId="263"/>
            <ac:spMk id="35" creationId="{00000000-0000-0000-0000-000000000000}"/>
          </ac:spMkLst>
        </pc:spChg>
        <pc:spChg chg="mod">
          <ac:chgData name="Stewart Gale" userId="3647ddd2-6040-41ae-a96d-232c23482af8" providerId="ADAL" clId="{DAAB6947-B61C-4E63-9AD3-373218E1AE10}" dt="2023-11-06T10:37:03.638" v="40" actId="1076"/>
          <ac:spMkLst>
            <pc:docMk/>
            <pc:sldMk cId="3458681395" sldId="263"/>
            <ac:spMk id="36" creationId="{00000000-0000-0000-0000-000000000000}"/>
          </ac:spMkLst>
        </pc:spChg>
        <pc:spChg chg="mod">
          <ac:chgData name="Stewart Gale" userId="3647ddd2-6040-41ae-a96d-232c23482af8" providerId="ADAL" clId="{DAAB6947-B61C-4E63-9AD3-373218E1AE10}" dt="2023-11-06T10:37:03.638" v="40" actId="1076"/>
          <ac:spMkLst>
            <pc:docMk/>
            <pc:sldMk cId="3458681395" sldId="263"/>
            <ac:spMk id="37" creationId="{00000000-0000-0000-0000-000000000000}"/>
          </ac:spMkLst>
        </pc:spChg>
        <pc:spChg chg="mod">
          <ac:chgData name="Stewart Gale" userId="3647ddd2-6040-41ae-a96d-232c23482af8" providerId="ADAL" clId="{DAAB6947-B61C-4E63-9AD3-373218E1AE10}" dt="2023-11-06T10:37:03.638" v="40" actId="1076"/>
          <ac:spMkLst>
            <pc:docMk/>
            <pc:sldMk cId="3458681395" sldId="263"/>
            <ac:spMk id="38" creationId="{00000000-0000-0000-0000-000000000000}"/>
          </ac:spMkLst>
        </pc:spChg>
        <pc:spChg chg="mod">
          <ac:chgData name="Stewart Gale" userId="3647ddd2-6040-41ae-a96d-232c23482af8" providerId="ADAL" clId="{DAAB6947-B61C-4E63-9AD3-373218E1AE10}" dt="2023-11-06T10:37:03.638" v="40" actId="1076"/>
          <ac:spMkLst>
            <pc:docMk/>
            <pc:sldMk cId="3458681395" sldId="263"/>
            <ac:spMk id="39" creationId="{00000000-0000-0000-0000-000000000000}"/>
          </ac:spMkLst>
        </pc:spChg>
        <pc:spChg chg="mod">
          <ac:chgData name="Stewart Gale" userId="3647ddd2-6040-41ae-a96d-232c23482af8" providerId="ADAL" clId="{DAAB6947-B61C-4E63-9AD3-373218E1AE10}" dt="2023-11-06T10:37:03.638" v="40" actId="1076"/>
          <ac:spMkLst>
            <pc:docMk/>
            <pc:sldMk cId="3458681395" sldId="263"/>
            <ac:spMk id="40" creationId="{00000000-0000-0000-0000-000000000000}"/>
          </ac:spMkLst>
        </pc:spChg>
        <pc:spChg chg="mod">
          <ac:chgData name="Stewart Gale" userId="3647ddd2-6040-41ae-a96d-232c23482af8" providerId="ADAL" clId="{DAAB6947-B61C-4E63-9AD3-373218E1AE10}" dt="2023-11-06T10:37:03.638" v="40" actId="1076"/>
          <ac:spMkLst>
            <pc:docMk/>
            <pc:sldMk cId="3458681395" sldId="263"/>
            <ac:spMk id="41" creationId="{00000000-0000-0000-0000-000000000000}"/>
          </ac:spMkLst>
        </pc:spChg>
        <pc:spChg chg="mod">
          <ac:chgData name="Stewart Gale" userId="3647ddd2-6040-41ae-a96d-232c23482af8" providerId="ADAL" clId="{DAAB6947-B61C-4E63-9AD3-373218E1AE10}" dt="2023-11-06T10:37:03.638" v="40" actId="1076"/>
          <ac:spMkLst>
            <pc:docMk/>
            <pc:sldMk cId="3458681395" sldId="263"/>
            <ac:spMk id="42" creationId="{00000000-0000-0000-0000-000000000000}"/>
          </ac:spMkLst>
        </pc:spChg>
        <pc:spChg chg="mod">
          <ac:chgData name="Stewart Gale" userId="3647ddd2-6040-41ae-a96d-232c23482af8" providerId="ADAL" clId="{DAAB6947-B61C-4E63-9AD3-373218E1AE10}" dt="2023-11-06T10:37:03.638" v="40" actId="1076"/>
          <ac:spMkLst>
            <pc:docMk/>
            <pc:sldMk cId="3458681395" sldId="263"/>
            <ac:spMk id="43" creationId="{00000000-0000-0000-0000-000000000000}"/>
          </ac:spMkLst>
        </pc:spChg>
        <pc:spChg chg="mod">
          <ac:chgData name="Stewart Gale" userId="3647ddd2-6040-41ae-a96d-232c23482af8" providerId="ADAL" clId="{DAAB6947-B61C-4E63-9AD3-373218E1AE10}" dt="2023-11-06T10:37:03.638" v="40" actId="1076"/>
          <ac:spMkLst>
            <pc:docMk/>
            <pc:sldMk cId="3458681395" sldId="263"/>
            <ac:spMk id="44" creationId="{00000000-0000-0000-0000-000000000000}"/>
          </ac:spMkLst>
        </pc:spChg>
        <pc:spChg chg="mod">
          <ac:chgData name="Stewart Gale" userId="3647ddd2-6040-41ae-a96d-232c23482af8" providerId="ADAL" clId="{DAAB6947-B61C-4E63-9AD3-373218E1AE10}" dt="2023-11-06T10:37:03.638" v="40" actId="1076"/>
          <ac:spMkLst>
            <pc:docMk/>
            <pc:sldMk cId="3458681395" sldId="263"/>
            <ac:spMk id="45" creationId="{00000000-0000-0000-0000-000000000000}"/>
          </ac:spMkLst>
        </pc:spChg>
        <pc:spChg chg="mod">
          <ac:chgData name="Stewart Gale" userId="3647ddd2-6040-41ae-a96d-232c23482af8" providerId="ADAL" clId="{DAAB6947-B61C-4E63-9AD3-373218E1AE10}" dt="2023-11-06T10:37:03.638" v="40" actId="1076"/>
          <ac:spMkLst>
            <pc:docMk/>
            <pc:sldMk cId="3458681395" sldId="263"/>
            <ac:spMk id="46" creationId="{00000000-0000-0000-0000-000000000000}"/>
          </ac:spMkLst>
        </pc:spChg>
        <pc:spChg chg="mod">
          <ac:chgData name="Stewart Gale" userId="3647ddd2-6040-41ae-a96d-232c23482af8" providerId="ADAL" clId="{DAAB6947-B61C-4E63-9AD3-373218E1AE10}" dt="2023-11-06T10:37:03.638" v="40" actId="1076"/>
          <ac:spMkLst>
            <pc:docMk/>
            <pc:sldMk cId="3458681395" sldId="263"/>
            <ac:spMk id="47" creationId="{00000000-0000-0000-0000-000000000000}"/>
          </ac:spMkLst>
        </pc:spChg>
        <pc:spChg chg="mod">
          <ac:chgData name="Stewart Gale" userId="3647ddd2-6040-41ae-a96d-232c23482af8" providerId="ADAL" clId="{DAAB6947-B61C-4E63-9AD3-373218E1AE10}" dt="2023-11-06T10:37:03.638" v="40" actId="1076"/>
          <ac:spMkLst>
            <pc:docMk/>
            <pc:sldMk cId="3458681395" sldId="263"/>
            <ac:spMk id="48" creationId="{00000000-0000-0000-0000-000000000000}"/>
          </ac:spMkLst>
        </pc:spChg>
        <pc:spChg chg="mod">
          <ac:chgData name="Stewart Gale" userId="3647ddd2-6040-41ae-a96d-232c23482af8" providerId="ADAL" clId="{DAAB6947-B61C-4E63-9AD3-373218E1AE10}" dt="2023-11-06T10:37:03.638" v="40" actId="1076"/>
          <ac:spMkLst>
            <pc:docMk/>
            <pc:sldMk cId="3458681395" sldId="263"/>
            <ac:spMk id="49" creationId="{00000000-0000-0000-0000-000000000000}"/>
          </ac:spMkLst>
        </pc:spChg>
        <pc:spChg chg="mod">
          <ac:chgData name="Stewart Gale" userId="3647ddd2-6040-41ae-a96d-232c23482af8" providerId="ADAL" clId="{DAAB6947-B61C-4E63-9AD3-373218E1AE10}" dt="2023-11-06T10:37:03.638" v="40" actId="1076"/>
          <ac:spMkLst>
            <pc:docMk/>
            <pc:sldMk cId="3458681395" sldId="263"/>
            <ac:spMk id="50" creationId="{00000000-0000-0000-0000-000000000000}"/>
          </ac:spMkLst>
        </pc:spChg>
        <pc:spChg chg="mod">
          <ac:chgData name="Stewart Gale" userId="3647ddd2-6040-41ae-a96d-232c23482af8" providerId="ADAL" clId="{DAAB6947-B61C-4E63-9AD3-373218E1AE10}" dt="2023-11-06T10:37:03.638" v="40" actId="1076"/>
          <ac:spMkLst>
            <pc:docMk/>
            <pc:sldMk cId="3458681395" sldId="263"/>
            <ac:spMk id="51" creationId="{00000000-0000-0000-0000-000000000000}"/>
          </ac:spMkLst>
        </pc:spChg>
        <pc:spChg chg="mod">
          <ac:chgData name="Stewart Gale" userId="3647ddd2-6040-41ae-a96d-232c23482af8" providerId="ADAL" clId="{DAAB6947-B61C-4E63-9AD3-373218E1AE10}" dt="2023-11-06T10:37:03.638" v="40" actId="1076"/>
          <ac:spMkLst>
            <pc:docMk/>
            <pc:sldMk cId="3458681395" sldId="263"/>
            <ac:spMk id="52" creationId="{00000000-0000-0000-0000-000000000000}"/>
          </ac:spMkLst>
        </pc:spChg>
        <pc:spChg chg="add del">
          <ac:chgData name="Stewart Gale" userId="3647ddd2-6040-41ae-a96d-232c23482af8" providerId="ADAL" clId="{DAAB6947-B61C-4E63-9AD3-373218E1AE10}" dt="2023-11-06T10:36:23.090" v="25" actId="478"/>
          <ac:spMkLst>
            <pc:docMk/>
            <pc:sldMk cId="3458681395" sldId="263"/>
            <ac:spMk id="53" creationId="{00000000-0000-0000-0000-000000000000}"/>
          </ac:spMkLst>
        </pc:spChg>
        <pc:spChg chg="add del">
          <ac:chgData name="Stewart Gale" userId="3647ddd2-6040-41ae-a96d-232c23482af8" providerId="ADAL" clId="{DAAB6947-B61C-4E63-9AD3-373218E1AE10}" dt="2023-11-06T10:36:23.090" v="25" actId="478"/>
          <ac:spMkLst>
            <pc:docMk/>
            <pc:sldMk cId="3458681395" sldId="263"/>
            <ac:spMk id="54" creationId="{00000000-0000-0000-0000-000000000000}"/>
          </ac:spMkLst>
        </pc:spChg>
        <pc:spChg chg="mod">
          <ac:chgData name="Stewart Gale" userId="3647ddd2-6040-41ae-a96d-232c23482af8" providerId="ADAL" clId="{DAAB6947-B61C-4E63-9AD3-373218E1AE10}" dt="2023-11-06T10:36:52.047" v="39" actId="122"/>
          <ac:spMkLst>
            <pc:docMk/>
            <pc:sldMk cId="3458681395" sldId="263"/>
            <ac:spMk id="113" creationId="{00000000-0000-0000-0000-000000000000}"/>
          </ac:spMkLst>
        </pc:spChg>
        <pc:grpChg chg="add del">
          <ac:chgData name="Stewart Gale" userId="3647ddd2-6040-41ae-a96d-232c23482af8" providerId="ADAL" clId="{DAAB6947-B61C-4E63-9AD3-373218E1AE10}" dt="2023-11-06T10:36:18.878" v="24" actId="165"/>
          <ac:grpSpMkLst>
            <pc:docMk/>
            <pc:sldMk cId="3458681395" sldId="263"/>
            <ac:grpSpMk id="5" creationId="{00000000-0000-0000-0000-000000000000}"/>
          </ac:grpSpMkLst>
        </pc:grpChg>
        <pc:grpChg chg="mod topLvl">
          <ac:chgData name="Stewart Gale" userId="3647ddd2-6040-41ae-a96d-232c23482af8" providerId="ADAL" clId="{DAAB6947-B61C-4E63-9AD3-373218E1AE10}" dt="2023-11-06T10:37:03.638" v="40" actId="1076"/>
          <ac:grpSpMkLst>
            <pc:docMk/>
            <pc:sldMk cId="3458681395" sldId="263"/>
            <ac:grpSpMk id="6" creationId="{00000000-0000-0000-0000-000000000000}"/>
          </ac:grpSpMkLst>
        </pc:grpChg>
        <pc:graphicFrameChg chg="mod modGraphic">
          <ac:chgData name="Stewart Gale" userId="3647ddd2-6040-41ae-a96d-232c23482af8" providerId="ADAL" clId="{DAAB6947-B61C-4E63-9AD3-373218E1AE10}" dt="2023-11-06T10:37:24.407" v="49" actId="1076"/>
          <ac:graphicFrameMkLst>
            <pc:docMk/>
            <pc:sldMk cId="3458681395" sldId="263"/>
            <ac:graphicFrameMk id="3" creationId="{00000000-0000-0000-0000-000000000000}"/>
          </ac:graphicFrameMkLst>
        </pc:graphicFrameChg>
        <pc:graphicFrameChg chg="del">
          <ac:chgData name="Stewart Gale" userId="3647ddd2-6040-41ae-a96d-232c23482af8" providerId="ADAL" clId="{DAAB6947-B61C-4E63-9AD3-373218E1AE10}" dt="2023-11-06T10:36:34.963" v="28" actId="478"/>
          <ac:graphicFrameMkLst>
            <pc:docMk/>
            <pc:sldMk cId="3458681395" sldId="263"/>
            <ac:graphicFrameMk id="4" creationId="{00000000-0000-0000-0000-000000000000}"/>
          </ac:graphicFrameMkLst>
        </pc:graphicFrameChg>
        <pc:graphicFrameChg chg="del">
          <ac:chgData name="Stewart Gale" userId="3647ddd2-6040-41ae-a96d-232c23482af8" providerId="ADAL" clId="{DAAB6947-B61C-4E63-9AD3-373218E1AE10}" dt="2023-11-06T10:36:34.963" v="28" actId="478"/>
          <ac:graphicFrameMkLst>
            <pc:docMk/>
            <pc:sldMk cId="3458681395" sldId="263"/>
            <ac:graphicFrameMk id="55" creationId="{00000000-0000-0000-0000-000000000000}"/>
          </ac:graphicFrameMkLst>
        </pc:graphicFrameChg>
        <pc:graphicFrameChg chg="del">
          <ac:chgData name="Stewart Gale" userId="3647ddd2-6040-41ae-a96d-232c23482af8" providerId="ADAL" clId="{DAAB6947-B61C-4E63-9AD3-373218E1AE10}" dt="2023-11-06T10:36:34.963" v="28" actId="478"/>
          <ac:graphicFrameMkLst>
            <pc:docMk/>
            <pc:sldMk cId="3458681395" sldId="263"/>
            <ac:graphicFrameMk id="59" creationId="{00000000-0000-0000-0000-000000000000}"/>
          </ac:graphicFrameMkLst>
        </pc:graphicFrameChg>
        <pc:graphicFrameChg chg="del">
          <ac:chgData name="Stewart Gale" userId="3647ddd2-6040-41ae-a96d-232c23482af8" providerId="ADAL" clId="{DAAB6947-B61C-4E63-9AD3-373218E1AE10}" dt="2023-11-06T10:36:29.230" v="27" actId="478"/>
          <ac:graphicFrameMkLst>
            <pc:docMk/>
            <pc:sldMk cId="3458681395" sldId="263"/>
            <ac:graphicFrameMk id="112" creationId="{00000000-0000-0000-0000-000000000000}"/>
          </ac:graphicFrameMkLst>
        </pc:graphicFrameChg>
      </pc:sldChg>
      <pc:sldChg chg="del">
        <pc:chgData name="Stewart Gale" userId="3647ddd2-6040-41ae-a96d-232c23482af8" providerId="ADAL" clId="{DAAB6947-B61C-4E63-9AD3-373218E1AE10}" dt="2023-11-06T10:35:48.571" v="18" actId="47"/>
        <pc:sldMkLst>
          <pc:docMk/>
          <pc:sldMk cId="0" sldId="266"/>
        </pc:sldMkLst>
      </pc:sldChg>
      <pc:sldChg chg="del">
        <pc:chgData name="Stewart Gale" userId="3647ddd2-6040-41ae-a96d-232c23482af8" providerId="ADAL" clId="{DAAB6947-B61C-4E63-9AD3-373218E1AE10}" dt="2023-11-06T10:35:43.728" v="15" actId="47"/>
        <pc:sldMkLst>
          <pc:docMk/>
          <pc:sldMk cId="0" sldId="267"/>
        </pc:sldMkLst>
      </pc:sldChg>
      <pc:sldChg chg="del">
        <pc:chgData name="Stewart Gale" userId="3647ddd2-6040-41ae-a96d-232c23482af8" providerId="ADAL" clId="{DAAB6947-B61C-4E63-9AD3-373218E1AE10}" dt="2023-11-06T10:35:45.758" v="17" actId="47"/>
        <pc:sldMkLst>
          <pc:docMk/>
          <pc:sldMk cId="0" sldId="268"/>
        </pc:sldMkLst>
      </pc:sldChg>
      <pc:sldChg chg="del">
        <pc:chgData name="Stewart Gale" userId="3647ddd2-6040-41ae-a96d-232c23482af8" providerId="ADAL" clId="{DAAB6947-B61C-4E63-9AD3-373218E1AE10}" dt="2023-11-06T10:35:41.455" v="13" actId="47"/>
        <pc:sldMkLst>
          <pc:docMk/>
          <pc:sldMk cId="0" sldId="275"/>
        </pc:sldMkLst>
      </pc:sldChg>
      <pc:sldChg chg="delSp add del mod">
        <pc:chgData name="Stewart Gale" userId="3647ddd2-6040-41ae-a96d-232c23482af8" providerId="ADAL" clId="{DAAB6947-B61C-4E63-9AD3-373218E1AE10}" dt="2023-11-06T10:38:43.907" v="69" actId="47"/>
        <pc:sldMkLst>
          <pc:docMk/>
          <pc:sldMk cId="1556385010" sldId="275"/>
        </pc:sldMkLst>
        <pc:spChg chg="del topLvl">
          <ac:chgData name="Stewart Gale" userId="3647ddd2-6040-41ae-a96d-232c23482af8" providerId="ADAL" clId="{DAAB6947-B61C-4E63-9AD3-373218E1AE10}" dt="2023-11-06T10:37:47.228" v="51" actId="21"/>
          <ac:spMkLst>
            <pc:docMk/>
            <pc:sldMk cId="1556385010" sldId="275"/>
            <ac:spMk id="7" creationId="{00000000-0000-0000-0000-000000000000}"/>
          </ac:spMkLst>
        </pc:spChg>
        <pc:spChg chg="del">
          <ac:chgData name="Stewart Gale" userId="3647ddd2-6040-41ae-a96d-232c23482af8" providerId="ADAL" clId="{DAAB6947-B61C-4E63-9AD3-373218E1AE10}" dt="2023-11-06T10:38:23.478" v="62" actId="21"/>
          <ac:spMkLst>
            <pc:docMk/>
            <pc:sldMk cId="1556385010" sldId="275"/>
            <ac:spMk id="53" creationId="{00000000-0000-0000-0000-000000000000}"/>
          </ac:spMkLst>
        </pc:spChg>
        <pc:grpChg chg="del">
          <ac:chgData name="Stewart Gale" userId="3647ddd2-6040-41ae-a96d-232c23482af8" providerId="ADAL" clId="{DAAB6947-B61C-4E63-9AD3-373218E1AE10}" dt="2023-11-06T10:37:47.228" v="51" actId="21"/>
          <ac:grpSpMkLst>
            <pc:docMk/>
            <pc:sldMk cId="1556385010" sldId="275"/>
            <ac:grpSpMk id="5" creationId="{00000000-0000-0000-0000-000000000000}"/>
          </ac:grpSpMkLst>
        </pc:grpChg>
        <pc:grpChg chg="topLvl">
          <ac:chgData name="Stewart Gale" userId="3647ddd2-6040-41ae-a96d-232c23482af8" providerId="ADAL" clId="{DAAB6947-B61C-4E63-9AD3-373218E1AE10}" dt="2023-11-06T10:37:47.228" v="51" actId="21"/>
          <ac:grpSpMkLst>
            <pc:docMk/>
            <pc:sldMk cId="1556385010" sldId="275"/>
            <ac:grpSpMk id="6" creationId="{00000000-0000-0000-0000-000000000000}"/>
          </ac:grpSpMkLst>
        </pc:grpChg>
      </pc:sldChg>
      <pc:sldChg chg="modSp del mod">
        <pc:chgData name="Stewart Gale" userId="3647ddd2-6040-41ae-a96d-232c23482af8" providerId="ADAL" clId="{DAAB6947-B61C-4E63-9AD3-373218E1AE10}" dt="2023-11-06T10:35:45.208" v="16" actId="47"/>
        <pc:sldMkLst>
          <pc:docMk/>
          <pc:sldMk cId="0" sldId="276"/>
        </pc:sldMkLst>
        <pc:spChg chg="mod">
          <ac:chgData name="Stewart Gale" userId="3647ddd2-6040-41ae-a96d-232c23482af8" providerId="ADAL" clId="{DAAB6947-B61C-4E63-9AD3-373218E1AE10}" dt="2022-03-15T04:49:35.073" v="2" actId="20577"/>
          <ac:spMkLst>
            <pc:docMk/>
            <pc:sldMk cId="0" sldId="276"/>
            <ac:spMk id="5" creationId="{00000000-0000-0000-0000-000000000000}"/>
          </ac:spMkLst>
        </pc:spChg>
        <pc:spChg chg="mod">
          <ac:chgData name="Stewart Gale" userId="3647ddd2-6040-41ae-a96d-232c23482af8" providerId="ADAL" clId="{DAAB6947-B61C-4E63-9AD3-373218E1AE10}" dt="2022-03-15T04:49:37.810" v="3" actId="20577"/>
          <ac:spMkLst>
            <pc:docMk/>
            <pc:sldMk cId="0" sldId="276"/>
            <ac:spMk id="7" creationId="{00000000-0000-0000-0000-000000000000}"/>
          </ac:spMkLst>
        </pc:spChg>
      </pc:sldChg>
      <pc:sldChg chg="add del">
        <pc:chgData name="Stewart Gale" userId="3647ddd2-6040-41ae-a96d-232c23482af8" providerId="ADAL" clId="{DAAB6947-B61C-4E63-9AD3-373218E1AE10}" dt="2023-11-06T10:38:11.048" v="58" actId="47"/>
        <pc:sldMkLst>
          <pc:docMk/>
          <pc:sldMk cId="2950994604" sldId="276"/>
        </pc:sldMkLst>
      </pc:sldChg>
      <pc:sldChg chg="add del">
        <pc:chgData name="Stewart Gale" userId="3647ddd2-6040-41ae-a96d-232c23482af8" providerId="ADAL" clId="{DAAB6947-B61C-4E63-9AD3-373218E1AE10}" dt="2023-11-06T10:38:11.537" v="59" actId="47"/>
        <pc:sldMkLst>
          <pc:docMk/>
          <pc:sldMk cId="1453414346" sldId="277"/>
        </pc:sldMkLst>
      </pc:sldChg>
      <pc:sldChg chg="addSp delSp modSp add mod">
        <pc:chgData name="Stewart Gale" userId="3647ddd2-6040-41ae-a96d-232c23482af8" providerId="ADAL" clId="{DAAB6947-B61C-4E63-9AD3-373218E1AE10}" dt="2023-11-06T10:38:01.835" v="56" actId="20577"/>
        <pc:sldMkLst>
          <pc:docMk/>
          <pc:sldMk cId="113830272" sldId="278"/>
        </pc:sldMkLst>
        <pc:spChg chg="add mod">
          <ac:chgData name="Stewart Gale" userId="3647ddd2-6040-41ae-a96d-232c23482af8" providerId="ADAL" clId="{DAAB6947-B61C-4E63-9AD3-373218E1AE10}" dt="2023-11-06T10:37:54.447" v="53" actId="1076"/>
          <ac:spMkLst>
            <pc:docMk/>
            <pc:sldMk cId="113830272" sldId="278"/>
            <ac:spMk id="2" creationId="{D6174B21-9355-3EAE-5E4C-7116E2BB5798}"/>
          </ac:spMkLst>
        </pc:spChg>
        <pc:spChg chg="del">
          <ac:chgData name="Stewart Gale" userId="3647ddd2-6040-41ae-a96d-232c23482af8" providerId="ADAL" clId="{DAAB6947-B61C-4E63-9AD3-373218E1AE10}" dt="2023-11-06T10:37:56.487" v="54" actId="478"/>
          <ac:spMkLst>
            <pc:docMk/>
            <pc:sldMk cId="113830272" sldId="278"/>
            <ac:spMk id="52" creationId="{00000000-0000-0000-0000-000000000000}"/>
          </ac:spMkLst>
        </pc:spChg>
        <pc:graphicFrameChg chg="modGraphic">
          <ac:chgData name="Stewart Gale" userId="3647ddd2-6040-41ae-a96d-232c23482af8" providerId="ADAL" clId="{DAAB6947-B61C-4E63-9AD3-373218E1AE10}" dt="2023-11-06T10:38:01.835" v="56" actId="20577"/>
          <ac:graphicFrameMkLst>
            <pc:docMk/>
            <pc:sldMk cId="113830272" sldId="278"/>
            <ac:graphicFrameMk id="3" creationId="{00000000-0000-0000-0000-000000000000}"/>
          </ac:graphicFrameMkLst>
        </pc:graphicFrameChg>
      </pc:sldChg>
      <pc:sldChg chg="addSp delSp modSp add mod">
        <pc:chgData name="Stewart Gale" userId="3647ddd2-6040-41ae-a96d-232c23482af8" providerId="ADAL" clId="{DAAB6947-B61C-4E63-9AD3-373218E1AE10}" dt="2023-11-06T10:38:37.750" v="68" actId="20577"/>
        <pc:sldMkLst>
          <pc:docMk/>
          <pc:sldMk cId="306983646" sldId="279"/>
        </pc:sldMkLst>
        <pc:spChg chg="del">
          <ac:chgData name="Stewart Gale" userId="3647ddd2-6040-41ae-a96d-232c23482af8" providerId="ADAL" clId="{DAAB6947-B61C-4E63-9AD3-373218E1AE10}" dt="2023-11-06T10:38:27.548" v="64" actId="478"/>
          <ac:spMkLst>
            <pc:docMk/>
            <pc:sldMk cId="306983646" sldId="279"/>
            <ac:spMk id="2" creationId="{D6174B21-9355-3EAE-5E4C-7116E2BB5798}"/>
          </ac:spMkLst>
        </pc:spChg>
        <pc:spChg chg="add mod">
          <ac:chgData name="Stewart Gale" userId="3647ddd2-6040-41ae-a96d-232c23482af8" providerId="ADAL" clId="{DAAB6947-B61C-4E63-9AD3-373218E1AE10}" dt="2023-11-06T10:38:33.713" v="66" actId="14100"/>
          <ac:spMkLst>
            <pc:docMk/>
            <pc:sldMk cId="306983646" sldId="279"/>
            <ac:spMk id="4" creationId="{FFCB80A1-E385-00F9-8887-24F9D93B7EBD}"/>
          </ac:spMkLst>
        </pc:spChg>
        <pc:graphicFrameChg chg="modGraphic">
          <ac:chgData name="Stewart Gale" userId="3647ddd2-6040-41ae-a96d-232c23482af8" providerId="ADAL" clId="{DAAB6947-B61C-4E63-9AD3-373218E1AE10}" dt="2023-11-06T10:38:37.750" v="68" actId="20577"/>
          <ac:graphicFrameMkLst>
            <pc:docMk/>
            <pc:sldMk cId="306983646" sldId="279"/>
            <ac:graphicFrameMk id="3" creationId="{00000000-0000-0000-0000-000000000000}"/>
          </ac:graphicFrameMkLst>
        </pc:graphicFrameChg>
      </pc:sldChg>
      <pc:sldChg chg="addSp delSp modSp add mod">
        <pc:chgData name="Stewart Gale" userId="3647ddd2-6040-41ae-a96d-232c23482af8" providerId="ADAL" clId="{DAAB6947-B61C-4E63-9AD3-373218E1AE10}" dt="2023-11-06T10:39:34.256" v="80" actId="20577"/>
        <pc:sldMkLst>
          <pc:docMk/>
          <pc:sldMk cId="1959557077" sldId="280"/>
        </pc:sldMkLst>
        <pc:spChg chg="add mod">
          <ac:chgData name="Stewart Gale" userId="3647ddd2-6040-41ae-a96d-232c23482af8" providerId="ADAL" clId="{DAAB6947-B61C-4E63-9AD3-373218E1AE10}" dt="2023-11-06T10:39:28.866" v="78" actId="208"/>
          <ac:spMkLst>
            <pc:docMk/>
            <pc:sldMk cId="1959557077" sldId="280"/>
            <ac:spMk id="2" creationId="{18DE7E68-99E0-9653-68E1-4B84F91B169F}"/>
          </ac:spMkLst>
        </pc:spChg>
        <pc:spChg chg="del">
          <ac:chgData name="Stewart Gale" userId="3647ddd2-6040-41ae-a96d-232c23482af8" providerId="ADAL" clId="{DAAB6947-B61C-4E63-9AD3-373218E1AE10}" dt="2023-11-06T10:38:56.317" v="72" actId="478"/>
          <ac:spMkLst>
            <pc:docMk/>
            <pc:sldMk cId="1959557077" sldId="280"/>
            <ac:spMk id="4" creationId="{FFCB80A1-E385-00F9-8887-24F9D93B7EBD}"/>
          </ac:spMkLst>
        </pc:spChg>
        <pc:graphicFrameChg chg="modGraphic">
          <ac:chgData name="Stewart Gale" userId="3647ddd2-6040-41ae-a96d-232c23482af8" providerId="ADAL" clId="{DAAB6947-B61C-4E63-9AD3-373218E1AE10}" dt="2023-11-06T10:39:34.256" v="80" actId="20577"/>
          <ac:graphicFrameMkLst>
            <pc:docMk/>
            <pc:sldMk cId="1959557077" sldId="280"/>
            <ac:graphicFrameMk id="3" creationId="{00000000-0000-0000-0000-000000000000}"/>
          </ac:graphicFrameMkLst>
        </pc:graphicFrameChg>
      </pc:sldChg>
      <pc:sldChg chg="modSp add mod">
        <pc:chgData name="Stewart Gale" userId="3647ddd2-6040-41ae-a96d-232c23482af8" providerId="ADAL" clId="{DAAB6947-B61C-4E63-9AD3-373218E1AE10}" dt="2023-11-06T10:40:12.048" v="84" actId="20577"/>
        <pc:sldMkLst>
          <pc:docMk/>
          <pc:sldMk cId="937563090" sldId="281"/>
        </pc:sldMkLst>
        <pc:spChg chg="mod">
          <ac:chgData name="Stewart Gale" userId="3647ddd2-6040-41ae-a96d-232c23482af8" providerId="ADAL" clId="{DAAB6947-B61C-4E63-9AD3-373218E1AE10}" dt="2023-11-06T10:40:04.227" v="83" actId="1076"/>
          <ac:spMkLst>
            <pc:docMk/>
            <pc:sldMk cId="937563090" sldId="281"/>
            <ac:spMk id="4" creationId="{FFCB80A1-E385-00F9-8887-24F9D93B7EBD}"/>
          </ac:spMkLst>
        </pc:spChg>
        <pc:graphicFrameChg chg="modGraphic">
          <ac:chgData name="Stewart Gale" userId="3647ddd2-6040-41ae-a96d-232c23482af8" providerId="ADAL" clId="{DAAB6947-B61C-4E63-9AD3-373218E1AE10}" dt="2023-11-06T10:40:12.048" v="84" actId="20577"/>
          <ac:graphicFrameMkLst>
            <pc:docMk/>
            <pc:sldMk cId="937563090" sldId="281"/>
            <ac:graphicFrameMk id="3" creationId="{00000000-0000-0000-0000-000000000000}"/>
          </ac:graphicFrameMkLst>
        </pc:graphicFrame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57BAD9-1B4C-4DEF-988A-34A763CB9027}" type="datetimeFigureOut">
              <a:rPr lang="en-GB" smtClean="0"/>
              <a:t>06/11/2023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4819276-412F-4C0C-80EE-FB9F5054C21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519924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C18326-792C-406F-B6D2-777FB8BA3194}" type="datetimeFigureOut">
              <a:rPr lang="en-GB" smtClean="0"/>
              <a:t>06/11/2023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B93A05-7728-4D30-A588-C05020089E4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575301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C18326-792C-406F-B6D2-777FB8BA3194}" type="datetimeFigureOut">
              <a:rPr lang="en-GB" smtClean="0"/>
              <a:t>06/11/2023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B93A05-7728-4D30-A588-C05020089E4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356514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C18326-792C-406F-B6D2-777FB8BA3194}" type="datetimeFigureOut">
              <a:rPr lang="en-GB" smtClean="0"/>
              <a:t>06/11/2023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B93A05-7728-4D30-A588-C05020089E4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9936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C18326-792C-406F-B6D2-777FB8BA3194}" type="datetimeFigureOut">
              <a:rPr lang="en-GB" smtClean="0"/>
              <a:t>06/11/2023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B93A05-7728-4D30-A588-C05020089E4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643859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C18326-792C-406F-B6D2-777FB8BA3194}" type="datetimeFigureOut">
              <a:rPr lang="en-GB" smtClean="0"/>
              <a:t>06/11/2023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B93A05-7728-4D30-A588-C05020089E4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22655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C18326-792C-406F-B6D2-777FB8BA3194}" type="datetimeFigureOut">
              <a:rPr lang="en-GB" smtClean="0"/>
              <a:t>06/11/2023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B93A05-7728-4D30-A588-C05020089E4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11022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C18326-792C-406F-B6D2-777FB8BA3194}" type="datetimeFigureOut">
              <a:rPr lang="en-GB" smtClean="0"/>
              <a:t>06/11/2023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B93A05-7728-4D30-A588-C05020089E4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70439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C18326-792C-406F-B6D2-777FB8BA3194}" type="datetimeFigureOut">
              <a:rPr lang="en-GB" smtClean="0"/>
              <a:t>06/11/2023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B93A05-7728-4D30-A588-C05020089E4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528636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C18326-792C-406F-B6D2-777FB8BA3194}" type="datetimeFigureOut">
              <a:rPr lang="en-GB" smtClean="0"/>
              <a:t>06/11/2023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B93A05-7728-4D30-A588-C05020089E4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81727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C18326-792C-406F-B6D2-777FB8BA3194}" type="datetimeFigureOut">
              <a:rPr lang="en-GB" smtClean="0"/>
              <a:t>06/11/2023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B93A05-7728-4D30-A588-C05020089E4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156950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C18326-792C-406F-B6D2-777FB8BA3194}" type="datetimeFigureOut">
              <a:rPr lang="en-GB" smtClean="0"/>
              <a:t>06/11/2023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B93A05-7728-4D30-A588-C05020089E4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65396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C18326-792C-406F-B6D2-777FB8BA3194}" type="datetimeFigureOut">
              <a:rPr lang="en-GB" smtClean="0"/>
              <a:t>06/11/2023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B93A05-7728-4D30-A588-C05020089E4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15365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95299" y="1524241"/>
            <a:ext cx="1117963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9600" b="1" i="0" u="sng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LO: Horizontal </a:t>
            </a:r>
          </a:p>
          <a:p>
            <a:pPr algn="ctr"/>
            <a:r>
              <a:rPr lang="en-GB" sz="9600" b="1" i="0" u="sng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and </a:t>
            </a:r>
            <a:r>
              <a:rPr lang="en-GB" sz="9600" b="1" u="sng" dirty="0">
                <a:solidFill>
                  <a:srgbClr val="000000"/>
                </a:solidFill>
                <a:latin typeface="Arial" panose="020B0604020202020204" pitchFamily="34" charset="0"/>
              </a:rPr>
              <a:t>V</a:t>
            </a:r>
            <a:r>
              <a:rPr lang="en-GB" sz="9600" b="1" i="0" u="sng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ertical Lines</a:t>
            </a:r>
            <a:r>
              <a:rPr lang="en-GB" sz="96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8439009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6781800" y="2803741"/>
            <a:ext cx="481148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>
              <a:defRPr/>
            </a:pPr>
            <a:r>
              <a:rPr lang="en-GB" sz="66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True or False</a:t>
            </a:r>
          </a:p>
        </p:txBody>
      </p:sp>
      <p:sp>
        <p:nvSpPr>
          <p:cNvPr id="10" name="Oval 9"/>
          <p:cNvSpPr/>
          <p:nvPr/>
        </p:nvSpPr>
        <p:spPr>
          <a:xfrm>
            <a:off x="9519557" y="2726872"/>
            <a:ext cx="1953985" cy="138248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>
              <a:defRPr/>
            </a:pPr>
            <a:endParaRPr lang="en-GB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243" t="34419" b="32474"/>
          <a:stretch/>
        </p:blipFill>
        <p:spPr bwMode="auto">
          <a:xfrm>
            <a:off x="266698" y="350505"/>
            <a:ext cx="6177644" cy="6332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647474" y="2522764"/>
                <a:ext cx="1819275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457200">
                  <a:defRPr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4400" b="1" i="1">
                          <a:solidFill>
                            <a:prstClr val="black"/>
                          </a:solidFill>
                          <a:latin typeface="Cambria Math"/>
                        </a:rPr>
                        <m:t>𝒙</m:t>
                      </m:r>
                      <m:r>
                        <a:rPr lang="en-GB" sz="4400" b="1" i="1">
                          <a:solidFill>
                            <a:prstClr val="black"/>
                          </a:solidFill>
                          <a:latin typeface="Cambria Math"/>
                        </a:rPr>
                        <m:t>=</m:t>
                      </m:r>
                      <m:r>
                        <a:rPr lang="en-GB" sz="4400" b="1" i="1">
                          <a:solidFill>
                            <a:prstClr val="black"/>
                          </a:solidFill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en-GB" sz="4400" b="1" dirty="0">
                  <a:solidFill>
                    <a:prstClr val="black"/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7474" y="2522764"/>
                <a:ext cx="1819275" cy="76944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971859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Rectangle 112"/>
          <p:cNvSpPr/>
          <p:nvPr/>
        </p:nvSpPr>
        <p:spPr>
          <a:xfrm>
            <a:off x="744599" y="85676"/>
            <a:ext cx="1072832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5400" dirty="0"/>
              <a:t>Write an equation for each line.</a:t>
            </a:r>
          </a:p>
        </p:txBody>
      </p:sp>
      <p:grpSp>
        <p:nvGrpSpPr>
          <p:cNvPr id="6" name="Group 5"/>
          <p:cNvGrpSpPr>
            <a:grpSpLocks/>
          </p:cNvGrpSpPr>
          <p:nvPr/>
        </p:nvGrpSpPr>
        <p:grpSpPr bwMode="auto">
          <a:xfrm>
            <a:off x="2536345" y="845370"/>
            <a:ext cx="6977796" cy="5804191"/>
            <a:chOff x="0" y="0"/>
            <a:chExt cx="5696676" cy="5237060"/>
          </a:xfrm>
        </p:grpSpPr>
        <p:sp>
          <p:nvSpPr>
            <p:cNvPr id="8" name="Line 3"/>
            <p:cNvSpPr>
              <a:spLocks noChangeShapeType="1"/>
            </p:cNvSpPr>
            <p:nvPr/>
          </p:nvSpPr>
          <p:spPr bwMode="auto">
            <a:xfrm flipV="1">
              <a:off x="2628900" y="322160"/>
              <a:ext cx="0" cy="491490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 lIns="36576" tIns="36576" rIns="36576" bIns="36576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9" name="Line 4"/>
            <p:cNvSpPr>
              <a:spLocks noChangeShapeType="1"/>
            </p:cNvSpPr>
            <p:nvPr/>
          </p:nvSpPr>
          <p:spPr bwMode="auto">
            <a:xfrm>
              <a:off x="0" y="2836760"/>
              <a:ext cx="5372100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 lIns="36576" tIns="36576" rIns="36576" bIns="36576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10" name="Line 5"/>
            <p:cNvSpPr>
              <a:spLocks noChangeShapeType="1"/>
            </p:cNvSpPr>
            <p:nvPr/>
          </p:nvSpPr>
          <p:spPr bwMode="auto">
            <a:xfrm>
              <a:off x="3086100" y="436460"/>
              <a:ext cx="0" cy="480060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 lIns="36576" tIns="36576" rIns="36576" bIns="36576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11" name="Line 6"/>
            <p:cNvSpPr>
              <a:spLocks noChangeShapeType="1"/>
            </p:cNvSpPr>
            <p:nvPr/>
          </p:nvSpPr>
          <p:spPr bwMode="auto">
            <a:xfrm>
              <a:off x="3543300" y="436460"/>
              <a:ext cx="0" cy="4800600"/>
            </a:xfrm>
            <a:prstGeom prst="line">
              <a:avLst/>
            </a:prstGeom>
            <a:noFill/>
            <a:ln w="9525" algn="ctr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 lIns="36576" tIns="36576" rIns="36576" bIns="36576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12" name="Line 7"/>
            <p:cNvSpPr>
              <a:spLocks noChangeShapeType="1"/>
            </p:cNvSpPr>
            <p:nvPr/>
          </p:nvSpPr>
          <p:spPr bwMode="auto">
            <a:xfrm>
              <a:off x="4000500" y="436460"/>
              <a:ext cx="0" cy="4800600"/>
            </a:xfrm>
            <a:prstGeom prst="line">
              <a:avLst/>
            </a:prstGeom>
            <a:noFill/>
            <a:ln w="9525" algn="ctr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 lIns="36576" tIns="36576" rIns="36576" bIns="36576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13" name="Line 8"/>
            <p:cNvSpPr>
              <a:spLocks noChangeShapeType="1"/>
            </p:cNvSpPr>
            <p:nvPr/>
          </p:nvSpPr>
          <p:spPr bwMode="auto">
            <a:xfrm>
              <a:off x="4457700" y="436460"/>
              <a:ext cx="0" cy="4800600"/>
            </a:xfrm>
            <a:prstGeom prst="line">
              <a:avLst/>
            </a:prstGeom>
            <a:noFill/>
            <a:ln w="9525" algn="ctr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 lIns="36576" tIns="36576" rIns="36576" bIns="36576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14" name="Line 9"/>
            <p:cNvSpPr>
              <a:spLocks noChangeShapeType="1"/>
            </p:cNvSpPr>
            <p:nvPr/>
          </p:nvSpPr>
          <p:spPr bwMode="auto">
            <a:xfrm>
              <a:off x="800100" y="436460"/>
              <a:ext cx="0" cy="4800600"/>
            </a:xfrm>
            <a:prstGeom prst="line">
              <a:avLst/>
            </a:prstGeom>
            <a:noFill/>
            <a:ln w="9525" algn="ctr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 lIns="36576" tIns="36576" rIns="36576" bIns="36576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15" name="Line 10"/>
            <p:cNvSpPr>
              <a:spLocks noChangeShapeType="1"/>
            </p:cNvSpPr>
            <p:nvPr/>
          </p:nvSpPr>
          <p:spPr bwMode="auto">
            <a:xfrm>
              <a:off x="1257300" y="436460"/>
              <a:ext cx="0" cy="4800600"/>
            </a:xfrm>
            <a:prstGeom prst="line">
              <a:avLst/>
            </a:prstGeom>
            <a:noFill/>
            <a:ln w="9525" algn="ctr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 lIns="36576" tIns="36576" rIns="36576" bIns="36576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16" name="Line 11"/>
            <p:cNvSpPr>
              <a:spLocks noChangeShapeType="1"/>
            </p:cNvSpPr>
            <p:nvPr/>
          </p:nvSpPr>
          <p:spPr bwMode="auto">
            <a:xfrm>
              <a:off x="1714500" y="436460"/>
              <a:ext cx="0" cy="4800600"/>
            </a:xfrm>
            <a:prstGeom prst="line">
              <a:avLst/>
            </a:prstGeom>
            <a:noFill/>
            <a:ln w="9525" algn="ctr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 lIns="36576" tIns="36576" rIns="36576" bIns="36576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17" name="Line 12"/>
            <p:cNvSpPr>
              <a:spLocks noChangeShapeType="1"/>
            </p:cNvSpPr>
            <p:nvPr/>
          </p:nvSpPr>
          <p:spPr bwMode="auto">
            <a:xfrm>
              <a:off x="2171700" y="436460"/>
              <a:ext cx="0" cy="4800600"/>
            </a:xfrm>
            <a:prstGeom prst="line">
              <a:avLst/>
            </a:prstGeom>
            <a:noFill/>
            <a:ln w="9525" algn="ctr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 lIns="36576" tIns="36576" rIns="36576" bIns="36576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18" name="Line 13"/>
            <p:cNvSpPr>
              <a:spLocks noChangeShapeType="1"/>
            </p:cNvSpPr>
            <p:nvPr/>
          </p:nvSpPr>
          <p:spPr bwMode="auto">
            <a:xfrm>
              <a:off x="4914900" y="436460"/>
              <a:ext cx="0" cy="4800600"/>
            </a:xfrm>
            <a:prstGeom prst="line">
              <a:avLst/>
            </a:prstGeom>
            <a:noFill/>
            <a:ln w="9525" algn="ctr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 lIns="36576" tIns="36576" rIns="36576" bIns="36576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19" name="Line 14"/>
            <p:cNvSpPr>
              <a:spLocks noChangeShapeType="1"/>
            </p:cNvSpPr>
            <p:nvPr/>
          </p:nvSpPr>
          <p:spPr bwMode="auto">
            <a:xfrm>
              <a:off x="342900" y="436460"/>
              <a:ext cx="0" cy="4800600"/>
            </a:xfrm>
            <a:prstGeom prst="line">
              <a:avLst/>
            </a:prstGeom>
            <a:noFill/>
            <a:ln w="9525" algn="ctr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 lIns="36576" tIns="36576" rIns="36576" bIns="36576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20" name="Line 15"/>
            <p:cNvSpPr>
              <a:spLocks noChangeShapeType="1"/>
            </p:cNvSpPr>
            <p:nvPr/>
          </p:nvSpPr>
          <p:spPr bwMode="auto">
            <a:xfrm>
              <a:off x="0" y="2379560"/>
              <a:ext cx="502920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 lIns="36576" tIns="36576" rIns="36576" bIns="36576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21" name="Line 16"/>
            <p:cNvSpPr>
              <a:spLocks noChangeShapeType="1"/>
            </p:cNvSpPr>
            <p:nvPr/>
          </p:nvSpPr>
          <p:spPr bwMode="auto">
            <a:xfrm>
              <a:off x="0" y="1922360"/>
              <a:ext cx="502920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 lIns="36576" tIns="36576" rIns="36576" bIns="36576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22" name="Line 17"/>
            <p:cNvSpPr>
              <a:spLocks noChangeShapeType="1"/>
            </p:cNvSpPr>
            <p:nvPr/>
          </p:nvSpPr>
          <p:spPr bwMode="auto">
            <a:xfrm>
              <a:off x="0" y="1465160"/>
              <a:ext cx="5029200" cy="0"/>
            </a:xfrm>
            <a:prstGeom prst="line">
              <a:avLst/>
            </a:prstGeom>
            <a:noFill/>
            <a:ln w="9525" algn="ctr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 lIns="36576" tIns="36576" rIns="36576" bIns="36576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23" name="Line 18"/>
            <p:cNvSpPr>
              <a:spLocks noChangeShapeType="1"/>
            </p:cNvSpPr>
            <p:nvPr/>
          </p:nvSpPr>
          <p:spPr bwMode="auto">
            <a:xfrm>
              <a:off x="0" y="1007960"/>
              <a:ext cx="5029200" cy="0"/>
            </a:xfrm>
            <a:prstGeom prst="line">
              <a:avLst/>
            </a:prstGeom>
            <a:noFill/>
            <a:ln w="9525" algn="ctr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 lIns="36576" tIns="36576" rIns="36576" bIns="36576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24" name="Line 19"/>
            <p:cNvSpPr>
              <a:spLocks noChangeShapeType="1"/>
            </p:cNvSpPr>
            <p:nvPr/>
          </p:nvSpPr>
          <p:spPr bwMode="auto">
            <a:xfrm>
              <a:off x="0" y="550760"/>
              <a:ext cx="5029200" cy="0"/>
            </a:xfrm>
            <a:prstGeom prst="line">
              <a:avLst/>
            </a:prstGeom>
            <a:noFill/>
            <a:ln w="9525" algn="ctr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 lIns="36576" tIns="36576" rIns="36576" bIns="36576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25" name="Line 20"/>
            <p:cNvSpPr>
              <a:spLocks noChangeShapeType="1"/>
            </p:cNvSpPr>
            <p:nvPr/>
          </p:nvSpPr>
          <p:spPr bwMode="auto">
            <a:xfrm>
              <a:off x="114300" y="5122760"/>
              <a:ext cx="5029200" cy="0"/>
            </a:xfrm>
            <a:prstGeom prst="line">
              <a:avLst/>
            </a:prstGeom>
            <a:noFill/>
            <a:ln w="9525" algn="ctr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 lIns="36576" tIns="36576" rIns="36576" bIns="36576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26" name="Line 21"/>
            <p:cNvSpPr>
              <a:spLocks noChangeShapeType="1"/>
            </p:cNvSpPr>
            <p:nvPr/>
          </p:nvSpPr>
          <p:spPr bwMode="auto">
            <a:xfrm>
              <a:off x="114300" y="4665560"/>
              <a:ext cx="5029200" cy="0"/>
            </a:xfrm>
            <a:prstGeom prst="line">
              <a:avLst/>
            </a:prstGeom>
            <a:noFill/>
            <a:ln w="9525" algn="ctr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 lIns="36576" tIns="36576" rIns="36576" bIns="36576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27" name="Line 22"/>
            <p:cNvSpPr>
              <a:spLocks noChangeShapeType="1"/>
            </p:cNvSpPr>
            <p:nvPr/>
          </p:nvSpPr>
          <p:spPr bwMode="auto">
            <a:xfrm>
              <a:off x="114300" y="4208360"/>
              <a:ext cx="5029200" cy="0"/>
            </a:xfrm>
            <a:prstGeom prst="line">
              <a:avLst/>
            </a:prstGeom>
            <a:noFill/>
            <a:ln w="9525" algn="ctr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 lIns="36576" tIns="36576" rIns="36576" bIns="36576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28" name="Line 23"/>
            <p:cNvSpPr>
              <a:spLocks noChangeShapeType="1"/>
            </p:cNvSpPr>
            <p:nvPr/>
          </p:nvSpPr>
          <p:spPr bwMode="auto">
            <a:xfrm>
              <a:off x="114300" y="3751160"/>
              <a:ext cx="5029200" cy="0"/>
            </a:xfrm>
            <a:prstGeom prst="line">
              <a:avLst/>
            </a:prstGeom>
            <a:noFill/>
            <a:ln w="9525" algn="ctr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 lIns="36576" tIns="36576" rIns="36576" bIns="36576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29" name="Line 24"/>
            <p:cNvSpPr>
              <a:spLocks noChangeShapeType="1"/>
            </p:cNvSpPr>
            <p:nvPr/>
          </p:nvSpPr>
          <p:spPr bwMode="auto">
            <a:xfrm>
              <a:off x="114300" y="3293960"/>
              <a:ext cx="5029200" cy="0"/>
            </a:xfrm>
            <a:prstGeom prst="line">
              <a:avLst/>
            </a:prstGeom>
            <a:noFill/>
            <a:ln w="9525" algn="ctr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 lIns="36576" tIns="36576" rIns="36576" bIns="36576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0" name="Text Box 25"/>
            <p:cNvSpPr txBox="1">
              <a:spLocks noChangeArrowheads="1"/>
            </p:cNvSpPr>
            <p:nvPr/>
          </p:nvSpPr>
          <p:spPr bwMode="auto">
            <a:xfrm>
              <a:off x="3028950" y="2893910"/>
              <a:ext cx="171450" cy="228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36576" tIns="36576" rIns="36576" bIns="36576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eaLnBrk="1" hangingPunct="1"/>
              <a:r>
                <a:rPr lang="en-US" sz="1400" b="1">
                  <a:solidFill>
                    <a:srgbClr val="000000"/>
                  </a:solidFill>
                  <a:latin typeface="Times New Roman" pitchFamily="18" charset="0"/>
                </a:rPr>
                <a:t>1</a:t>
              </a:r>
              <a:endParaRPr lang="en-US"/>
            </a:p>
          </p:txBody>
        </p:sp>
        <p:sp>
          <p:nvSpPr>
            <p:cNvPr id="31" name="Text Box 26"/>
            <p:cNvSpPr txBox="1">
              <a:spLocks noChangeArrowheads="1"/>
            </p:cNvSpPr>
            <p:nvPr/>
          </p:nvSpPr>
          <p:spPr bwMode="auto">
            <a:xfrm>
              <a:off x="3486150" y="2893910"/>
              <a:ext cx="171450" cy="228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36576" tIns="36576" rIns="36576" bIns="36576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eaLnBrk="1" hangingPunct="1"/>
              <a:r>
                <a:rPr lang="en-US" sz="1400" b="1">
                  <a:solidFill>
                    <a:srgbClr val="000000"/>
                  </a:solidFill>
                  <a:latin typeface="Times New Roman" pitchFamily="18" charset="0"/>
                </a:rPr>
                <a:t>2</a:t>
              </a:r>
              <a:endParaRPr lang="en-US"/>
            </a:p>
          </p:txBody>
        </p:sp>
        <p:sp>
          <p:nvSpPr>
            <p:cNvPr id="32" name="Text Box 27"/>
            <p:cNvSpPr txBox="1">
              <a:spLocks noChangeArrowheads="1"/>
            </p:cNvSpPr>
            <p:nvPr/>
          </p:nvSpPr>
          <p:spPr bwMode="auto">
            <a:xfrm>
              <a:off x="3943350" y="2893910"/>
              <a:ext cx="171450" cy="228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36576" tIns="36576" rIns="36576" bIns="36576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eaLnBrk="1" hangingPunct="1"/>
              <a:r>
                <a:rPr lang="en-US" sz="1400" b="1">
                  <a:solidFill>
                    <a:srgbClr val="000000"/>
                  </a:solidFill>
                  <a:latin typeface="Times New Roman" pitchFamily="18" charset="0"/>
                </a:rPr>
                <a:t>3</a:t>
              </a:r>
              <a:endParaRPr lang="en-US"/>
            </a:p>
          </p:txBody>
        </p:sp>
        <p:sp>
          <p:nvSpPr>
            <p:cNvPr id="33" name="Text Box 28"/>
            <p:cNvSpPr txBox="1">
              <a:spLocks noChangeArrowheads="1"/>
            </p:cNvSpPr>
            <p:nvPr/>
          </p:nvSpPr>
          <p:spPr bwMode="auto">
            <a:xfrm>
              <a:off x="4380308" y="2916660"/>
              <a:ext cx="324155" cy="6727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36576" tIns="36576" rIns="36576" bIns="36576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eaLnBrk="1" hangingPunct="1"/>
              <a:r>
                <a:rPr lang="en-US" sz="1200" b="1">
                  <a:solidFill>
                    <a:srgbClr val="000000"/>
                  </a:solidFill>
                  <a:latin typeface="Times New Roman" pitchFamily="18" charset="0"/>
                </a:rPr>
                <a:t>4</a:t>
              </a:r>
              <a:endParaRPr lang="en-US" sz="1200"/>
            </a:p>
          </p:txBody>
        </p:sp>
        <p:sp>
          <p:nvSpPr>
            <p:cNvPr id="34" name="Text Box 29"/>
            <p:cNvSpPr txBox="1">
              <a:spLocks noChangeArrowheads="1"/>
            </p:cNvSpPr>
            <p:nvPr/>
          </p:nvSpPr>
          <p:spPr bwMode="auto">
            <a:xfrm>
              <a:off x="4857750" y="2893910"/>
              <a:ext cx="171450" cy="228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36576" tIns="36576" rIns="36576" bIns="36576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eaLnBrk="1" hangingPunct="1"/>
              <a:r>
                <a:rPr lang="en-US" sz="1400" b="1">
                  <a:solidFill>
                    <a:srgbClr val="000000"/>
                  </a:solidFill>
                  <a:latin typeface="Times New Roman" pitchFamily="18" charset="0"/>
                </a:rPr>
                <a:t>5</a:t>
              </a:r>
              <a:endParaRPr lang="en-US"/>
            </a:p>
          </p:txBody>
        </p:sp>
        <p:sp>
          <p:nvSpPr>
            <p:cNvPr id="35" name="Text Box 30"/>
            <p:cNvSpPr txBox="1">
              <a:spLocks noChangeArrowheads="1"/>
            </p:cNvSpPr>
            <p:nvPr/>
          </p:nvSpPr>
          <p:spPr bwMode="auto">
            <a:xfrm>
              <a:off x="171450" y="2893910"/>
              <a:ext cx="228600" cy="228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36576" tIns="36576" rIns="36576" bIns="36576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eaLnBrk="1" hangingPunct="1"/>
              <a:r>
                <a:rPr lang="en-US" sz="1400" b="1">
                  <a:solidFill>
                    <a:srgbClr val="000000"/>
                  </a:solidFill>
                  <a:latin typeface="Times New Roman" pitchFamily="18" charset="0"/>
                </a:rPr>
                <a:t>-5</a:t>
              </a:r>
              <a:endParaRPr lang="en-US"/>
            </a:p>
          </p:txBody>
        </p:sp>
        <p:sp>
          <p:nvSpPr>
            <p:cNvPr id="36" name="Text Box 31"/>
            <p:cNvSpPr txBox="1">
              <a:spLocks noChangeArrowheads="1"/>
            </p:cNvSpPr>
            <p:nvPr/>
          </p:nvSpPr>
          <p:spPr bwMode="auto">
            <a:xfrm>
              <a:off x="628650" y="2893910"/>
              <a:ext cx="228600" cy="228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36576" tIns="36576" rIns="36576" bIns="36576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eaLnBrk="1" hangingPunct="1"/>
              <a:r>
                <a:rPr lang="en-US" sz="1400" b="1">
                  <a:solidFill>
                    <a:srgbClr val="000000"/>
                  </a:solidFill>
                  <a:latin typeface="Times New Roman" pitchFamily="18" charset="0"/>
                </a:rPr>
                <a:t>-4</a:t>
              </a:r>
              <a:endParaRPr lang="en-US"/>
            </a:p>
          </p:txBody>
        </p:sp>
        <p:sp>
          <p:nvSpPr>
            <p:cNvPr id="37" name="Text Box 32"/>
            <p:cNvSpPr txBox="1">
              <a:spLocks noChangeArrowheads="1"/>
            </p:cNvSpPr>
            <p:nvPr/>
          </p:nvSpPr>
          <p:spPr bwMode="auto">
            <a:xfrm>
              <a:off x="1085850" y="2893910"/>
              <a:ext cx="228600" cy="228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36576" tIns="36576" rIns="36576" bIns="36576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eaLnBrk="1" hangingPunct="1"/>
              <a:r>
                <a:rPr lang="en-US" sz="1400" b="1">
                  <a:solidFill>
                    <a:srgbClr val="000000"/>
                  </a:solidFill>
                  <a:latin typeface="Times New Roman" pitchFamily="18" charset="0"/>
                </a:rPr>
                <a:t>-3</a:t>
              </a:r>
              <a:endParaRPr lang="en-US"/>
            </a:p>
          </p:txBody>
        </p:sp>
        <p:sp>
          <p:nvSpPr>
            <p:cNvPr id="38" name="Text Box 33"/>
            <p:cNvSpPr txBox="1">
              <a:spLocks noChangeArrowheads="1"/>
            </p:cNvSpPr>
            <p:nvPr/>
          </p:nvSpPr>
          <p:spPr bwMode="auto">
            <a:xfrm>
              <a:off x="1543050" y="2893910"/>
              <a:ext cx="228600" cy="228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36576" tIns="36576" rIns="36576" bIns="36576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eaLnBrk="1" hangingPunct="1"/>
              <a:r>
                <a:rPr lang="en-US" sz="1400" b="1">
                  <a:solidFill>
                    <a:srgbClr val="000000"/>
                  </a:solidFill>
                  <a:latin typeface="Times New Roman" pitchFamily="18" charset="0"/>
                </a:rPr>
                <a:t>-2</a:t>
              </a:r>
              <a:endParaRPr lang="en-US"/>
            </a:p>
          </p:txBody>
        </p:sp>
        <p:sp>
          <p:nvSpPr>
            <p:cNvPr id="39" name="Text Box 34"/>
            <p:cNvSpPr txBox="1">
              <a:spLocks noChangeArrowheads="1"/>
            </p:cNvSpPr>
            <p:nvPr/>
          </p:nvSpPr>
          <p:spPr bwMode="auto">
            <a:xfrm>
              <a:off x="2000250" y="2893910"/>
              <a:ext cx="228600" cy="228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36576" tIns="36576" rIns="36576" bIns="36576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eaLnBrk="1" hangingPunct="1"/>
              <a:r>
                <a:rPr lang="en-US" sz="1400" b="1">
                  <a:solidFill>
                    <a:srgbClr val="000000"/>
                  </a:solidFill>
                  <a:latin typeface="Times New Roman" pitchFamily="18" charset="0"/>
                </a:rPr>
                <a:t>-1</a:t>
              </a:r>
              <a:endParaRPr lang="en-US"/>
            </a:p>
          </p:txBody>
        </p:sp>
        <p:sp>
          <p:nvSpPr>
            <p:cNvPr id="40" name="Text Box 35"/>
            <p:cNvSpPr txBox="1">
              <a:spLocks noChangeArrowheads="1"/>
            </p:cNvSpPr>
            <p:nvPr/>
          </p:nvSpPr>
          <p:spPr bwMode="auto">
            <a:xfrm>
              <a:off x="2400300" y="2265260"/>
              <a:ext cx="171450" cy="228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36576" tIns="36576" rIns="36576" bIns="36576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eaLnBrk="1" hangingPunct="1"/>
              <a:r>
                <a:rPr lang="en-US" sz="1400" b="1">
                  <a:solidFill>
                    <a:srgbClr val="000000"/>
                  </a:solidFill>
                  <a:latin typeface="Times New Roman" pitchFamily="18" charset="0"/>
                </a:rPr>
                <a:t>1</a:t>
              </a:r>
              <a:endParaRPr lang="en-US"/>
            </a:p>
          </p:txBody>
        </p:sp>
        <p:sp>
          <p:nvSpPr>
            <p:cNvPr id="41" name="Text Box 36"/>
            <p:cNvSpPr txBox="1">
              <a:spLocks noChangeArrowheads="1"/>
            </p:cNvSpPr>
            <p:nvPr/>
          </p:nvSpPr>
          <p:spPr bwMode="auto">
            <a:xfrm>
              <a:off x="2400300" y="1808060"/>
              <a:ext cx="171450" cy="228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36576" tIns="36576" rIns="36576" bIns="36576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eaLnBrk="1" hangingPunct="1"/>
              <a:r>
                <a:rPr lang="en-US" sz="1400" b="1">
                  <a:solidFill>
                    <a:srgbClr val="000000"/>
                  </a:solidFill>
                  <a:latin typeface="Times New Roman" pitchFamily="18" charset="0"/>
                </a:rPr>
                <a:t>2</a:t>
              </a:r>
              <a:endParaRPr lang="en-US"/>
            </a:p>
          </p:txBody>
        </p:sp>
        <p:sp>
          <p:nvSpPr>
            <p:cNvPr id="42" name="Text Box 37"/>
            <p:cNvSpPr txBox="1">
              <a:spLocks noChangeArrowheads="1"/>
            </p:cNvSpPr>
            <p:nvPr/>
          </p:nvSpPr>
          <p:spPr bwMode="auto">
            <a:xfrm>
              <a:off x="2419163" y="1310389"/>
              <a:ext cx="439594" cy="5381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36576" tIns="36576" rIns="36576" bIns="36576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eaLnBrk="1" hangingPunct="1"/>
              <a:r>
                <a:rPr lang="en-US" sz="1400" b="1" dirty="0">
                  <a:solidFill>
                    <a:srgbClr val="000000"/>
                  </a:solidFill>
                  <a:latin typeface="Times New Roman" pitchFamily="18" charset="0"/>
                </a:rPr>
                <a:t>3</a:t>
              </a:r>
              <a:endParaRPr lang="en-US" sz="1400" dirty="0"/>
            </a:p>
          </p:txBody>
        </p:sp>
        <p:sp>
          <p:nvSpPr>
            <p:cNvPr id="43" name="Text Box 38"/>
            <p:cNvSpPr txBox="1">
              <a:spLocks noChangeArrowheads="1"/>
            </p:cNvSpPr>
            <p:nvPr/>
          </p:nvSpPr>
          <p:spPr bwMode="auto">
            <a:xfrm>
              <a:off x="2400300" y="893660"/>
              <a:ext cx="171450" cy="228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36576" tIns="36576" rIns="36576" bIns="36576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eaLnBrk="1" hangingPunct="1"/>
              <a:r>
                <a:rPr lang="en-US" sz="1400" b="1">
                  <a:solidFill>
                    <a:srgbClr val="000000"/>
                  </a:solidFill>
                  <a:latin typeface="Times New Roman" pitchFamily="18" charset="0"/>
                </a:rPr>
                <a:t>4</a:t>
              </a:r>
              <a:endParaRPr lang="en-US"/>
            </a:p>
          </p:txBody>
        </p:sp>
        <p:sp>
          <p:nvSpPr>
            <p:cNvPr id="44" name="Text Box 39"/>
            <p:cNvSpPr txBox="1">
              <a:spLocks noChangeArrowheads="1"/>
            </p:cNvSpPr>
            <p:nvPr/>
          </p:nvSpPr>
          <p:spPr bwMode="auto">
            <a:xfrm>
              <a:off x="2400300" y="436460"/>
              <a:ext cx="171450" cy="228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36576" tIns="36576" rIns="36576" bIns="36576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eaLnBrk="1" hangingPunct="1"/>
              <a:r>
                <a:rPr lang="en-US" sz="1400" b="1">
                  <a:solidFill>
                    <a:srgbClr val="000000"/>
                  </a:solidFill>
                  <a:latin typeface="Times New Roman" pitchFamily="18" charset="0"/>
                </a:rPr>
                <a:t>5</a:t>
              </a:r>
              <a:endParaRPr lang="en-US"/>
            </a:p>
          </p:txBody>
        </p:sp>
        <p:sp>
          <p:nvSpPr>
            <p:cNvPr id="45" name="Text Box 40"/>
            <p:cNvSpPr txBox="1">
              <a:spLocks noChangeArrowheads="1"/>
            </p:cNvSpPr>
            <p:nvPr/>
          </p:nvSpPr>
          <p:spPr bwMode="auto">
            <a:xfrm>
              <a:off x="2343150" y="3636860"/>
              <a:ext cx="228600" cy="228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36576" tIns="36576" rIns="36576" bIns="36576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eaLnBrk="1" hangingPunct="1"/>
              <a:r>
                <a:rPr lang="en-US" sz="1400" b="1">
                  <a:solidFill>
                    <a:srgbClr val="000000"/>
                  </a:solidFill>
                  <a:latin typeface="Times New Roman" pitchFamily="18" charset="0"/>
                </a:rPr>
                <a:t>-2</a:t>
              </a:r>
              <a:endParaRPr lang="en-US"/>
            </a:p>
          </p:txBody>
        </p:sp>
        <p:sp>
          <p:nvSpPr>
            <p:cNvPr id="46" name="Text Box 41"/>
            <p:cNvSpPr txBox="1">
              <a:spLocks noChangeArrowheads="1"/>
            </p:cNvSpPr>
            <p:nvPr/>
          </p:nvSpPr>
          <p:spPr bwMode="auto">
            <a:xfrm>
              <a:off x="2343150" y="3179660"/>
              <a:ext cx="228600" cy="228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36576" tIns="36576" rIns="36576" bIns="36576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eaLnBrk="1" hangingPunct="1"/>
              <a:r>
                <a:rPr lang="en-US" sz="1400" b="1">
                  <a:solidFill>
                    <a:srgbClr val="000000"/>
                  </a:solidFill>
                  <a:latin typeface="Times New Roman" pitchFamily="18" charset="0"/>
                </a:rPr>
                <a:t>-1</a:t>
              </a:r>
              <a:endParaRPr lang="en-US"/>
            </a:p>
          </p:txBody>
        </p:sp>
        <p:sp>
          <p:nvSpPr>
            <p:cNvPr id="47" name="Text Box 42"/>
            <p:cNvSpPr txBox="1">
              <a:spLocks noChangeArrowheads="1"/>
            </p:cNvSpPr>
            <p:nvPr/>
          </p:nvSpPr>
          <p:spPr bwMode="auto">
            <a:xfrm>
              <a:off x="2343150" y="4094060"/>
              <a:ext cx="228600" cy="228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36576" tIns="36576" rIns="36576" bIns="36576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eaLnBrk="1" hangingPunct="1"/>
              <a:r>
                <a:rPr lang="en-US" sz="1400" b="1">
                  <a:solidFill>
                    <a:srgbClr val="000000"/>
                  </a:solidFill>
                  <a:latin typeface="Times New Roman" pitchFamily="18" charset="0"/>
                </a:rPr>
                <a:t>-3</a:t>
              </a:r>
              <a:endParaRPr lang="en-US"/>
            </a:p>
          </p:txBody>
        </p:sp>
        <p:sp>
          <p:nvSpPr>
            <p:cNvPr id="48" name="Text Box 43"/>
            <p:cNvSpPr txBox="1">
              <a:spLocks noChangeArrowheads="1"/>
            </p:cNvSpPr>
            <p:nvPr/>
          </p:nvSpPr>
          <p:spPr bwMode="auto">
            <a:xfrm>
              <a:off x="2343150" y="4551260"/>
              <a:ext cx="228600" cy="228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36576" tIns="36576" rIns="36576" bIns="36576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eaLnBrk="1" hangingPunct="1"/>
              <a:r>
                <a:rPr lang="en-US" sz="1400" b="1">
                  <a:solidFill>
                    <a:srgbClr val="000000"/>
                  </a:solidFill>
                  <a:latin typeface="Times New Roman" pitchFamily="18" charset="0"/>
                </a:rPr>
                <a:t>-4</a:t>
              </a:r>
              <a:endParaRPr lang="en-US"/>
            </a:p>
          </p:txBody>
        </p:sp>
        <p:sp>
          <p:nvSpPr>
            <p:cNvPr id="49" name="Text Box 44"/>
            <p:cNvSpPr txBox="1">
              <a:spLocks noChangeArrowheads="1"/>
            </p:cNvSpPr>
            <p:nvPr/>
          </p:nvSpPr>
          <p:spPr bwMode="auto">
            <a:xfrm>
              <a:off x="2343150" y="5008460"/>
              <a:ext cx="228600" cy="228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36576" tIns="36576" rIns="36576" bIns="36576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eaLnBrk="1" hangingPunct="1"/>
              <a:r>
                <a:rPr lang="en-US" sz="1400" b="1">
                  <a:solidFill>
                    <a:srgbClr val="000000"/>
                  </a:solidFill>
                  <a:latin typeface="Times New Roman" pitchFamily="18" charset="0"/>
                </a:rPr>
                <a:t>-5</a:t>
              </a:r>
              <a:endParaRPr lang="en-US"/>
            </a:p>
          </p:txBody>
        </p:sp>
        <p:sp>
          <p:nvSpPr>
            <p:cNvPr id="50" name="Text Box 45"/>
            <p:cNvSpPr txBox="1">
              <a:spLocks noChangeArrowheads="1"/>
            </p:cNvSpPr>
            <p:nvPr/>
          </p:nvSpPr>
          <p:spPr bwMode="auto">
            <a:xfrm>
              <a:off x="2319208" y="0"/>
              <a:ext cx="1037673" cy="6395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36576" tIns="36576" rIns="36576" bIns="36576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ctr" eaLnBrk="1" hangingPunct="1"/>
              <a:r>
                <a:rPr lang="en-US" sz="2400" i="1">
                  <a:latin typeface="Times New Roman" panose="02020603050405020304" pitchFamily="18" charset="0"/>
                  <a:cs typeface="Times New Roman" panose="02020603050405020304" pitchFamily="18" charset="0"/>
                </a:rPr>
                <a:t>y</a:t>
              </a:r>
            </a:p>
          </p:txBody>
        </p:sp>
        <p:sp>
          <p:nvSpPr>
            <p:cNvPr id="51" name="Text Box 46"/>
            <p:cNvSpPr txBox="1">
              <a:spLocks noChangeArrowheads="1"/>
            </p:cNvSpPr>
            <p:nvPr/>
          </p:nvSpPr>
          <p:spPr bwMode="auto">
            <a:xfrm>
              <a:off x="5295557" y="2722460"/>
              <a:ext cx="401119" cy="5275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36576" tIns="36576" rIns="36576" bIns="36576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ctr" eaLnBrk="1" hangingPunct="1"/>
              <a:r>
                <a:rPr lang="en-US" sz="2000" b="1" i="1">
                  <a:solidFill>
                    <a:srgbClr val="000000"/>
                  </a:solidFill>
                  <a:latin typeface="Times New Roman" pitchFamily="18" charset="0"/>
                </a:rPr>
                <a:t>x</a:t>
              </a:r>
              <a:endParaRPr lang="en-US" sz="2000" i="1"/>
            </a:p>
          </p:txBody>
        </p:sp>
      </p:grpSp>
      <p:sp>
        <p:nvSpPr>
          <p:cNvPr id="52" name="Line 57"/>
          <p:cNvSpPr>
            <a:spLocks noChangeShapeType="1"/>
          </p:cNvSpPr>
          <p:nvPr/>
        </p:nvSpPr>
        <p:spPr bwMode="auto">
          <a:xfrm>
            <a:off x="3491583" y="1455773"/>
            <a:ext cx="24796" cy="5081672"/>
          </a:xfrm>
          <a:prstGeom prst="line">
            <a:avLst/>
          </a:prstGeom>
          <a:noFill/>
          <a:ln w="76200">
            <a:solidFill>
              <a:srgbClr val="00B05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98660986"/>
              </p:ext>
            </p:extLst>
          </p:nvPr>
        </p:nvGraphicFramePr>
        <p:xfrm>
          <a:off x="9186573" y="1343905"/>
          <a:ext cx="2427131" cy="1015299"/>
        </p:xfrm>
        <a:graphic>
          <a:graphicData uri="http://schemas.openxmlformats.org/drawingml/2006/table">
            <a:tbl>
              <a:tblPr/>
              <a:tblGrid>
                <a:gridCol w="1021950">
                  <a:extLst>
                    <a:ext uri="{9D8B030D-6E8A-4147-A177-3AD203B41FA5}">
                      <a16:colId xmlns:a16="http://schemas.microsoft.com/office/drawing/2014/main" val="3463551248"/>
                    </a:ext>
                  </a:extLst>
                </a:gridCol>
                <a:gridCol w="383231">
                  <a:extLst>
                    <a:ext uri="{9D8B030D-6E8A-4147-A177-3AD203B41FA5}">
                      <a16:colId xmlns:a16="http://schemas.microsoft.com/office/drawing/2014/main" val="3868908348"/>
                    </a:ext>
                  </a:extLst>
                </a:gridCol>
                <a:gridCol w="1021950">
                  <a:extLst>
                    <a:ext uri="{9D8B030D-6E8A-4147-A177-3AD203B41FA5}">
                      <a16:colId xmlns:a16="http://schemas.microsoft.com/office/drawing/2014/main" val="2418541319"/>
                    </a:ext>
                  </a:extLst>
                </a:gridCol>
              </a:tblGrid>
              <a:tr h="456076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660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r>
                        <a:rPr lang="en-GB" sz="6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459" marR="9459" marT="9459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=</a:t>
                      </a:r>
                    </a:p>
                  </a:txBody>
                  <a:tcPr marL="9459" marR="9459" marT="9459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6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-4</a:t>
                      </a:r>
                    </a:p>
                  </a:txBody>
                  <a:tcPr marL="9459" marR="9459" marT="9459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396853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586813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Rectangle 112"/>
          <p:cNvSpPr/>
          <p:nvPr/>
        </p:nvSpPr>
        <p:spPr>
          <a:xfrm>
            <a:off x="744599" y="85676"/>
            <a:ext cx="1072832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5400" dirty="0"/>
              <a:t>Write an equation for each line.</a:t>
            </a:r>
          </a:p>
        </p:txBody>
      </p:sp>
      <p:grpSp>
        <p:nvGrpSpPr>
          <p:cNvPr id="6" name="Group 5"/>
          <p:cNvGrpSpPr>
            <a:grpSpLocks/>
          </p:cNvGrpSpPr>
          <p:nvPr/>
        </p:nvGrpSpPr>
        <p:grpSpPr bwMode="auto">
          <a:xfrm>
            <a:off x="2536345" y="845370"/>
            <a:ext cx="6977796" cy="5804191"/>
            <a:chOff x="0" y="0"/>
            <a:chExt cx="5696676" cy="5237060"/>
          </a:xfrm>
        </p:grpSpPr>
        <p:sp>
          <p:nvSpPr>
            <p:cNvPr id="8" name="Line 3"/>
            <p:cNvSpPr>
              <a:spLocks noChangeShapeType="1"/>
            </p:cNvSpPr>
            <p:nvPr/>
          </p:nvSpPr>
          <p:spPr bwMode="auto">
            <a:xfrm flipV="1">
              <a:off x="2628900" y="322160"/>
              <a:ext cx="0" cy="491490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 lIns="36576" tIns="36576" rIns="36576" bIns="36576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9" name="Line 4"/>
            <p:cNvSpPr>
              <a:spLocks noChangeShapeType="1"/>
            </p:cNvSpPr>
            <p:nvPr/>
          </p:nvSpPr>
          <p:spPr bwMode="auto">
            <a:xfrm>
              <a:off x="0" y="2836760"/>
              <a:ext cx="5372100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 lIns="36576" tIns="36576" rIns="36576" bIns="36576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10" name="Line 5"/>
            <p:cNvSpPr>
              <a:spLocks noChangeShapeType="1"/>
            </p:cNvSpPr>
            <p:nvPr/>
          </p:nvSpPr>
          <p:spPr bwMode="auto">
            <a:xfrm>
              <a:off x="3086100" y="436460"/>
              <a:ext cx="0" cy="480060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 lIns="36576" tIns="36576" rIns="36576" bIns="36576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11" name="Line 6"/>
            <p:cNvSpPr>
              <a:spLocks noChangeShapeType="1"/>
            </p:cNvSpPr>
            <p:nvPr/>
          </p:nvSpPr>
          <p:spPr bwMode="auto">
            <a:xfrm>
              <a:off x="3543300" y="436460"/>
              <a:ext cx="0" cy="4800600"/>
            </a:xfrm>
            <a:prstGeom prst="line">
              <a:avLst/>
            </a:prstGeom>
            <a:noFill/>
            <a:ln w="9525" algn="ctr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 lIns="36576" tIns="36576" rIns="36576" bIns="36576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12" name="Line 7"/>
            <p:cNvSpPr>
              <a:spLocks noChangeShapeType="1"/>
            </p:cNvSpPr>
            <p:nvPr/>
          </p:nvSpPr>
          <p:spPr bwMode="auto">
            <a:xfrm>
              <a:off x="4000500" y="436460"/>
              <a:ext cx="0" cy="4800600"/>
            </a:xfrm>
            <a:prstGeom prst="line">
              <a:avLst/>
            </a:prstGeom>
            <a:noFill/>
            <a:ln w="9525" algn="ctr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 lIns="36576" tIns="36576" rIns="36576" bIns="36576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13" name="Line 8"/>
            <p:cNvSpPr>
              <a:spLocks noChangeShapeType="1"/>
            </p:cNvSpPr>
            <p:nvPr/>
          </p:nvSpPr>
          <p:spPr bwMode="auto">
            <a:xfrm>
              <a:off x="4457700" y="436460"/>
              <a:ext cx="0" cy="4800600"/>
            </a:xfrm>
            <a:prstGeom prst="line">
              <a:avLst/>
            </a:prstGeom>
            <a:noFill/>
            <a:ln w="9525" algn="ctr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 lIns="36576" tIns="36576" rIns="36576" bIns="36576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14" name="Line 9"/>
            <p:cNvSpPr>
              <a:spLocks noChangeShapeType="1"/>
            </p:cNvSpPr>
            <p:nvPr/>
          </p:nvSpPr>
          <p:spPr bwMode="auto">
            <a:xfrm>
              <a:off x="800100" y="436460"/>
              <a:ext cx="0" cy="4800600"/>
            </a:xfrm>
            <a:prstGeom prst="line">
              <a:avLst/>
            </a:prstGeom>
            <a:noFill/>
            <a:ln w="9525" algn="ctr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 lIns="36576" tIns="36576" rIns="36576" bIns="36576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15" name="Line 10"/>
            <p:cNvSpPr>
              <a:spLocks noChangeShapeType="1"/>
            </p:cNvSpPr>
            <p:nvPr/>
          </p:nvSpPr>
          <p:spPr bwMode="auto">
            <a:xfrm>
              <a:off x="1257300" y="436460"/>
              <a:ext cx="0" cy="4800600"/>
            </a:xfrm>
            <a:prstGeom prst="line">
              <a:avLst/>
            </a:prstGeom>
            <a:noFill/>
            <a:ln w="9525" algn="ctr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 lIns="36576" tIns="36576" rIns="36576" bIns="36576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16" name="Line 11"/>
            <p:cNvSpPr>
              <a:spLocks noChangeShapeType="1"/>
            </p:cNvSpPr>
            <p:nvPr/>
          </p:nvSpPr>
          <p:spPr bwMode="auto">
            <a:xfrm>
              <a:off x="1714500" y="436460"/>
              <a:ext cx="0" cy="4800600"/>
            </a:xfrm>
            <a:prstGeom prst="line">
              <a:avLst/>
            </a:prstGeom>
            <a:noFill/>
            <a:ln w="9525" algn="ctr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 lIns="36576" tIns="36576" rIns="36576" bIns="36576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17" name="Line 12"/>
            <p:cNvSpPr>
              <a:spLocks noChangeShapeType="1"/>
            </p:cNvSpPr>
            <p:nvPr/>
          </p:nvSpPr>
          <p:spPr bwMode="auto">
            <a:xfrm>
              <a:off x="2171700" y="436460"/>
              <a:ext cx="0" cy="4800600"/>
            </a:xfrm>
            <a:prstGeom prst="line">
              <a:avLst/>
            </a:prstGeom>
            <a:noFill/>
            <a:ln w="9525" algn="ctr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 lIns="36576" tIns="36576" rIns="36576" bIns="36576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18" name="Line 13"/>
            <p:cNvSpPr>
              <a:spLocks noChangeShapeType="1"/>
            </p:cNvSpPr>
            <p:nvPr/>
          </p:nvSpPr>
          <p:spPr bwMode="auto">
            <a:xfrm>
              <a:off x="4914900" y="436460"/>
              <a:ext cx="0" cy="4800600"/>
            </a:xfrm>
            <a:prstGeom prst="line">
              <a:avLst/>
            </a:prstGeom>
            <a:noFill/>
            <a:ln w="9525" algn="ctr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 lIns="36576" tIns="36576" rIns="36576" bIns="36576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19" name="Line 14"/>
            <p:cNvSpPr>
              <a:spLocks noChangeShapeType="1"/>
            </p:cNvSpPr>
            <p:nvPr/>
          </p:nvSpPr>
          <p:spPr bwMode="auto">
            <a:xfrm>
              <a:off x="342900" y="436460"/>
              <a:ext cx="0" cy="4800600"/>
            </a:xfrm>
            <a:prstGeom prst="line">
              <a:avLst/>
            </a:prstGeom>
            <a:noFill/>
            <a:ln w="9525" algn="ctr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 lIns="36576" tIns="36576" rIns="36576" bIns="36576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20" name="Line 15"/>
            <p:cNvSpPr>
              <a:spLocks noChangeShapeType="1"/>
            </p:cNvSpPr>
            <p:nvPr/>
          </p:nvSpPr>
          <p:spPr bwMode="auto">
            <a:xfrm>
              <a:off x="0" y="2379560"/>
              <a:ext cx="502920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 lIns="36576" tIns="36576" rIns="36576" bIns="36576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21" name="Line 16"/>
            <p:cNvSpPr>
              <a:spLocks noChangeShapeType="1"/>
            </p:cNvSpPr>
            <p:nvPr/>
          </p:nvSpPr>
          <p:spPr bwMode="auto">
            <a:xfrm>
              <a:off x="0" y="1922360"/>
              <a:ext cx="502920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 lIns="36576" tIns="36576" rIns="36576" bIns="36576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22" name="Line 17"/>
            <p:cNvSpPr>
              <a:spLocks noChangeShapeType="1"/>
            </p:cNvSpPr>
            <p:nvPr/>
          </p:nvSpPr>
          <p:spPr bwMode="auto">
            <a:xfrm>
              <a:off x="0" y="1465160"/>
              <a:ext cx="5029200" cy="0"/>
            </a:xfrm>
            <a:prstGeom prst="line">
              <a:avLst/>
            </a:prstGeom>
            <a:noFill/>
            <a:ln w="9525" algn="ctr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 lIns="36576" tIns="36576" rIns="36576" bIns="36576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23" name="Line 18"/>
            <p:cNvSpPr>
              <a:spLocks noChangeShapeType="1"/>
            </p:cNvSpPr>
            <p:nvPr/>
          </p:nvSpPr>
          <p:spPr bwMode="auto">
            <a:xfrm>
              <a:off x="0" y="1007960"/>
              <a:ext cx="5029200" cy="0"/>
            </a:xfrm>
            <a:prstGeom prst="line">
              <a:avLst/>
            </a:prstGeom>
            <a:noFill/>
            <a:ln w="9525" algn="ctr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 lIns="36576" tIns="36576" rIns="36576" bIns="36576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24" name="Line 19"/>
            <p:cNvSpPr>
              <a:spLocks noChangeShapeType="1"/>
            </p:cNvSpPr>
            <p:nvPr/>
          </p:nvSpPr>
          <p:spPr bwMode="auto">
            <a:xfrm>
              <a:off x="0" y="550760"/>
              <a:ext cx="5029200" cy="0"/>
            </a:xfrm>
            <a:prstGeom prst="line">
              <a:avLst/>
            </a:prstGeom>
            <a:noFill/>
            <a:ln w="9525" algn="ctr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 lIns="36576" tIns="36576" rIns="36576" bIns="36576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25" name="Line 20"/>
            <p:cNvSpPr>
              <a:spLocks noChangeShapeType="1"/>
            </p:cNvSpPr>
            <p:nvPr/>
          </p:nvSpPr>
          <p:spPr bwMode="auto">
            <a:xfrm>
              <a:off x="114300" y="5122760"/>
              <a:ext cx="5029200" cy="0"/>
            </a:xfrm>
            <a:prstGeom prst="line">
              <a:avLst/>
            </a:prstGeom>
            <a:noFill/>
            <a:ln w="9525" algn="ctr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 lIns="36576" tIns="36576" rIns="36576" bIns="36576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26" name="Line 21"/>
            <p:cNvSpPr>
              <a:spLocks noChangeShapeType="1"/>
            </p:cNvSpPr>
            <p:nvPr/>
          </p:nvSpPr>
          <p:spPr bwMode="auto">
            <a:xfrm>
              <a:off x="114300" y="4665560"/>
              <a:ext cx="5029200" cy="0"/>
            </a:xfrm>
            <a:prstGeom prst="line">
              <a:avLst/>
            </a:prstGeom>
            <a:noFill/>
            <a:ln w="9525" algn="ctr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 lIns="36576" tIns="36576" rIns="36576" bIns="36576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27" name="Line 22"/>
            <p:cNvSpPr>
              <a:spLocks noChangeShapeType="1"/>
            </p:cNvSpPr>
            <p:nvPr/>
          </p:nvSpPr>
          <p:spPr bwMode="auto">
            <a:xfrm>
              <a:off x="114300" y="4208360"/>
              <a:ext cx="5029200" cy="0"/>
            </a:xfrm>
            <a:prstGeom prst="line">
              <a:avLst/>
            </a:prstGeom>
            <a:noFill/>
            <a:ln w="9525" algn="ctr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 lIns="36576" tIns="36576" rIns="36576" bIns="36576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28" name="Line 23"/>
            <p:cNvSpPr>
              <a:spLocks noChangeShapeType="1"/>
            </p:cNvSpPr>
            <p:nvPr/>
          </p:nvSpPr>
          <p:spPr bwMode="auto">
            <a:xfrm>
              <a:off x="114300" y="3751160"/>
              <a:ext cx="5029200" cy="0"/>
            </a:xfrm>
            <a:prstGeom prst="line">
              <a:avLst/>
            </a:prstGeom>
            <a:noFill/>
            <a:ln w="9525" algn="ctr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 lIns="36576" tIns="36576" rIns="36576" bIns="36576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29" name="Line 24"/>
            <p:cNvSpPr>
              <a:spLocks noChangeShapeType="1"/>
            </p:cNvSpPr>
            <p:nvPr/>
          </p:nvSpPr>
          <p:spPr bwMode="auto">
            <a:xfrm>
              <a:off x="114300" y="3293960"/>
              <a:ext cx="5029200" cy="0"/>
            </a:xfrm>
            <a:prstGeom prst="line">
              <a:avLst/>
            </a:prstGeom>
            <a:noFill/>
            <a:ln w="9525" algn="ctr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 lIns="36576" tIns="36576" rIns="36576" bIns="36576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0" name="Text Box 25"/>
            <p:cNvSpPr txBox="1">
              <a:spLocks noChangeArrowheads="1"/>
            </p:cNvSpPr>
            <p:nvPr/>
          </p:nvSpPr>
          <p:spPr bwMode="auto">
            <a:xfrm>
              <a:off x="3028950" y="2893910"/>
              <a:ext cx="171450" cy="228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36576" tIns="36576" rIns="36576" bIns="36576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eaLnBrk="1" hangingPunct="1"/>
              <a:r>
                <a:rPr lang="en-US" sz="1400" b="1">
                  <a:solidFill>
                    <a:srgbClr val="000000"/>
                  </a:solidFill>
                  <a:latin typeface="Times New Roman" pitchFamily="18" charset="0"/>
                </a:rPr>
                <a:t>1</a:t>
              </a:r>
              <a:endParaRPr lang="en-US"/>
            </a:p>
          </p:txBody>
        </p:sp>
        <p:sp>
          <p:nvSpPr>
            <p:cNvPr id="31" name="Text Box 26"/>
            <p:cNvSpPr txBox="1">
              <a:spLocks noChangeArrowheads="1"/>
            </p:cNvSpPr>
            <p:nvPr/>
          </p:nvSpPr>
          <p:spPr bwMode="auto">
            <a:xfrm>
              <a:off x="3486150" y="2893910"/>
              <a:ext cx="171450" cy="228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36576" tIns="36576" rIns="36576" bIns="36576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eaLnBrk="1" hangingPunct="1"/>
              <a:r>
                <a:rPr lang="en-US" sz="1400" b="1">
                  <a:solidFill>
                    <a:srgbClr val="000000"/>
                  </a:solidFill>
                  <a:latin typeface="Times New Roman" pitchFamily="18" charset="0"/>
                </a:rPr>
                <a:t>2</a:t>
              </a:r>
              <a:endParaRPr lang="en-US"/>
            </a:p>
          </p:txBody>
        </p:sp>
        <p:sp>
          <p:nvSpPr>
            <p:cNvPr id="32" name="Text Box 27"/>
            <p:cNvSpPr txBox="1">
              <a:spLocks noChangeArrowheads="1"/>
            </p:cNvSpPr>
            <p:nvPr/>
          </p:nvSpPr>
          <p:spPr bwMode="auto">
            <a:xfrm>
              <a:off x="3943350" y="2893910"/>
              <a:ext cx="171450" cy="228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36576" tIns="36576" rIns="36576" bIns="36576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eaLnBrk="1" hangingPunct="1"/>
              <a:r>
                <a:rPr lang="en-US" sz="1400" b="1">
                  <a:solidFill>
                    <a:srgbClr val="000000"/>
                  </a:solidFill>
                  <a:latin typeface="Times New Roman" pitchFamily="18" charset="0"/>
                </a:rPr>
                <a:t>3</a:t>
              </a:r>
              <a:endParaRPr lang="en-US"/>
            </a:p>
          </p:txBody>
        </p:sp>
        <p:sp>
          <p:nvSpPr>
            <p:cNvPr id="33" name="Text Box 28"/>
            <p:cNvSpPr txBox="1">
              <a:spLocks noChangeArrowheads="1"/>
            </p:cNvSpPr>
            <p:nvPr/>
          </p:nvSpPr>
          <p:spPr bwMode="auto">
            <a:xfrm>
              <a:off x="4380308" y="2916660"/>
              <a:ext cx="324155" cy="6727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36576" tIns="36576" rIns="36576" bIns="36576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eaLnBrk="1" hangingPunct="1"/>
              <a:r>
                <a:rPr lang="en-US" sz="1200" b="1">
                  <a:solidFill>
                    <a:srgbClr val="000000"/>
                  </a:solidFill>
                  <a:latin typeface="Times New Roman" pitchFamily="18" charset="0"/>
                </a:rPr>
                <a:t>4</a:t>
              </a:r>
              <a:endParaRPr lang="en-US" sz="1200"/>
            </a:p>
          </p:txBody>
        </p:sp>
        <p:sp>
          <p:nvSpPr>
            <p:cNvPr id="34" name="Text Box 29"/>
            <p:cNvSpPr txBox="1">
              <a:spLocks noChangeArrowheads="1"/>
            </p:cNvSpPr>
            <p:nvPr/>
          </p:nvSpPr>
          <p:spPr bwMode="auto">
            <a:xfrm>
              <a:off x="4857750" y="2893910"/>
              <a:ext cx="171450" cy="228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36576" tIns="36576" rIns="36576" bIns="36576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eaLnBrk="1" hangingPunct="1"/>
              <a:r>
                <a:rPr lang="en-US" sz="1400" b="1">
                  <a:solidFill>
                    <a:srgbClr val="000000"/>
                  </a:solidFill>
                  <a:latin typeface="Times New Roman" pitchFamily="18" charset="0"/>
                </a:rPr>
                <a:t>5</a:t>
              </a:r>
              <a:endParaRPr lang="en-US"/>
            </a:p>
          </p:txBody>
        </p:sp>
        <p:sp>
          <p:nvSpPr>
            <p:cNvPr id="35" name="Text Box 30"/>
            <p:cNvSpPr txBox="1">
              <a:spLocks noChangeArrowheads="1"/>
            </p:cNvSpPr>
            <p:nvPr/>
          </p:nvSpPr>
          <p:spPr bwMode="auto">
            <a:xfrm>
              <a:off x="171450" y="2893910"/>
              <a:ext cx="228600" cy="228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36576" tIns="36576" rIns="36576" bIns="36576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eaLnBrk="1" hangingPunct="1"/>
              <a:r>
                <a:rPr lang="en-US" sz="1400" b="1">
                  <a:solidFill>
                    <a:srgbClr val="000000"/>
                  </a:solidFill>
                  <a:latin typeface="Times New Roman" pitchFamily="18" charset="0"/>
                </a:rPr>
                <a:t>-5</a:t>
              </a:r>
              <a:endParaRPr lang="en-US"/>
            </a:p>
          </p:txBody>
        </p:sp>
        <p:sp>
          <p:nvSpPr>
            <p:cNvPr id="36" name="Text Box 31"/>
            <p:cNvSpPr txBox="1">
              <a:spLocks noChangeArrowheads="1"/>
            </p:cNvSpPr>
            <p:nvPr/>
          </p:nvSpPr>
          <p:spPr bwMode="auto">
            <a:xfrm>
              <a:off x="628650" y="2893910"/>
              <a:ext cx="228600" cy="228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36576" tIns="36576" rIns="36576" bIns="36576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eaLnBrk="1" hangingPunct="1"/>
              <a:r>
                <a:rPr lang="en-US" sz="1400" b="1">
                  <a:solidFill>
                    <a:srgbClr val="000000"/>
                  </a:solidFill>
                  <a:latin typeface="Times New Roman" pitchFamily="18" charset="0"/>
                </a:rPr>
                <a:t>-4</a:t>
              </a:r>
              <a:endParaRPr lang="en-US"/>
            </a:p>
          </p:txBody>
        </p:sp>
        <p:sp>
          <p:nvSpPr>
            <p:cNvPr id="37" name="Text Box 32"/>
            <p:cNvSpPr txBox="1">
              <a:spLocks noChangeArrowheads="1"/>
            </p:cNvSpPr>
            <p:nvPr/>
          </p:nvSpPr>
          <p:spPr bwMode="auto">
            <a:xfrm>
              <a:off x="1085850" y="2893910"/>
              <a:ext cx="228600" cy="228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36576" tIns="36576" rIns="36576" bIns="36576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eaLnBrk="1" hangingPunct="1"/>
              <a:r>
                <a:rPr lang="en-US" sz="1400" b="1">
                  <a:solidFill>
                    <a:srgbClr val="000000"/>
                  </a:solidFill>
                  <a:latin typeface="Times New Roman" pitchFamily="18" charset="0"/>
                </a:rPr>
                <a:t>-3</a:t>
              </a:r>
              <a:endParaRPr lang="en-US"/>
            </a:p>
          </p:txBody>
        </p:sp>
        <p:sp>
          <p:nvSpPr>
            <p:cNvPr id="38" name="Text Box 33"/>
            <p:cNvSpPr txBox="1">
              <a:spLocks noChangeArrowheads="1"/>
            </p:cNvSpPr>
            <p:nvPr/>
          </p:nvSpPr>
          <p:spPr bwMode="auto">
            <a:xfrm>
              <a:off x="1543050" y="2893910"/>
              <a:ext cx="228600" cy="228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36576" tIns="36576" rIns="36576" bIns="36576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eaLnBrk="1" hangingPunct="1"/>
              <a:r>
                <a:rPr lang="en-US" sz="1400" b="1">
                  <a:solidFill>
                    <a:srgbClr val="000000"/>
                  </a:solidFill>
                  <a:latin typeface="Times New Roman" pitchFamily="18" charset="0"/>
                </a:rPr>
                <a:t>-2</a:t>
              </a:r>
              <a:endParaRPr lang="en-US"/>
            </a:p>
          </p:txBody>
        </p:sp>
        <p:sp>
          <p:nvSpPr>
            <p:cNvPr id="39" name="Text Box 34"/>
            <p:cNvSpPr txBox="1">
              <a:spLocks noChangeArrowheads="1"/>
            </p:cNvSpPr>
            <p:nvPr/>
          </p:nvSpPr>
          <p:spPr bwMode="auto">
            <a:xfrm>
              <a:off x="2000250" y="2893910"/>
              <a:ext cx="228600" cy="228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36576" tIns="36576" rIns="36576" bIns="36576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eaLnBrk="1" hangingPunct="1"/>
              <a:r>
                <a:rPr lang="en-US" sz="1400" b="1">
                  <a:solidFill>
                    <a:srgbClr val="000000"/>
                  </a:solidFill>
                  <a:latin typeface="Times New Roman" pitchFamily="18" charset="0"/>
                </a:rPr>
                <a:t>-1</a:t>
              </a:r>
              <a:endParaRPr lang="en-US"/>
            </a:p>
          </p:txBody>
        </p:sp>
        <p:sp>
          <p:nvSpPr>
            <p:cNvPr id="40" name="Text Box 35"/>
            <p:cNvSpPr txBox="1">
              <a:spLocks noChangeArrowheads="1"/>
            </p:cNvSpPr>
            <p:nvPr/>
          </p:nvSpPr>
          <p:spPr bwMode="auto">
            <a:xfrm>
              <a:off x="2400300" y="2265260"/>
              <a:ext cx="171450" cy="228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36576" tIns="36576" rIns="36576" bIns="36576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eaLnBrk="1" hangingPunct="1"/>
              <a:r>
                <a:rPr lang="en-US" sz="1400" b="1">
                  <a:solidFill>
                    <a:srgbClr val="000000"/>
                  </a:solidFill>
                  <a:latin typeface="Times New Roman" pitchFamily="18" charset="0"/>
                </a:rPr>
                <a:t>1</a:t>
              </a:r>
              <a:endParaRPr lang="en-US"/>
            </a:p>
          </p:txBody>
        </p:sp>
        <p:sp>
          <p:nvSpPr>
            <p:cNvPr id="41" name="Text Box 36"/>
            <p:cNvSpPr txBox="1">
              <a:spLocks noChangeArrowheads="1"/>
            </p:cNvSpPr>
            <p:nvPr/>
          </p:nvSpPr>
          <p:spPr bwMode="auto">
            <a:xfrm>
              <a:off x="2400300" y="1808060"/>
              <a:ext cx="171450" cy="228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36576" tIns="36576" rIns="36576" bIns="36576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eaLnBrk="1" hangingPunct="1"/>
              <a:r>
                <a:rPr lang="en-US" sz="1400" b="1">
                  <a:solidFill>
                    <a:srgbClr val="000000"/>
                  </a:solidFill>
                  <a:latin typeface="Times New Roman" pitchFamily="18" charset="0"/>
                </a:rPr>
                <a:t>2</a:t>
              </a:r>
              <a:endParaRPr lang="en-US"/>
            </a:p>
          </p:txBody>
        </p:sp>
        <p:sp>
          <p:nvSpPr>
            <p:cNvPr id="42" name="Text Box 37"/>
            <p:cNvSpPr txBox="1">
              <a:spLocks noChangeArrowheads="1"/>
            </p:cNvSpPr>
            <p:nvPr/>
          </p:nvSpPr>
          <p:spPr bwMode="auto">
            <a:xfrm>
              <a:off x="2419163" y="1310389"/>
              <a:ext cx="439594" cy="5381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36576" tIns="36576" rIns="36576" bIns="36576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eaLnBrk="1" hangingPunct="1"/>
              <a:r>
                <a:rPr lang="en-US" sz="1400" b="1" dirty="0">
                  <a:solidFill>
                    <a:srgbClr val="000000"/>
                  </a:solidFill>
                  <a:latin typeface="Times New Roman" pitchFamily="18" charset="0"/>
                </a:rPr>
                <a:t>3</a:t>
              </a:r>
              <a:endParaRPr lang="en-US" sz="1400" dirty="0"/>
            </a:p>
          </p:txBody>
        </p:sp>
        <p:sp>
          <p:nvSpPr>
            <p:cNvPr id="43" name="Text Box 38"/>
            <p:cNvSpPr txBox="1">
              <a:spLocks noChangeArrowheads="1"/>
            </p:cNvSpPr>
            <p:nvPr/>
          </p:nvSpPr>
          <p:spPr bwMode="auto">
            <a:xfrm>
              <a:off x="2400300" y="893660"/>
              <a:ext cx="171450" cy="228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36576" tIns="36576" rIns="36576" bIns="36576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eaLnBrk="1" hangingPunct="1"/>
              <a:r>
                <a:rPr lang="en-US" sz="1400" b="1">
                  <a:solidFill>
                    <a:srgbClr val="000000"/>
                  </a:solidFill>
                  <a:latin typeface="Times New Roman" pitchFamily="18" charset="0"/>
                </a:rPr>
                <a:t>4</a:t>
              </a:r>
              <a:endParaRPr lang="en-US"/>
            </a:p>
          </p:txBody>
        </p:sp>
        <p:sp>
          <p:nvSpPr>
            <p:cNvPr id="44" name="Text Box 39"/>
            <p:cNvSpPr txBox="1">
              <a:spLocks noChangeArrowheads="1"/>
            </p:cNvSpPr>
            <p:nvPr/>
          </p:nvSpPr>
          <p:spPr bwMode="auto">
            <a:xfrm>
              <a:off x="2400300" y="436460"/>
              <a:ext cx="171450" cy="228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36576" tIns="36576" rIns="36576" bIns="36576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eaLnBrk="1" hangingPunct="1"/>
              <a:r>
                <a:rPr lang="en-US" sz="1400" b="1">
                  <a:solidFill>
                    <a:srgbClr val="000000"/>
                  </a:solidFill>
                  <a:latin typeface="Times New Roman" pitchFamily="18" charset="0"/>
                </a:rPr>
                <a:t>5</a:t>
              </a:r>
              <a:endParaRPr lang="en-US"/>
            </a:p>
          </p:txBody>
        </p:sp>
        <p:sp>
          <p:nvSpPr>
            <p:cNvPr id="45" name="Text Box 40"/>
            <p:cNvSpPr txBox="1">
              <a:spLocks noChangeArrowheads="1"/>
            </p:cNvSpPr>
            <p:nvPr/>
          </p:nvSpPr>
          <p:spPr bwMode="auto">
            <a:xfrm>
              <a:off x="2343150" y="3636860"/>
              <a:ext cx="228600" cy="228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36576" tIns="36576" rIns="36576" bIns="36576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eaLnBrk="1" hangingPunct="1"/>
              <a:r>
                <a:rPr lang="en-US" sz="1400" b="1">
                  <a:solidFill>
                    <a:srgbClr val="000000"/>
                  </a:solidFill>
                  <a:latin typeface="Times New Roman" pitchFamily="18" charset="0"/>
                </a:rPr>
                <a:t>-2</a:t>
              </a:r>
              <a:endParaRPr lang="en-US"/>
            </a:p>
          </p:txBody>
        </p:sp>
        <p:sp>
          <p:nvSpPr>
            <p:cNvPr id="46" name="Text Box 41"/>
            <p:cNvSpPr txBox="1">
              <a:spLocks noChangeArrowheads="1"/>
            </p:cNvSpPr>
            <p:nvPr/>
          </p:nvSpPr>
          <p:spPr bwMode="auto">
            <a:xfrm>
              <a:off x="2343150" y="3179660"/>
              <a:ext cx="228600" cy="228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36576" tIns="36576" rIns="36576" bIns="36576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eaLnBrk="1" hangingPunct="1"/>
              <a:r>
                <a:rPr lang="en-US" sz="1400" b="1">
                  <a:solidFill>
                    <a:srgbClr val="000000"/>
                  </a:solidFill>
                  <a:latin typeface="Times New Roman" pitchFamily="18" charset="0"/>
                </a:rPr>
                <a:t>-1</a:t>
              </a:r>
              <a:endParaRPr lang="en-US"/>
            </a:p>
          </p:txBody>
        </p:sp>
        <p:sp>
          <p:nvSpPr>
            <p:cNvPr id="47" name="Text Box 42"/>
            <p:cNvSpPr txBox="1">
              <a:spLocks noChangeArrowheads="1"/>
            </p:cNvSpPr>
            <p:nvPr/>
          </p:nvSpPr>
          <p:spPr bwMode="auto">
            <a:xfrm>
              <a:off x="2343150" y="4094060"/>
              <a:ext cx="228600" cy="228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36576" tIns="36576" rIns="36576" bIns="36576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eaLnBrk="1" hangingPunct="1"/>
              <a:r>
                <a:rPr lang="en-US" sz="1400" b="1">
                  <a:solidFill>
                    <a:srgbClr val="000000"/>
                  </a:solidFill>
                  <a:latin typeface="Times New Roman" pitchFamily="18" charset="0"/>
                </a:rPr>
                <a:t>-3</a:t>
              </a:r>
              <a:endParaRPr lang="en-US"/>
            </a:p>
          </p:txBody>
        </p:sp>
        <p:sp>
          <p:nvSpPr>
            <p:cNvPr id="48" name="Text Box 43"/>
            <p:cNvSpPr txBox="1">
              <a:spLocks noChangeArrowheads="1"/>
            </p:cNvSpPr>
            <p:nvPr/>
          </p:nvSpPr>
          <p:spPr bwMode="auto">
            <a:xfrm>
              <a:off x="2343150" y="4551260"/>
              <a:ext cx="228600" cy="228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36576" tIns="36576" rIns="36576" bIns="36576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eaLnBrk="1" hangingPunct="1"/>
              <a:r>
                <a:rPr lang="en-US" sz="1400" b="1">
                  <a:solidFill>
                    <a:srgbClr val="000000"/>
                  </a:solidFill>
                  <a:latin typeface="Times New Roman" pitchFamily="18" charset="0"/>
                </a:rPr>
                <a:t>-4</a:t>
              </a:r>
              <a:endParaRPr lang="en-US"/>
            </a:p>
          </p:txBody>
        </p:sp>
        <p:sp>
          <p:nvSpPr>
            <p:cNvPr id="49" name="Text Box 44"/>
            <p:cNvSpPr txBox="1">
              <a:spLocks noChangeArrowheads="1"/>
            </p:cNvSpPr>
            <p:nvPr/>
          </p:nvSpPr>
          <p:spPr bwMode="auto">
            <a:xfrm>
              <a:off x="2343150" y="5008460"/>
              <a:ext cx="228600" cy="228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36576" tIns="36576" rIns="36576" bIns="36576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eaLnBrk="1" hangingPunct="1"/>
              <a:r>
                <a:rPr lang="en-US" sz="1400" b="1">
                  <a:solidFill>
                    <a:srgbClr val="000000"/>
                  </a:solidFill>
                  <a:latin typeface="Times New Roman" pitchFamily="18" charset="0"/>
                </a:rPr>
                <a:t>-5</a:t>
              </a:r>
              <a:endParaRPr lang="en-US"/>
            </a:p>
          </p:txBody>
        </p:sp>
        <p:sp>
          <p:nvSpPr>
            <p:cNvPr id="50" name="Text Box 45"/>
            <p:cNvSpPr txBox="1">
              <a:spLocks noChangeArrowheads="1"/>
            </p:cNvSpPr>
            <p:nvPr/>
          </p:nvSpPr>
          <p:spPr bwMode="auto">
            <a:xfrm>
              <a:off x="2319208" y="0"/>
              <a:ext cx="1037673" cy="6395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36576" tIns="36576" rIns="36576" bIns="36576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ctr" eaLnBrk="1" hangingPunct="1"/>
              <a:r>
                <a:rPr lang="en-US" sz="2400" i="1">
                  <a:latin typeface="Times New Roman" panose="02020603050405020304" pitchFamily="18" charset="0"/>
                  <a:cs typeface="Times New Roman" panose="02020603050405020304" pitchFamily="18" charset="0"/>
                </a:rPr>
                <a:t>y</a:t>
              </a:r>
            </a:p>
          </p:txBody>
        </p:sp>
        <p:sp>
          <p:nvSpPr>
            <p:cNvPr id="51" name="Text Box 46"/>
            <p:cNvSpPr txBox="1">
              <a:spLocks noChangeArrowheads="1"/>
            </p:cNvSpPr>
            <p:nvPr/>
          </p:nvSpPr>
          <p:spPr bwMode="auto">
            <a:xfrm>
              <a:off x="5295557" y="2722460"/>
              <a:ext cx="401119" cy="5275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36576" tIns="36576" rIns="36576" bIns="36576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ctr" eaLnBrk="1" hangingPunct="1"/>
              <a:r>
                <a:rPr lang="en-US" sz="2000" b="1" i="1">
                  <a:solidFill>
                    <a:srgbClr val="000000"/>
                  </a:solidFill>
                  <a:latin typeface="Times New Roman" pitchFamily="18" charset="0"/>
                </a:rPr>
                <a:t>x</a:t>
              </a:r>
              <a:endParaRPr lang="en-US" sz="2000" i="1"/>
            </a:p>
          </p:txBody>
        </p:sp>
      </p:grp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345919"/>
              </p:ext>
            </p:extLst>
          </p:nvPr>
        </p:nvGraphicFramePr>
        <p:xfrm>
          <a:off x="9186573" y="1343905"/>
          <a:ext cx="2427131" cy="1015299"/>
        </p:xfrm>
        <a:graphic>
          <a:graphicData uri="http://schemas.openxmlformats.org/drawingml/2006/table">
            <a:tbl>
              <a:tblPr/>
              <a:tblGrid>
                <a:gridCol w="1021950">
                  <a:extLst>
                    <a:ext uri="{9D8B030D-6E8A-4147-A177-3AD203B41FA5}">
                      <a16:colId xmlns:a16="http://schemas.microsoft.com/office/drawing/2014/main" val="3463551248"/>
                    </a:ext>
                  </a:extLst>
                </a:gridCol>
                <a:gridCol w="383231">
                  <a:extLst>
                    <a:ext uri="{9D8B030D-6E8A-4147-A177-3AD203B41FA5}">
                      <a16:colId xmlns:a16="http://schemas.microsoft.com/office/drawing/2014/main" val="3868908348"/>
                    </a:ext>
                  </a:extLst>
                </a:gridCol>
                <a:gridCol w="1021950">
                  <a:extLst>
                    <a:ext uri="{9D8B030D-6E8A-4147-A177-3AD203B41FA5}">
                      <a16:colId xmlns:a16="http://schemas.microsoft.com/office/drawing/2014/main" val="2418541319"/>
                    </a:ext>
                  </a:extLst>
                </a:gridCol>
              </a:tblGrid>
              <a:tr h="456076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660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</a:t>
                      </a:r>
                      <a:r>
                        <a:rPr lang="en-GB" sz="6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459" marR="9459" marT="9459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=</a:t>
                      </a:r>
                    </a:p>
                  </a:txBody>
                  <a:tcPr marL="9459" marR="9459" marT="9459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6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5</a:t>
                      </a:r>
                    </a:p>
                  </a:txBody>
                  <a:tcPr marL="9459" marR="9459" marT="9459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3968533"/>
                  </a:ext>
                </a:extLst>
              </a:tr>
            </a:tbl>
          </a:graphicData>
        </a:graphic>
      </p:graphicFrame>
      <p:sp>
        <p:nvSpPr>
          <p:cNvPr id="2" name="Line 57">
            <a:extLst>
              <a:ext uri="{FF2B5EF4-FFF2-40B4-BE49-F238E27FC236}">
                <a16:creationId xmlns:a16="http://schemas.microsoft.com/office/drawing/2014/main" id="{D6174B21-9355-3EAE-5E4C-7116E2BB5798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2536344" y="1417356"/>
            <a:ext cx="6160213" cy="22985"/>
          </a:xfrm>
          <a:prstGeom prst="line">
            <a:avLst/>
          </a:prstGeom>
          <a:noFill/>
          <a:ln w="76200">
            <a:solidFill>
              <a:srgbClr val="7030A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38302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Rectangle 112"/>
          <p:cNvSpPr/>
          <p:nvPr/>
        </p:nvSpPr>
        <p:spPr>
          <a:xfrm>
            <a:off x="744599" y="85676"/>
            <a:ext cx="1072832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5400" dirty="0"/>
              <a:t>Write an equation for each line.</a:t>
            </a:r>
          </a:p>
        </p:txBody>
      </p:sp>
      <p:grpSp>
        <p:nvGrpSpPr>
          <p:cNvPr id="6" name="Group 5"/>
          <p:cNvGrpSpPr>
            <a:grpSpLocks/>
          </p:cNvGrpSpPr>
          <p:nvPr/>
        </p:nvGrpSpPr>
        <p:grpSpPr bwMode="auto">
          <a:xfrm>
            <a:off x="2536345" y="845370"/>
            <a:ext cx="6977796" cy="5804191"/>
            <a:chOff x="0" y="0"/>
            <a:chExt cx="5696676" cy="5237060"/>
          </a:xfrm>
        </p:grpSpPr>
        <p:sp>
          <p:nvSpPr>
            <p:cNvPr id="8" name="Line 3"/>
            <p:cNvSpPr>
              <a:spLocks noChangeShapeType="1"/>
            </p:cNvSpPr>
            <p:nvPr/>
          </p:nvSpPr>
          <p:spPr bwMode="auto">
            <a:xfrm flipV="1">
              <a:off x="2628900" y="322160"/>
              <a:ext cx="0" cy="491490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 lIns="36576" tIns="36576" rIns="36576" bIns="36576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9" name="Line 4"/>
            <p:cNvSpPr>
              <a:spLocks noChangeShapeType="1"/>
            </p:cNvSpPr>
            <p:nvPr/>
          </p:nvSpPr>
          <p:spPr bwMode="auto">
            <a:xfrm>
              <a:off x="0" y="2836760"/>
              <a:ext cx="5372100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 lIns="36576" tIns="36576" rIns="36576" bIns="36576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10" name="Line 5"/>
            <p:cNvSpPr>
              <a:spLocks noChangeShapeType="1"/>
            </p:cNvSpPr>
            <p:nvPr/>
          </p:nvSpPr>
          <p:spPr bwMode="auto">
            <a:xfrm>
              <a:off x="3086100" y="436460"/>
              <a:ext cx="0" cy="480060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 lIns="36576" tIns="36576" rIns="36576" bIns="36576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11" name="Line 6"/>
            <p:cNvSpPr>
              <a:spLocks noChangeShapeType="1"/>
            </p:cNvSpPr>
            <p:nvPr/>
          </p:nvSpPr>
          <p:spPr bwMode="auto">
            <a:xfrm>
              <a:off x="3543300" y="436460"/>
              <a:ext cx="0" cy="4800600"/>
            </a:xfrm>
            <a:prstGeom prst="line">
              <a:avLst/>
            </a:prstGeom>
            <a:noFill/>
            <a:ln w="9525" algn="ctr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 lIns="36576" tIns="36576" rIns="36576" bIns="36576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12" name="Line 7"/>
            <p:cNvSpPr>
              <a:spLocks noChangeShapeType="1"/>
            </p:cNvSpPr>
            <p:nvPr/>
          </p:nvSpPr>
          <p:spPr bwMode="auto">
            <a:xfrm>
              <a:off x="4000500" y="436460"/>
              <a:ext cx="0" cy="4800600"/>
            </a:xfrm>
            <a:prstGeom prst="line">
              <a:avLst/>
            </a:prstGeom>
            <a:noFill/>
            <a:ln w="9525" algn="ctr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 lIns="36576" tIns="36576" rIns="36576" bIns="36576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13" name="Line 8"/>
            <p:cNvSpPr>
              <a:spLocks noChangeShapeType="1"/>
            </p:cNvSpPr>
            <p:nvPr/>
          </p:nvSpPr>
          <p:spPr bwMode="auto">
            <a:xfrm>
              <a:off x="4457700" y="436460"/>
              <a:ext cx="0" cy="4800600"/>
            </a:xfrm>
            <a:prstGeom prst="line">
              <a:avLst/>
            </a:prstGeom>
            <a:noFill/>
            <a:ln w="9525" algn="ctr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 lIns="36576" tIns="36576" rIns="36576" bIns="36576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14" name="Line 9"/>
            <p:cNvSpPr>
              <a:spLocks noChangeShapeType="1"/>
            </p:cNvSpPr>
            <p:nvPr/>
          </p:nvSpPr>
          <p:spPr bwMode="auto">
            <a:xfrm>
              <a:off x="800100" y="436460"/>
              <a:ext cx="0" cy="4800600"/>
            </a:xfrm>
            <a:prstGeom prst="line">
              <a:avLst/>
            </a:prstGeom>
            <a:noFill/>
            <a:ln w="9525" algn="ctr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 lIns="36576" tIns="36576" rIns="36576" bIns="36576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15" name="Line 10"/>
            <p:cNvSpPr>
              <a:spLocks noChangeShapeType="1"/>
            </p:cNvSpPr>
            <p:nvPr/>
          </p:nvSpPr>
          <p:spPr bwMode="auto">
            <a:xfrm>
              <a:off x="1257300" y="436460"/>
              <a:ext cx="0" cy="4800600"/>
            </a:xfrm>
            <a:prstGeom prst="line">
              <a:avLst/>
            </a:prstGeom>
            <a:noFill/>
            <a:ln w="9525" algn="ctr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 lIns="36576" tIns="36576" rIns="36576" bIns="36576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16" name="Line 11"/>
            <p:cNvSpPr>
              <a:spLocks noChangeShapeType="1"/>
            </p:cNvSpPr>
            <p:nvPr/>
          </p:nvSpPr>
          <p:spPr bwMode="auto">
            <a:xfrm>
              <a:off x="1714500" y="436460"/>
              <a:ext cx="0" cy="4800600"/>
            </a:xfrm>
            <a:prstGeom prst="line">
              <a:avLst/>
            </a:prstGeom>
            <a:noFill/>
            <a:ln w="9525" algn="ctr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 lIns="36576" tIns="36576" rIns="36576" bIns="36576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17" name="Line 12"/>
            <p:cNvSpPr>
              <a:spLocks noChangeShapeType="1"/>
            </p:cNvSpPr>
            <p:nvPr/>
          </p:nvSpPr>
          <p:spPr bwMode="auto">
            <a:xfrm>
              <a:off x="2171700" y="436460"/>
              <a:ext cx="0" cy="4800600"/>
            </a:xfrm>
            <a:prstGeom prst="line">
              <a:avLst/>
            </a:prstGeom>
            <a:noFill/>
            <a:ln w="9525" algn="ctr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 lIns="36576" tIns="36576" rIns="36576" bIns="36576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18" name="Line 13"/>
            <p:cNvSpPr>
              <a:spLocks noChangeShapeType="1"/>
            </p:cNvSpPr>
            <p:nvPr/>
          </p:nvSpPr>
          <p:spPr bwMode="auto">
            <a:xfrm>
              <a:off x="4914900" y="436460"/>
              <a:ext cx="0" cy="4800600"/>
            </a:xfrm>
            <a:prstGeom prst="line">
              <a:avLst/>
            </a:prstGeom>
            <a:noFill/>
            <a:ln w="9525" algn="ctr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 lIns="36576" tIns="36576" rIns="36576" bIns="36576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19" name="Line 14"/>
            <p:cNvSpPr>
              <a:spLocks noChangeShapeType="1"/>
            </p:cNvSpPr>
            <p:nvPr/>
          </p:nvSpPr>
          <p:spPr bwMode="auto">
            <a:xfrm>
              <a:off x="342900" y="436460"/>
              <a:ext cx="0" cy="4800600"/>
            </a:xfrm>
            <a:prstGeom prst="line">
              <a:avLst/>
            </a:prstGeom>
            <a:noFill/>
            <a:ln w="9525" algn="ctr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 lIns="36576" tIns="36576" rIns="36576" bIns="36576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20" name="Line 15"/>
            <p:cNvSpPr>
              <a:spLocks noChangeShapeType="1"/>
            </p:cNvSpPr>
            <p:nvPr/>
          </p:nvSpPr>
          <p:spPr bwMode="auto">
            <a:xfrm>
              <a:off x="0" y="2379560"/>
              <a:ext cx="502920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 lIns="36576" tIns="36576" rIns="36576" bIns="36576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21" name="Line 16"/>
            <p:cNvSpPr>
              <a:spLocks noChangeShapeType="1"/>
            </p:cNvSpPr>
            <p:nvPr/>
          </p:nvSpPr>
          <p:spPr bwMode="auto">
            <a:xfrm>
              <a:off x="0" y="1922360"/>
              <a:ext cx="502920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 lIns="36576" tIns="36576" rIns="36576" bIns="36576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22" name="Line 17"/>
            <p:cNvSpPr>
              <a:spLocks noChangeShapeType="1"/>
            </p:cNvSpPr>
            <p:nvPr/>
          </p:nvSpPr>
          <p:spPr bwMode="auto">
            <a:xfrm>
              <a:off x="0" y="1465160"/>
              <a:ext cx="5029200" cy="0"/>
            </a:xfrm>
            <a:prstGeom prst="line">
              <a:avLst/>
            </a:prstGeom>
            <a:noFill/>
            <a:ln w="9525" algn="ctr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 lIns="36576" tIns="36576" rIns="36576" bIns="36576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23" name="Line 18"/>
            <p:cNvSpPr>
              <a:spLocks noChangeShapeType="1"/>
            </p:cNvSpPr>
            <p:nvPr/>
          </p:nvSpPr>
          <p:spPr bwMode="auto">
            <a:xfrm>
              <a:off x="0" y="1007960"/>
              <a:ext cx="5029200" cy="0"/>
            </a:xfrm>
            <a:prstGeom prst="line">
              <a:avLst/>
            </a:prstGeom>
            <a:noFill/>
            <a:ln w="9525" algn="ctr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 lIns="36576" tIns="36576" rIns="36576" bIns="36576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24" name="Line 19"/>
            <p:cNvSpPr>
              <a:spLocks noChangeShapeType="1"/>
            </p:cNvSpPr>
            <p:nvPr/>
          </p:nvSpPr>
          <p:spPr bwMode="auto">
            <a:xfrm>
              <a:off x="0" y="550760"/>
              <a:ext cx="5029200" cy="0"/>
            </a:xfrm>
            <a:prstGeom prst="line">
              <a:avLst/>
            </a:prstGeom>
            <a:noFill/>
            <a:ln w="9525" algn="ctr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 lIns="36576" tIns="36576" rIns="36576" bIns="36576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25" name="Line 20"/>
            <p:cNvSpPr>
              <a:spLocks noChangeShapeType="1"/>
            </p:cNvSpPr>
            <p:nvPr/>
          </p:nvSpPr>
          <p:spPr bwMode="auto">
            <a:xfrm>
              <a:off x="114300" y="5122760"/>
              <a:ext cx="5029200" cy="0"/>
            </a:xfrm>
            <a:prstGeom prst="line">
              <a:avLst/>
            </a:prstGeom>
            <a:noFill/>
            <a:ln w="9525" algn="ctr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 lIns="36576" tIns="36576" rIns="36576" bIns="36576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26" name="Line 21"/>
            <p:cNvSpPr>
              <a:spLocks noChangeShapeType="1"/>
            </p:cNvSpPr>
            <p:nvPr/>
          </p:nvSpPr>
          <p:spPr bwMode="auto">
            <a:xfrm>
              <a:off x="114300" y="4665560"/>
              <a:ext cx="5029200" cy="0"/>
            </a:xfrm>
            <a:prstGeom prst="line">
              <a:avLst/>
            </a:prstGeom>
            <a:noFill/>
            <a:ln w="9525" algn="ctr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 lIns="36576" tIns="36576" rIns="36576" bIns="36576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27" name="Line 22"/>
            <p:cNvSpPr>
              <a:spLocks noChangeShapeType="1"/>
            </p:cNvSpPr>
            <p:nvPr/>
          </p:nvSpPr>
          <p:spPr bwMode="auto">
            <a:xfrm>
              <a:off x="114300" y="4208360"/>
              <a:ext cx="5029200" cy="0"/>
            </a:xfrm>
            <a:prstGeom prst="line">
              <a:avLst/>
            </a:prstGeom>
            <a:noFill/>
            <a:ln w="9525" algn="ctr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 lIns="36576" tIns="36576" rIns="36576" bIns="36576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28" name="Line 23"/>
            <p:cNvSpPr>
              <a:spLocks noChangeShapeType="1"/>
            </p:cNvSpPr>
            <p:nvPr/>
          </p:nvSpPr>
          <p:spPr bwMode="auto">
            <a:xfrm>
              <a:off x="114300" y="3751160"/>
              <a:ext cx="5029200" cy="0"/>
            </a:xfrm>
            <a:prstGeom prst="line">
              <a:avLst/>
            </a:prstGeom>
            <a:noFill/>
            <a:ln w="9525" algn="ctr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 lIns="36576" tIns="36576" rIns="36576" bIns="36576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29" name="Line 24"/>
            <p:cNvSpPr>
              <a:spLocks noChangeShapeType="1"/>
            </p:cNvSpPr>
            <p:nvPr/>
          </p:nvSpPr>
          <p:spPr bwMode="auto">
            <a:xfrm>
              <a:off x="114300" y="3293960"/>
              <a:ext cx="5029200" cy="0"/>
            </a:xfrm>
            <a:prstGeom prst="line">
              <a:avLst/>
            </a:prstGeom>
            <a:noFill/>
            <a:ln w="9525" algn="ctr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 lIns="36576" tIns="36576" rIns="36576" bIns="36576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0" name="Text Box 25"/>
            <p:cNvSpPr txBox="1">
              <a:spLocks noChangeArrowheads="1"/>
            </p:cNvSpPr>
            <p:nvPr/>
          </p:nvSpPr>
          <p:spPr bwMode="auto">
            <a:xfrm>
              <a:off x="3028950" y="2893910"/>
              <a:ext cx="171450" cy="228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36576" tIns="36576" rIns="36576" bIns="36576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eaLnBrk="1" hangingPunct="1"/>
              <a:r>
                <a:rPr lang="en-US" sz="1400" b="1">
                  <a:solidFill>
                    <a:srgbClr val="000000"/>
                  </a:solidFill>
                  <a:latin typeface="Times New Roman" pitchFamily="18" charset="0"/>
                </a:rPr>
                <a:t>1</a:t>
              </a:r>
              <a:endParaRPr lang="en-US"/>
            </a:p>
          </p:txBody>
        </p:sp>
        <p:sp>
          <p:nvSpPr>
            <p:cNvPr id="31" name="Text Box 26"/>
            <p:cNvSpPr txBox="1">
              <a:spLocks noChangeArrowheads="1"/>
            </p:cNvSpPr>
            <p:nvPr/>
          </p:nvSpPr>
          <p:spPr bwMode="auto">
            <a:xfrm>
              <a:off x="3486150" y="2893910"/>
              <a:ext cx="171450" cy="228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36576" tIns="36576" rIns="36576" bIns="36576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eaLnBrk="1" hangingPunct="1"/>
              <a:r>
                <a:rPr lang="en-US" sz="1400" b="1">
                  <a:solidFill>
                    <a:srgbClr val="000000"/>
                  </a:solidFill>
                  <a:latin typeface="Times New Roman" pitchFamily="18" charset="0"/>
                </a:rPr>
                <a:t>2</a:t>
              </a:r>
              <a:endParaRPr lang="en-US"/>
            </a:p>
          </p:txBody>
        </p:sp>
        <p:sp>
          <p:nvSpPr>
            <p:cNvPr id="32" name="Text Box 27"/>
            <p:cNvSpPr txBox="1">
              <a:spLocks noChangeArrowheads="1"/>
            </p:cNvSpPr>
            <p:nvPr/>
          </p:nvSpPr>
          <p:spPr bwMode="auto">
            <a:xfrm>
              <a:off x="3943350" y="2893910"/>
              <a:ext cx="171450" cy="228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36576" tIns="36576" rIns="36576" bIns="36576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eaLnBrk="1" hangingPunct="1"/>
              <a:r>
                <a:rPr lang="en-US" sz="1400" b="1">
                  <a:solidFill>
                    <a:srgbClr val="000000"/>
                  </a:solidFill>
                  <a:latin typeface="Times New Roman" pitchFamily="18" charset="0"/>
                </a:rPr>
                <a:t>3</a:t>
              </a:r>
              <a:endParaRPr lang="en-US"/>
            </a:p>
          </p:txBody>
        </p:sp>
        <p:sp>
          <p:nvSpPr>
            <p:cNvPr id="33" name="Text Box 28"/>
            <p:cNvSpPr txBox="1">
              <a:spLocks noChangeArrowheads="1"/>
            </p:cNvSpPr>
            <p:nvPr/>
          </p:nvSpPr>
          <p:spPr bwMode="auto">
            <a:xfrm>
              <a:off x="4380308" y="2916660"/>
              <a:ext cx="324155" cy="6727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36576" tIns="36576" rIns="36576" bIns="36576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eaLnBrk="1" hangingPunct="1"/>
              <a:r>
                <a:rPr lang="en-US" sz="1200" b="1">
                  <a:solidFill>
                    <a:srgbClr val="000000"/>
                  </a:solidFill>
                  <a:latin typeface="Times New Roman" pitchFamily="18" charset="0"/>
                </a:rPr>
                <a:t>4</a:t>
              </a:r>
              <a:endParaRPr lang="en-US" sz="1200"/>
            </a:p>
          </p:txBody>
        </p:sp>
        <p:sp>
          <p:nvSpPr>
            <p:cNvPr id="34" name="Text Box 29"/>
            <p:cNvSpPr txBox="1">
              <a:spLocks noChangeArrowheads="1"/>
            </p:cNvSpPr>
            <p:nvPr/>
          </p:nvSpPr>
          <p:spPr bwMode="auto">
            <a:xfrm>
              <a:off x="4857750" y="2893910"/>
              <a:ext cx="171450" cy="228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36576" tIns="36576" rIns="36576" bIns="36576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eaLnBrk="1" hangingPunct="1"/>
              <a:r>
                <a:rPr lang="en-US" sz="1400" b="1">
                  <a:solidFill>
                    <a:srgbClr val="000000"/>
                  </a:solidFill>
                  <a:latin typeface="Times New Roman" pitchFamily="18" charset="0"/>
                </a:rPr>
                <a:t>5</a:t>
              </a:r>
              <a:endParaRPr lang="en-US"/>
            </a:p>
          </p:txBody>
        </p:sp>
        <p:sp>
          <p:nvSpPr>
            <p:cNvPr id="35" name="Text Box 30"/>
            <p:cNvSpPr txBox="1">
              <a:spLocks noChangeArrowheads="1"/>
            </p:cNvSpPr>
            <p:nvPr/>
          </p:nvSpPr>
          <p:spPr bwMode="auto">
            <a:xfrm>
              <a:off x="171450" y="2893910"/>
              <a:ext cx="228600" cy="228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36576" tIns="36576" rIns="36576" bIns="36576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eaLnBrk="1" hangingPunct="1"/>
              <a:r>
                <a:rPr lang="en-US" sz="1400" b="1">
                  <a:solidFill>
                    <a:srgbClr val="000000"/>
                  </a:solidFill>
                  <a:latin typeface="Times New Roman" pitchFamily="18" charset="0"/>
                </a:rPr>
                <a:t>-5</a:t>
              </a:r>
              <a:endParaRPr lang="en-US"/>
            </a:p>
          </p:txBody>
        </p:sp>
        <p:sp>
          <p:nvSpPr>
            <p:cNvPr id="36" name="Text Box 31"/>
            <p:cNvSpPr txBox="1">
              <a:spLocks noChangeArrowheads="1"/>
            </p:cNvSpPr>
            <p:nvPr/>
          </p:nvSpPr>
          <p:spPr bwMode="auto">
            <a:xfrm>
              <a:off x="628650" y="2893910"/>
              <a:ext cx="228600" cy="228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36576" tIns="36576" rIns="36576" bIns="36576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eaLnBrk="1" hangingPunct="1"/>
              <a:r>
                <a:rPr lang="en-US" sz="1400" b="1">
                  <a:solidFill>
                    <a:srgbClr val="000000"/>
                  </a:solidFill>
                  <a:latin typeface="Times New Roman" pitchFamily="18" charset="0"/>
                </a:rPr>
                <a:t>-4</a:t>
              </a:r>
              <a:endParaRPr lang="en-US"/>
            </a:p>
          </p:txBody>
        </p:sp>
        <p:sp>
          <p:nvSpPr>
            <p:cNvPr id="37" name="Text Box 32"/>
            <p:cNvSpPr txBox="1">
              <a:spLocks noChangeArrowheads="1"/>
            </p:cNvSpPr>
            <p:nvPr/>
          </p:nvSpPr>
          <p:spPr bwMode="auto">
            <a:xfrm>
              <a:off x="1085850" y="2893910"/>
              <a:ext cx="228600" cy="228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36576" tIns="36576" rIns="36576" bIns="36576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eaLnBrk="1" hangingPunct="1"/>
              <a:r>
                <a:rPr lang="en-US" sz="1400" b="1">
                  <a:solidFill>
                    <a:srgbClr val="000000"/>
                  </a:solidFill>
                  <a:latin typeface="Times New Roman" pitchFamily="18" charset="0"/>
                </a:rPr>
                <a:t>-3</a:t>
              </a:r>
              <a:endParaRPr lang="en-US"/>
            </a:p>
          </p:txBody>
        </p:sp>
        <p:sp>
          <p:nvSpPr>
            <p:cNvPr id="38" name="Text Box 33"/>
            <p:cNvSpPr txBox="1">
              <a:spLocks noChangeArrowheads="1"/>
            </p:cNvSpPr>
            <p:nvPr/>
          </p:nvSpPr>
          <p:spPr bwMode="auto">
            <a:xfrm>
              <a:off x="1543050" y="2893910"/>
              <a:ext cx="228600" cy="228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36576" tIns="36576" rIns="36576" bIns="36576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eaLnBrk="1" hangingPunct="1"/>
              <a:r>
                <a:rPr lang="en-US" sz="1400" b="1">
                  <a:solidFill>
                    <a:srgbClr val="000000"/>
                  </a:solidFill>
                  <a:latin typeface="Times New Roman" pitchFamily="18" charset="0"/>
                </a:rPr>
                <a:t>-2</a:t>
              </a:r>
              <a:endParaRPr lang="en-US"/>
            </a:p>
          </p:txBody>
        </p:sp>
        <p:sp>
          <p:nvSpPr>
            <p:cNvPr id="39" name="Text Box 34"/>
            <p:cNvSpPr txBox="1">
              <a:spLocks noChangeArrowheads="1"/>
            </p:cNvSpPr>
            <p:nvPr/>
          </p:nvSpPr>
          <p:spPr bwMode="auto">
            <a:xfrm>
              <a:off x="2000250" y="2893910"/>
              <a:ext cx="228600" cy="228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36576" tIns="36576" rIns="36576" bIns="36576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eaLnBrk="1" hangingPunct="1"/>
              <a:r>
                <a:rPr lang="en-US" sz="1400" b="1">
                  <a:solidFill>
                    <a:srgbClr val="000000"/>
                  </a:solidFill>
                  <a:latin typeface="Times New Roman" pitchFamily="18" charset="0"/>
                </a:rPr>
                <a:t>-1</a:t>
              </a:r>
              <a:endParaRPr lang="en-US"/>
            </a:p>
          </p:txBody>
        </p:sp>
        <p:sp>
          <p:nvSpPr>
            <p:cNvPr id="40" name="Text Box 35"/>
            <p:cNvSpPr txBox="1">
              <a:spLocks noChangeArrowheads="1"/>
            </p:cNvSpPr>
            <p:nvPr/>
          </p:nvSpPr>
          <p:spPr bwMode="auto">
            <a:xfrm>
              <a:off x="2400300" y="2265260"/>
              <a:ext cx="171450" cy="228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36576" tIns="36576" rIns="36576" bIns="36576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eaLnBrk="1" hangingPunct="1"/>
              <a:r>
                <a:rPr lang="en-US" sz="1400" b="1">
                  <a:solidFill>
                    <a:srgbClr val="000000"/>
                  </a:solidFill>
                  <a:latin typeface="Times New Roman" pitchFamily="18" charset="0"/>
                </a:rPr>
                <a:t>1</a:t>
              </a:r>
              <a:endParaRPr lang="en-US"/>
            </a:p>
          </p:txBody>
        </p:sp>
        <p:sp>
          <p:nvSpPr>
            <p:cNvPr id="41" name="Text Box 36"/>
            <p:cNvSpPr txBox="1">
              <a:spLocks noChangeArrowheads="1"/>
            </p:cNvSpPr>
            <p:nvPr/>
          </p:nvSpPr>
          <p:spPr bwMode="auto">
            <a:xfrm>
              <a:off x="2400300" y="1808060"/>
              <a:ext cx="171450" cy="228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36576" tIns="36576" rIns="36576" bIns="36576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eaLnBrk="1" hangingPunct="1"/>
              <a:r>
                <a:rPr lang="en-US" sz="1400" b="1">
                  <a:solidFill>
                    <a:srgbClr val="000000"/>
                  </a:solidFill>
                  <a:latin typeface="Times New Roman" pitchFamily="18" charset="0"/>
                </a:rPr>
                <a:t>2</a:t>
              </a:r>
              <a:endParaRPr lang="en-US"/>
            </a:p>
          </p:txBody>
        </p:sp>
        <p:sp>
          <p:nvSpPr>
            <p:cNvPr id="42" name="Text Box 37"/>
            <p:cNvSpPr txBox="1">
              <a:spLocks noChangeArrowheads="1"/>
            </p:cNvSpPr>
            <p:nvPr/>
          </p:nvSpPr>
          <p:spPr bwMode="auto">
            <a:xfrm>
              <a:off x="2419163" y="1310389"/>
              <a:ext cx="439594" cy="5381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36576" tIns="36576" rIns="36576" bIns="36576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eaLnBrk="1" hangingPunct="1"/>
              <a:r>
                <a:rPr lang="en-US" sz="1400" b="1" dirty="0">
                  <a:solidFill>
                    <a:srgbClr val="000000"/>
                  </a:solidFill>
                  <a:latin typeface="Times New Roman" pitchFamily="18" charset="0"/>
                </a:rPr>
                <a:t>3</a:t>
              </a:r>
              <a:endParaRPr lang="en-US" sz="1400" dirty="0"/>
            </a:p>
          </p:txBody>
        </p:sp>
        <p:sp>
          <p:nvSpPr>
            <p:cNvPr id="43" name="Text Box 38"/>
            <p:cNvSpPr txBox="1">
              <a:spLocks noChangeArrowheads="1"/>
            </p:cNvSpPr>
            <p:nvPr/>
          </p:nvSpPr>
          <p:spPr bwMode="auto">
            <a:xfrm>
              <a:off x="2400300" y="893660"/>
              <a:ext cx="171450" cy="228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36576" tIns="36576" rIns="36576" bIns="36576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eaLnBrk="1" hangingPunct="1"/>
              <a:r>
                <a:rPr lang="en-US" sz="1400" b="1">
                  <a:solidFill>
                    <a:srgbClr val="000000"/>
                  </a:solidFill>
                  <a:latin typeface="Times New Roman" pitchFamily="18" charset="0"/>
                </a:rPr>
                <a:t>4</a:t>
              </a:r>
              <a:endParaRPr lang="en-US"/>
            </a:p>
          </p:txBody>
        </p:sp>
        <p:sp>
          <p:nvSpPr>
            <p:cNvPr id="44" name="Text Box 39"/>
            <p:cNvSpPr txBox="1">
              <a:spLocks noChangeArrowheads="1"/>
            </p:cNvSpPr>
            <p:nvPr/>
          </p:nvSpPr>
          <p:spPr bwMode="auto">
            <a:xfrm>
              <a:off x="2400300" y="436460"/>
              <a:ext cx="171450" cy="228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36576" tIns="36576" rIns="36576" bIns="36576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eaLnBrk="1" hangingPunct="1"/>
              <a:r>
                <a:rPr lang="en-US" sz="1400" b="1">
                  <a:solidFill>
                    <a:srgbClr val="000000"/>
                  </a:solidFill>
                  <a:latin typeface="Times New Roman" pitchFamily="18" charset="0"/>
                </a:rPr>
                <a:t>5</a:t>
              </a:r>
              <a:endParaRPr lang="en-US"/>
            </a:p>
          </p:txBody>
        </p:sp>
        <p:sp>
          <p:nvSpPr>
            <p:cNvPr id="45" name="Text Box 40"/>
            <p:cNvSpPr txBox="1">
              <a:spLocks noChangeArrowheads="1"/>
            </p:cNvSpPr>
            <p:nvPr/>
          </p:nvSpPr>
          <p:spPr bwMode="auto">
            <a:xfrm>
              <a:off x="2343150" y="3636860"/>
              <a:ext cx="228600" cy="228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36576" tIns="36576" rIns="36576" bIns="36576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eaLnBrk="1" hangingPunct="1"/>
              <a:r>
                <a:rPr lang="en-US" sz="1400" b="1">
                  <a:solidFill>
                    <a:srgbClr val="000000"/>
                  </a:solidFill>
                  <a:latin typeface="Times New Roman" pitchFamily="18" charset="0"/>
                </a:rPr>
                <a:t>-2</a:t>
              </a:r>
              <a:endParaRPr lang="en-US"/>
            </a:p>
          </p:txBody>
        </p:sp>
        <p:sp>
          <p:nvSpPr>
            <p:cNvPr id="46" name="Text Box 41"/>
            <p:cNvSpPr txBox="1">
              <a:spLocks noChangeArrowheads="1"/>
            </p:cNvSpPr>
            <p:nvPr/>
          </p:nvSpPr>
          <p:spPr bwMode="auto">
            <a:xfrm>
              <a:off x="2343150" y="3179660"/>
              <a:ext cx="228600" cy="228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36576" tIns="36576" rIns="36576" bIns="36576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eaLnBrk="1" hangingPunct="1"/>
              <a:r>
                <a:rPr lang="en-US" sz="1400" b="1">
                  <a:solidFill>
                    <a:srgbClr val="000000"/>
                  </a:solidFill>
                  <a:latin typeface="Times New Roman" pitchFamily="18" charset="0"/>
                </a:rPr>
                <a:t>-1</a:t>
              </a:r>
              <a:endParaRPr lang="en-US"/>
            </a:p>
          </p:txBody>
        </p:sp>
        <p:sp>
          <p:nvSpPr>
            <p:cNvPr id="47" name="Text Box 42"/>
            <p:cNvSpPr txBox="1">
              <a:spLocks noChangeArrowheads="1"/>
            </p:cNvSpPr>
            <p:nvPr/>
          </p:nvSpPr>
          <p:spPr bwMode="auto">
            <a:xfrm>
              <a:off x="2343150" y="4094060"/>
              <a:ext cx="228600" cy="228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36576" tIns="36576" rIns="36576" bIns="36576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eaLnBrk="1" hangingPunct="1"/>
              <a:r>
                <a:rPr lang="en-US" sz="1400" b="1">
                  <a:solidFill>
                    <a:srgbClr val="000000"/>
                  </a:solidFill>
                  <a:latin typeface="Times New Roman" pitchFamily="18" charset="0"/>
                </a:rPr>
                <a:t>-3</a:t>
              </a:r>
              <a:endParaRPr lang="en-US"/>
            </a:p>
          </p:txBody>
        </p:sp>
        <p:sp>
          <p:nvSpPr>
            <p:cNvPr id="48" name="Text Box 43"/>
            <p:cNvSpPr txBox="1">
              <a:spLocks noChangeArrowheads="1"/>
            </p:cNvSpPr>
            <p:nvPr/>
          </p:nvSpPr>
          <p:spPr bwMode="auto">
            <a:xfrm>
              <a:off x="2343150" y="4551260"/>
              <a:ext cx="228600" cy="228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36576" tIns="36576" rIns="36576" bIns="36576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eaLnBrk="1" hangingPunct="1"/>
              <a:r>
                <a:rPr lang="en-US" sz="1400" b="1">
                  <a:solidFill>
                    <a:srgbClr val="000000"/>
                  </a:solidFill>
                  <a:latin typeface="Times New Roman" pitchFamily="18" charset="0"/>
                </a:rPr>
                <a:t>-4</a:t>
              </a:r>
              <a:endParaRPr lang="en-US"/>
            </a:p>
          </p:txBody>
        </p:sp>
        <p:sp>
          <p:nvSpPr>
            <p:cNvPr id="49" name="Text Box 44"/>
            <p:cNvSpPr txBox="1">
              <a:spLocks noChangeArrowheads="1"/>
            </p:cNvSpPr>
            <p:nvPr/>
          </p:nvSpPr>
          <p:spPr bwMode="auto">
            <a:xfrm>
              <a:off x="2343150" y="5008460"/>
              <a:ext cx="228600" cy="228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36576" tIns="36576" rIns="36576" bIns="36576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eaLnBrk="1" hangingPunct="1"/>
              <a:r>
                <a:rPr lang="en-US" sz="1400" b="1">
                  <a:solidFill>
                    <a:srgbClr val="000000"/>
                  </a:solidFill>
                  <a:latin typeface="Times New Roman" pitchFamily="18" charset="0"/>
                </a:rPr>
                <a:t>-5</a:t>
              </a:r>
              <a:endParaRPr lang="en-US"/>
            </a:p>
          </p:txBody>
        </p:sp>
        <p:sp>
          <p:nvSpPr>
            <p:cNvPr id="50" name="Text Box 45"/>
            <p:cNvSpPr txBox="1">
              <a:spLocks noChangeArrowheads="1"/>
            </p:cNvSpPr>
            <p:nvPr/>
          </p:nvSpPr>
          <p:spPr bwMode="auto">
            <a:xfrm>
              <a:off x="2319208" y="0"/>
              <a:ext cx="1037673" cy="6395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36576" tIns="36576" rIns="36576" bIns="36576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ctr" eaLnBrk="1" hangingPunct="1"/>
              <a:r>
                <a:rPr lang="en-US" sz="2400" i="1">
                  <a:latin typeface="Times New Roman" panose="02020603050405020304" pitchFamily="18" charset="0"/>
                  <a:cs typeface="Times New Roman" panose="02020603050405020304" pitchFamily="18" charset="0"/>
                </a:rPr>
                <a:t>y</a:t>
              </a:r>
            </a:p>
          </p:txBody>
        </p:sp>
        <p:sp>
          <p:nvSpPr>
            <p:cNvPr id="51" name="Text Box 46"/>
            <p:cNvSpPr txBox="1">
              <a:spLocks noChangeArrowheads="1"/>
            </p:cNvSpPr>
            <p:nvPr/>
          </p:nvSpPr>
          <p:spPr bwMode="auto">
            <a:xfrm>
              <a:off x="5295557" y="2722460"/>
              <a:ext cx="401119" cy="5275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36576" tIns="36576" rIns="36576" bIns="36576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ctr" eaLnBrk="1" hangingPunct="1"/>
              <a:r>
                <a:rPr lang="en-US" sz="2000" b="1" i="1">
                  <a:solidFill>
                    <a:srgbClr val="000000"/>
                  </a:solidFill>
                  <a:latin typeface="Times New Roman" pitchFamily="18" charset="0"/>
                </a:rPr>
                <a:t>x</a:t>
              </a:r>
              <a:endParaRPr lang="en-US" sz="2000" i="1"/>
            </a:p>
          </p:txBody>
        </p:sp>
      </p:grp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54021562"/>
              </p:ext>
            </p:extLst>
          </p:nvPr>
        </p:nvGraphicFramePr>
        <p:xfrm>
          <a:off x="9186573" y="1343905"/>
          <a:ext cx="2427131" cy="1015299"/>
        </p:xfrm>
        <a:graphic>
          <a:graphicData uri="http://schemas.openxmlformats.org/drawingml/2006/table">
            <a:tbl>
              <a:tblPr/>
              <a:tblGrid>
                <a:gridCol w="1021950">
                  <a:extLst>
                    <a:ext uri="{9D8B030D-6E8A-4147-A177-3AD203B41FA5}">
                      <a16:colId xmlns:a16="http://schemas.microsoft.com/office/drawing/2014/main" val="3463551248"/>
                    </a:ext>
                  </a:extLst>
                </a:gridCol>
                <a:gridCol w="383231">
                  <a:extLst>
                    <a:ext uri="{9D8B030D-6E8A-4147-A177-3AD203B41FA5}">
                      <a16:colId xmlns:a16="http://schemas.microsoft.com/office/drawing/2014/main" val="3868908348"/>
                    </a:ext>
                  </a:extLst>
                </a:gridCol>
                <a:gridCol w="1021950">
                  <a:extLst>
                    <a:ext uri="{9D8B030D-6E8A-4147-A177-3AD203B41FA5}">
                      <a16:colId xmlns:a16="http://schemas.microsoft.com/office/drawing/2014/main" val="2418541319"/>
                    </a:ext>
                  </a:extLst>
                </a:gridCol>
              </a:tblGrid>
              <a:tr h="456076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660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r>
                        <a:rPr lang="en-GB" sz="6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459" marR="9459" marT="9459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=</a:t>
                      </a:r>
                    </a:p>
                  </a:txBody>
                  <a:tcPr marL="9459" marR="9459" marT="9459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6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3</a:t>
                      </a:r>
                    </a:p>
                  </a:txBody>
                  <a:tcPr marL="9459" marR="9459" marT="9459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3968533"/>
                  </a:ext>
                </a:extLst>
              </a:tr>
            </a:tbl>
          </a:graphicData>
        </a:graphic>
      </p:graphicFrame>
      <p:sp>
        <p:nvSpPr>
          <p:cNvPr id="4" name="Line 57">
            <a:extLst>
              <a:ext uri="{FF2B5EF4-FFF2-40B4-BE49-F238E27FC236}">
                <a16:creationId xmlns:a16="http://schemas.microsoft.com/office/drawing/2014/main" id="{FFCB80A1-E385-00F9-8887-24F9D93B7EBD}"/>
              </a:ext>
            </a:extLst>
          </p:cNvPr>
          <p:cNvSpPr>
            <a:spLocks noChangeShapeType="1"/>
          </p:cNvSpPr>
          <p:nvPr/>
        </p:nvSpPr>
        <p:spPr bwMode="auto">
          <a:xfrm>
            <a:off x="7435474" y="1389039"/>
            <a:ext cx="0" cy="521859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9836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Rectangle 112"/>
          <p:cNvSpPr/>
          <p:nvPr/>
        </p:nvSpPr>
        <p:spPr>
          <a:xfrm>
            <a:off x="744599" y="85676"/>
            <a:ext cx="1072832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5400" dirty="0"/>
              <a:t>Write an equation for each line.</a:t>
            </a:r>
          </a:p>
        </p:txBody>
      </p:sp>
      <p:grpSp>
        <p:nvGrpSpPr>
          <p:cNvPr id="6" name="Group 5"/>
          <p:cNvGrpSpPr>
            <a:grpSpLocks/>
          </p:cNvGrpSpPr>
          <p:nvPr/>
        </p:nvGrpSpPr>
        <p:grpSpPr bwMode="auto">
          <a:xfrm>
            <a:off x="2536345" y="845370"/>
            <a:ext cx="6977796" cy="5804191"/>
            <a:chOff x="0" y="0"/>
            <a:chExt cx="5696676" cy="5237060"/>
          </a:xfrm>
        </p:grpSpPr>
        <p:sp>
          <p:nvSpPr>
            <p:cNvPr id="8" name="Line 3"/>
            <p:cNvSpPr>
              <a:spLocks noChangeShapeType="1"/>
            </p:cNvSpPr>
            <p:nvPr/>
          </p:nvSpPr>
          <p:spPr bwMode="auto">
            <a:xfrm flipV="1">
              <a:off x="2628900" y="322160"/>
              <a:ext cx="0" cy="491490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 lIns="36576" tIns="36576" rIns="36576" bIns="36576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9" name="Line 4"/>
            <p:cNvSpPr>
              <a:spLocks noChangeShapeType="1"/>
            </p:cNvSpPr>
            <p:nvPr/>
          </p:nvSpPr>
          <p:spPr bwMode="auto">
            <a:xfrm>
              <a:off x="0" y="2836760"/>
              <a:ext cx="5372100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 lIns="36576" tIns="36576" rIns="36576" bIns="36576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10" name="Line 5"/>
            <p:cNvSpPr>
              <a:spLocks noChangeShapeType="1"/>
            </p:cNvSpPr>
            <p:nvPr/>
          </p:nvSpPr>
          <p:spPr bwMode="auto">
            <a:xfrm>
              <a:off x="3086100" y="436460"/>
              <a:ext cx="0" cy="480060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 lIns="36576" tIns="36576" rIns="36576" bIns="36576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11" name="Line 6"/>
            <p:cNvSpPr>
              <a:spLocks noChangeShapeType="1"/>
            </p:cNvSpPr>
            <p:nvPr/>
          </p:nvSpPr>
          <p:spPr bwMode="auto">
            <a:xfrm>
              <a:off x="3543300" y="436460"/>
              <a:ext cx="0" cy="4800600"/>
            </a:xfrm>
            <a:prstGeom prst="line">
              <a:avLst/>
            </a:prstGeom>
            <a:noFill/>
            <a:ln w="9525" algn="ctr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 lIns="36576" tIns="36576" rIns="36576" bIns="36576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12" name="Line 7"/>
            <p:cNvSpPr>
              <a:spLocks noChangeShapeType="1"/>
            </p:cNvSpPr>
            <p:nvPr/>
          </p:nvSpPr>
          <p:spPr bwMode="auto">
            <a:xfrm>
              <a:off x="4000500" y="436460"/>
              <a:ext cx="0" cy="4800600"/>
            </a:xfrm>
            <a:prstGeom prst="line">
              <a:avLst/>
            </a:prstGeom>
            <a:noFill/>
            <a:ln w="9525" algn="ctr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 lIns="36576" tIns="36576" rIns="36576" bIns="36576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13" name="Line 8"/>
            <p:cNvSpPr>
              <a:spLocks noChangeShapeType="1"/>
            </p:cNvSpPr>
            <p:nvPr/>
          </p:nvSpPr>
          <p:spPr bwMode="auto">
            <a:xfrm>
              <a:off x="4457700" y="436460"/>
              <a:ext cx="0" cy="4800600"/>
            </a:xfrm>
            <a:prstGeom prst="line">
              <a:avLst/>
            </a:prstGeom>
            <a:noFill/>
            <a:ln w="9525" algn="ctr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 lIns="36576" tIns="36576" rIns="36576" bIns="36576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14" name="Line 9"/>
            <p:cNvSpPr>
              <a:spLocks noChangeShapeType="1"/>
            </p:cNvSpPr>
            <p:nvPr/>
          </p:nvSpPr>
          <p:spPr bwMode="auto">
            <a:xfrm>
              <a:off x="800100" y="436460"/>
              <a:ext cx="0" cy="4800600"/>
            </a:xfrm>
            <a:prstGeom prst="line">
              <a:avLst/>
            </a:prstGeom>
            <a:noFill/>
            <a:ln w="9525" algn="ctr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 lIns="36576" tIns="36576" rIns="36576" bIns="36576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15" name="Line 10"/>
            <p:cNvSpPr>
              <a:spLocks noChangeShapeType="1"/>
            </p:cNvSpPr>
            <p:nvPr/>
          </p:nvSpPr>
          <p:spPr bwMode="auto">
            <a:xfrm>
              <a:off x="1257300" y="436460"/>
              <a:ext cx="0" cy="4800600"/>
            </a:xfrm>
            <a:prstGeom prst="line">
              <a:avLst/>
            </a:prstGeom>
            <a:noFill/>
            <a:ln w="9525" algn="ctr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 lIns="36576" tIns="36576" rIns="36576" bIns="36576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16" name="Line 11"/>
            <p:cNvSpPr>
              <a:spLocks noChangeShapeType="1"/>
            </p:cNvSpPr>
            <p:nvPr/>
          </p:nvSpPr>
          <p:spPr bwMode="auto">
            <a:xfrm>
              <a:off x="1714500" y="436460"/>
              <a:ext cx="0" cy="4800600"/>
            </a:xfrm>
            <a:prstGeom prst="line">
              <a:avLst/>
            </a:prstGeom>
            <a:noFill/>
            <a:ln w="9525" algn="ctr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 lIns="36576" tIns="36576" rIns="36576" bIns="36576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17" name="Line 12"/>
            <p:cNvSpPr>
              <a:spLocks noChangeShapeType="1"/>
            </p:cNvSpPr>
            <p:nvPr/>
          </p:nvSpPr>
          <p:spPr bwMode="auto">
            <a:xfrm>
              <a:off x="2171700" y="436460"/>
              <a:ext cx="0" cy="4800600"/>
            </a:xfrm>
            <a:prstGeom prst="line">
              <a:avLst/>
            </a:prstGeom>
            <a:noFill/>
            <a:ln w="9525" algn="ctr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 lIns="36576" tIns="36576" rIns="36576" bIns="36576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18" name="Line 13"/>
            <p:cNvSpPr>
              <a:spLocks noChangeShapeType="1"/>
            </p:cNvSpPr>
            <p:nvPr/>
          </p:nvSpPr>
          <p:spPr bwMode="auto">
            <a:xfrm>
              <a:off x="4914900" y="436460"/>
              <a:ext cx="0" cy="4800600"/>
            </a:xfrm>
            <a:prstGeom prst="line">
              <a:avLst/>
            </a:prstGeom>
            <a:noFill/>
            <a:ln w="9525" algn="ctr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 lIns="36576" tIns="36576" rIns="36576" bIns="36576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19" name="Line 14"/>
            <p:cNvSpPr>
              <a:spLocks noChangeShapeType="1"/>
            </p:cNvSpPr>
            <p:nvPr/>
          </p:nvSpPr>
          <p:spPr bwMode="auto">
            <a:xfrm>
              <a:off x="342900" y="436460"/>
              <a:ext cx="0" cy="4800600"/>
            </a:xfrm>
            <a:prstGeom prst="line">
              <a:avLst/>
            </a:prstGeom>
            <a:noFill/>
            <a:ln w="9525" algn="ctr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 lIns="36576" tIns="36576" rIns="36576" bIns="36576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20" name="Line 15"/>
            <p:cNvSpPr>
              <a:spLocks noChangeShapeType="1"/>
            </p:cNvSpPr>
            <p:nvPr/>
          </p:nvSpPr>
          <p:spPr bwMode="auto">
            <a:xfrm>
              <a:off x="0" y="2379560"/>
              <a:ext cx="502920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 lIns="36576" tIns="36576" rIns="36576" bIns="36576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21" name="Line 16"/>
            <p:cNvSpPr>
              <a:spLocks noChangeShapeType="1"/>
            </p:cNvSpPr>
            <p:nvPr/>
          </p:nvSpPr>
          <p:spPr bwMode="auto">
            <a:xfrm>
              <a:off x="0" y="1922360"/>
              <a:ext cx="502920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 lIns="36576" tIns="36576" rIns="36576" bIns="36576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22" name="Line 17"/>
            <p:cNvSpPr>
              <a:spLocks noChangeShapeType="1"/>
            </p:cNvSpPr>
            <p:nvPr/>
          </p:nvSpPr>
          <p:spPr bwMode="auto">
            <a:xfrm>
              <a:off x="0" y="1465160"/>
              <a:ext cx="5029200" cy="0"/>
            </a:xfrm>
            <a:prstGeom prst="line">
              <a:avLst/>
            </a:prstGeom>
            <a:noFill/>
            <a:ln w="9525" algn="ctr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 lIns="36576" tIns="36576" rIns="36576" bIns="36576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23" name="Line 18"/>
            <p:cNvSpPr>
              <a:spLocks noChangeShapeType="1"/>
            </p:cNvSpPr>
            <p:nvPr/>
          </p:nvSpPr>
          <p:spPr bwMode="auto">
            <a:xfrm>
              <a:off x="0" y="1007960"/>
              <a:ext cx="5029200" cy="0"/>
            </a:xfrm>
            <a:prstGeom prst="line">
              <a:avLst/>
            </a:prstGeom>
            <a:noFill/>
            <a:ln w="9525" algn="ctr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 lIns="36576" tIns="36576" rIns="36576" bIns="36576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24" name="Line 19"/>
            <p:cNvSpPr>
              <a:spLocks noChangeShapeType="1"/>
            </p:cNvSpPr>
            <p:nvPr/>
          </p:nvSpPr>
          <p:spPr bwMode="auto">
            <a:xfrm>
              <a:off x="0" y="550760"/>
              <a:ext cx="5029200" cy="0"/>
            </a:xfrm>
            <a:prstGeom prst="line">
              <a:avLst/>
            </a:prstGeom>
            <a:noFill/>
            <a:ln w="9525" algn="ctr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 lIns="36576" tIns="36576" rIns="36576" bIns="36576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25" name="Line 20"/>
            <p:cNvSpPr>
              <a:spLocks noChangeShapeType="1"/>
            </p:cNvSpPr>
            <p:nvPr/>
          </p:nvSpPr>
          <p:spPr bwMode="auto">
            <a:xfrm>
              <a:off x="114300" y="5122760"/>
              <a:ext cx="5029200" cy="0"/>
            </a:xfrm>
            <a:prstGeom prst="line">
              <a:avLst/>
            </a:prstGeom>
            <a:noFill/>
            <a:ln w="9525" algn="ctr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 lIns="36576" tIns="36576" rIns="36576" bIns="36576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26" name="Line 21"/>
            <p:cNvSpPr>
              <a:spLocks noChangeShapeType="1"/>
            </p:cNvSpPr>
            <p:nvPr/>
          </p:nvSpPr>
          <p:spPr bwMode="auto">
            <a:xfrm>
              <a:off x="114300" y="4665560"/>
              <a:ext cx="5029200" cy="0"/>
            </a:xfrm>
            <a:prstGeom prst="line">
              <a:avLst/>
            </a:prstGeom>
            <a:noFill/>
            <a:ln w="9525" algn="ctr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 lIns="36576" tIns="36576" rIns="36576" bIns="36576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27" name="Line 22"/>
            <p:cNvSpPr>
              <a:spLocks noChangeShapeType="1"/>
            </p:cNvSpPr>
            <p:nvPr/>
          </p:nvSpPr>
          <p:spPr bwMode="auto">
            <a:xfrm>
              <a:off x="114300" y="4208360"/>
              <a:ext cx="5029200" cy="0"/>
            </a:xfrm>
            <a:prstGeom prst="line">
              <a:avLst/>
            </a:prstGeom>
            <a:noFill/>
            <a:ln w="9525" algn="ctr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 lIns="36576" tIns="36576" rIns="36576" bIns="36576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28" name="Line 23"/>
            <p:cNvSpPr>
              <a:spLocks noChangeShapeType="1"/>
            </p:cNvSpPr>
            <p:nvPr/>
          </p:nvSpPr>
          <p:spPr bwMode="auto">
            <a:xfrm>
              <a:off x="114300" y="3751160"/>
              <a:ext cx="5029200" cy="0"/>
            </a:xfrm>
            <a:prstGeom prst="line">
              <a:avLst/>
            </a:prstGeom>
            <a:noFill/>
            <a:ln w="9525" algn="ctr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 lIns="36576" tIns="36576" rIns="36576" bIns="36576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29" name="Line 24"/>
            <p:cNvSpPr>
              <a:spLocks noChangeShapeType="1"/>
            </p:cNvSpPr>
            <p:nvPr/>
          </p:nvSpPr>
          <p:spPr bwMode="auto">
            <a:xfrm>
              <a:off x="114300" y="3293960"/>
              <a:ext cx="5029200" cy="0"/>
            </a:xfrm>
            <a:prstGeom prst="line">
              <a:avLst/>
            </a:prstGeom>
            <a:noFill/>
            <a:ln w="9525" algn="ctr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 lIns="36576" tIns="36576" rIns="36576" bIns="36576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0" name="Text Box 25"/>
            <p:cNvSpPr txBox="1">
              <a:spLocks noChangeArrowheads="1"/>
            </p:cNvSpPr>
            <p:nvPr/>
          </p:nvSpPr>
          <p:spPr bwMode="auto">
            <a:xfrm>
              <a:off x="3028950" y="2893910"/>
              <a:ext cx="171450" cy="228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36576" tIns="36576" rIns="36576" bIns="36576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eaLnBrk="1" hangingPunct="1"/>
              <a:r>
                <a:rPr lang="en-US" sz="1400" b="1">
                  <a:solidFill>
                    <a:srgbClr val="000000"/>
                  </a:solidFill>
                  <a:latin typeface="Times New Roman" pitchFamily="18" charset="0"/>
                </a:rPr>
                <a:t>1</a:t>
              </a:r>
              <a:endParaRPr lang="en-US"/>
            </a:p>
          </p:txBody>
        </p:sp>
        <p:sp>
          <p:nvSpPr>
            <p:cNvPr id="31" name="Text Box 26"/>
            <p:cNvSpPr txBox="1">
              <a:spLocks noChangeArrowheads="1"/>
            </p:cNvSpPr>
            <p:nvPr/>
          </p:nvSpPr>
          <p:spPr bwMode="auto">
            <a:xfrm>
              <a:off x="3486150" y="2893910"/>
              <a:ext cx="171450" cy="228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36576" tIns="36576" rIns="36576" bIns="36576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eaLnBrk="1" hangingPunct="1"/>
              <a:r>
                <a:rPr lang="en-US" sz="1400" b="1">
                  <a:solidFill>
                    <a:srgbClr val="000000"/>
                  </a:solidFill>
                  <a:latin typeface="Times New Roman" pitchFamily="18" charset="0"/>
                </a:rPr>
                <a:t>2</a:t>
              </a:r>
              <a:endParaRPr lang="en-US"/>
            </a:p>
          </p:txBody>
        </p:sp>
        <p:sp>
          <p:nvSpPr>
            <p:cNvPr id="32" name="Text Box 27"/>
            <p:cNvSpPr txBox="1">
              <a:spLocks noChangeArrowheads="1"/>
            </p:cNvSpPr>
            <p:nvPr/>
          </p:nvSpPr>
          <p:spPr bwMode="auto">
            <a:xfrm>
              <a:off x="3943350" y="2893910"/>
              <a:ext cx="171450" cy="228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36576" tIns="36576" rIns="36576" bIns="36576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eaLnBrk="1" hangingPunct="1"/>
              <a:r>
                <a:rPr lang="en-US" sz="1400" b="1">
                  <a:solidFill>
                    <a:srgbClr val="000000"/>
                  </a:solidFill>
                  <a:latin typeface="Times New Roman" pitchFamily="18" charset="0"/>
                </a:rPr>
                <a:t>3</a:t>
              </a:r>
              <a:endParaRPr lang="en-US"/>
            </a:p>
          </p:txBody>
        </p:sp>
        <p:sp>
          <p:nvSpPr>
            <p:cNvPr id="33" name="Text Box 28"/>
            <p:cNvSpPr txBox="1">
              <a:spLocks noChangeArrowheads="1"/>
            </p:cNvSpPr>
            <p:nvPr/>
          </p:nvSpPr>
          <p:spPr bwMode="auto">
            <a:xfrm>
              <a:off x="4380308" y="2916660"/>
              <a:ext cx="324155" cy="6727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36576" tIns="36576" rIns="36576" bIns="36576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eaLnBrk="1" hangingPunct="1"/>
              <a:r>
                <a:rPr lang="en-US" sz="1200" b="1">
                  <a:solidFill>
                    <a:srgbClr val="000000"/>
                  </a:solidFill>
                  <a:latin typeface="Times New Roman" pitchFamily="18" charset="0"/>
                </a:rPr>
                <a:t>4</a:t>
              </a:r>
              <a:endParaRPr lang="en-US" sz="1200"/>
            </a:p>
          </p:txBody>
        </p:sp>
        <p:sp>
          <p:nvSpPr>
            <p:cNvPr id="34" name="Text Box 29"/>
            <p:cNvSpPr txBox="1">
              <a:spLocks noChangeArrowheads="1"/>
            </p:cNvSpPr>
            <p:nvPr/>
          </p:nvSpPr>
          <p:spPr bwMode="auto">
            <a:xfrm>
              <a:off x="4857750" y="2893910"/>
              <a:ext cx="171450" cy="228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36576" tIns="36576" rIns="36576" bIns="36576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eaLnBrk="1" hangingPunct="1"/>
              <a:r>
                <a:rPr lang="en-US" sz="1400" b="1">
                  <a:solidFill>
                    <a:srgbClr val="000000"/>
                  </a:solidFill>
                  <a:latin typeface="Times New Roman" pitchFamily="18" charset="0"/>
                </a:rPr>
                <a:t>5</a:t>
              </a:r>
              <a:endParaRPr lang="en-US"/>
            </a:p>
          </p:txBody>
        </p:sp>
        <p:sp>
          <p:nvSpPr>
            <p:cNvPr id="35" name="Text Box 30"/>
            <p:cNvSpPr txBox="1">
              <a:spLocks noChangeArrowheads="1"/>
            </p:cNvSpPr>
            <p:nvPr/>
          </p:nvSpPr>
          <p:spPr bwMode="auto">
            <a:xfrm>
              <a:off x="171450" y="2893910"/>
              <a:ext cx="228600" cy="228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36576" tIns="36576" rIns="36576" bIns="36576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eaLnBrk="1" hangingPunct="1"/>
              <a:r>
                <a:rPr lang="en-US" sz="1400" b="1">
                  <a:solidFill>
                    <a:srgbClr val="000000"/>
                  </a:solidFill>
                  <a:latin typeface="Times New Roman" pitchFamily="18" charset="0"/>
                </a:rPr>
                <a:t>-5</a:t>
              </a:r>
              <a:endParaRPr lang="en-US"/>
            </a:p>
          </p:txBody>
        </p:sp>
        <p:sp>
          <p:nvSpPr>
            <p:cNvPr id="36" name="Text Box 31"/>
            <p:cNvSpPr txBox="1">
              <a:spLocks noChangeArrowheads="1"/>
            </p:cNvSpPr>
            <p:nvPr/>
          </p:nvSpPr>
          <p:spPr bwMode="auto">
            <a:xfrm>
              <a:off x="628650" y="2893910"/>
              <a:ext cx="228600" cy="228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36576" tIns="36576" rIns="36576" bIns="36576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eaLnBrk="1" hangingPunct="1"/>
              <a:r>
                <a:rPr lang="en-US" sz="1400" b="1">
                  <a:solidFill>
                    <a:srgbClr val="000000"/>
                  </a:solidFill>
                  <a:latin typeface="Times New Roman" pitchFamily="18" charset="0"/>
                </a:rPr>
                <a:t>-4</a:t>
              </a:r>
              <a:endParaRPr lang="en-US"/>
            </a:p>
          </p:txBody>
        </p:sp>
        <p:sp>
          <p:nvSpPr>
            <p:cNvPr id="37" name="Text Box 32"/>
            <p:cNvSpPr txBox="1">
              <a:spLocks noChangeArrowheads="1"/>
            </p:cNvSpPr>
            <p:nvPr/>
          </p:nvSpPr>
          <p:spPr bwMode="auto">
            <a:xfrm>
              <a:off x="1085850" y="2893910"/>
              <a:ext cx="228600" cy="228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36576" tIns="36576" rIns="36576" bIns="36576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eaLnBrk="1" hangingPunct="1"/>
              <a:r>
                <a:rPr lang="en-US" sz="1400" b="1">
                  <a:solidFill>
                    <a:srgbClr val="000000"/>
                  </a:solidFill>
                  <a:latin typeface="Times New Roman" pitchFamily="18" charset="0"/>
                </a:rPr>
                <a:t>-3</a:t>
              </a:r>
              <a:endParaRPr lang="en-US"/>
            </a:p>
          </p:txBody>
        </p:sp>
        <p:sp>
          <p:nvSpPr>
            <p:cNvPr id="38" name="Text Box 33"/>
            <p:cNvSpPr txBox="1">
              <a:spLocks noChangeArrowheads="1"/>
            </p:cNvSpPr>
            <p:nvPr/>
          </p:nvSpPr>
          <p:spPr bwMode="auto">
            <a:xfrm>
              <a:off x="1543050" y="2893910"/>
              <a:ext cx="228600" cy="228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36576" tIns="36576" rIns="36576" bIns="36576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eaLnBrk="1" hangingPunct="1"/>
              <a:r>
                <a:rPr lang="en-US" sz="1400" b="1">
                  <a:solidFill>
                    <a:srgbClr val="000000"/>
                  </a:solidFill>
                  <a:latin typeface="Times New Roman" pitchFamily="18" charset="0"/>
                </a:rPr>
                <a:t>-2</a:t>
              </a:r>
              <a:endParaRPr lang="en-US"/>
            </a:p>
          </p:txBody>
        </p:sp>
        <p:sp>
          <p:nvSpPr>
            <p:cNvPr id="39" name="Text Box 34"/>
            <p:cNvSpPr txBox="1">
              <a:spLocks noChangeArrowheads="1"/>
            </p:cNvSpPr>
            <p:nvPr/>
          </p:nvSpPr>
          <p:spPr bwMode="auto">
            <a:xfrm>
              <a:off x="2000250" y="2893910"/>
              <a:ext cx="228600" cy="228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36576" tIns="36576" rIns="36576" bIns="36576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eaLnBrk="1" hangingPunct="1"/>
              <a:r>
                <a:rPr lang="en-US" sz="1400" b="1">
                  <a:solidFill>
                    <a:srgbClr val="000000"/>
                  </a:solidFill>
                  <a:latin typeface="Times New Roman" pitchFamily="18" charset="0"/>
                </a:rPr>
                <a:t>-1</a:t>
              </a:r>
              <a:endParaRPr lang="en-US"/>
            </a:p>
          </p:txBody>
        </p:sp>
        <p:sp>
          <p:nvSpPr>
            <p:cNvPr id="40" name="Text Box 35"/>
            <p:cNvSpPr txBox="1">
              <a:spLocks noChangeArrowheads="1"/>
            </p:cNvSpPr>
            <p:nvPr/>
          </p:nvSpPr>
          <p:spPr bwMode="auto">
            <a:xfrm>
              <a:off x="2400300" y="2265260"/>
              <a:ext cx="171450" cy="228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36576" tIns="36576" rIns="36576" bIns="36576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eaLnBrk="1" hangingPunct="1"/>
              <a:r>
                <a:rPr lang="en-US" sz="1400" b="1">
                  <a:solidFill>
                    <a:srgbClr val="000000"/>
                  </a:solidFill>
                  <a:latin typeface="Times New Roman" pitchFamily="18" charset="0"/>
                </a:rPr>
                <a:t>1</a:t>
              </a:r>
              <a:endParaRPr lang="en-US"/>
            </a:p>
          </p:txBody>
        </p:sp>
        <p:sp>
          <p:nvSpPr>
            <p:cNvPr id="41" name="Text Box 36"/>
            <p:cNvSpPr txBox="1">
              <a:spLocks noChangeArrowheads="1"/>
            </p:cNvSpPr>
            <p:nvPr/>
          </p:nvSpPr>
          <p:spPr bwMode="auto">
            <a:xfrm>
              <a:off x="2400300" y="1808060"/>
              <a:ext cx="171450" cy="228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36576" tIns="36576" rIns="36576" bIns="36576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eaLnBrk="1" hangingPunct="1"/>
              <a:r>
                <a:rPr lang="en-US" sz="1400" b="1">
                  <a:solidFill>
                    <a:srgbClr val="000000"/>
                  </a:solidFill>
                  <a:latin typeface="Times New Roman" pitchFamily="18" charset="0"/>
                </a:rPr>
                <a:t>2</a:t>
              </a:r>
              <a:endParaRPr lang="en-US"/>
            </a:p>
          </p:txBody>
        </p:sp>
        <p:sp>
          <p:nvSpPr>
            <p:cNvPr id="42" name="Text Box 37"/>
            <p:cNvSpPr txBox="1">
              <a:spLocks noChangeArrowheads="1"/>
            </p:cNvSpPr>
            <p:nvPr/>
          </p:nvSpPr>
          <p:spPr bwMode="auto">
            <a:xfrm>
              <a:off x="2419163" y="1310389"/>
              <a:ext cx="439594" cy="5381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36576" tIns="36576" rIns="36576" bIns="36576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eaLnBrk="1" hangingPunct="1"/>
              <a:r>
                <a:rPr lang="en-US" sz="1400" b="1" dirty="0">
                  <a:solidFill>
                    <a:srgbClr val="000000"/>
                  </a:solidFill>
                  <a:latin typeface="Times New Roman" pitchFamily="18" charset="0"/>
                </a:rPr>
                <a:t>3</a:t>
              </a:r>
              <a:endParaRPr lang="en-US" sz="1400" dirty="0"/>
            </a:p>
          </p:txBody>
        </p:sp>
        <p:sp>
          <p:nvSpPr>
            <p:cNvPr id="43" name="Text Box 38"/>
            <p:cNvSpPr txBox="1">
              <a:spLocks noChangeArrowheads="1"/>
            </p:cNvSpPr>
            <p:nvPr/>
          </p:nvSpPr>
          <p:spPr bwMode="auto">
            <a:xfrm>
              <a:off x="2400300" y="893660"/>
              <a:ext cx="171450" cy="228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36576" tIns="36576" rIns="36576" bIns="36576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eaLnBrk="1" hangingPunct="1"/>
              <a:r>
                <a:rPr lang="en-US" sz="1400" b="1">
                  <a:solidFill>
                    <a:srgbClr val="000000"/>
                  </a:solidFill>
                  <a:latin typeface="Times New Roman" pitchFamily="18" charset="0"/>
                </a:rPr>
                <a:t>4</a:t>
              </a:r>
              <a:endParaRPr lang="en-US"/>
            </a:p>
          </p:txBody>
        </p:sp>
        <p:sp>
          <p:nvSpPr>
            <p:cNvPr id="44" name="Text Box 39"/>
            <p:cNvSpPr txBox="1">
              <a:spLocks noChangeArrowheads="1"/>
            </p:cNvSpPr>
            <p:nvPr/>
          </p:nvSpPr>
          <p:spPr bwMode="auto">
            <a:xfrm>
              <a:off x="2400300" y="436460"/>
              <a:ext cx="171450" cy="228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36576" tIns="36576" rIns="36576" bIns="36576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eaLnBrk="1" hangingPunct="1"/>
              <a:r>
                <a:rPr lang="en-US" sz="1400" b="1">
                  <a:solidFill>
                    <a:srgbClr val="000000"/>
                  </a:solidFill>
                  <a:latin typeface="Times New Roman" pitchFamily="18" charset="0"/>
                </a:rPr>
                <a:t>5</a:t>
              </a:r>
              <a:endParaRPr lang="en-US"/>
            </a:p>
          </p:txBody>
        </p:sp>
        <p:sp>
          <p:nvSpPr>
            <p:cNvPr id="45" name="Text Box 40"/>
            <p:cNvSpPr txBox="1">
              <a:spLocks noChangeArrowheads="1"/>
            </p:cNvSpPr>
            <p:nvPr/>
          </p:nvSpPr>
          <p:spPr bwMode="auto">
            <a:xfrm>
              <a:off x="2343150" y="3636860"/>
              <a:ext cx="228600" cy="228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36576" tIns="36576" rIns="36576" bIns="36576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eaLnBrk="1" hangingPunct="1"/>
              <a:r>
                <a:rPr lang="en-US" sz="1400" b="1">
                  <a:solidFill>
                    <a:srgbClr val="000000"/>
                  </a:solidFill>
                  <a:latin typeface="Times New Roman" pitchFamily="18" charset="0"/>
                </a:rPr>
                <a:t>-2</a:t>
              </a:r>
              <a:endParaRPr lang="en-US"/>
            </a:p>
          </p:txBody>
        </p:sp>
        <p:sp>
          <p:nvSpPr>
            <p:cNvPr id="46" name="Text Box 41"/>
            <p:cNvSpPr txBox="1">
              <a:spLocks noChangeArrowheads="1"/>
            </p:cNvSpPr>
            <p:nvPr/>
          </p:nvSpPr>
          <p:spPr bwMode="auto">
            <a:xfrm>
              <a:off x="2343150" y="3179660"/>
              <a:ext cx="228600" cy="228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36576" tIns="36576" rIns="36576" bIns="36576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eaLnBrk="1" hangingPunct="1"/>
              <a:r>
                <a:rPr lang="en-US" sz="1400" b="1">
                  <a:solidFill>
                    <a:srgbClr val="000000"/>
                  </a:solidFill>
                  <a:latin typeface="Times New Roman" pitchFamily="18" charset="0"/>
                </a:rPr>
                <a:t>-1</a:t>
              </a:r>
              <a:endParaRPr lang="en-US"/>
            </a:p>
          </p:txBody>
        </p:sp>
        <p:sp>
          <p:nvSpPr>
            <p:cNvPr id="47" name="Text Box 42"/>
            <p:cNvSpPr txBox="1">
              <a:spLocks noChangeArrowheads="1"/>
            </p:cNvSpPr>
            <p:nvPr/>
          </p:nvSpPr>
          <p:spPr bwMode="auto">
            <a:xfrm>
              <a:off x="2343150" y="4094060"/>
              <a:ext cx="228600" cy="228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36576" tIns="36576" rIns="36576" bIns="36576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eaLnBrk="1" hangingPunct="1"/>
              <a:r>
                <a:rPr lang="en-US" sz="1400" b="1">
                  <a:solidFill>
                    <a:srgbClr val="000000"/>
                  </a:solidFill>
                  <a:latin typeface="Times New Roman" pitchFamily="18" charset="0"/>
                </a:rPr>
                <a:t>-3</a:t>
              </a:r>
              <a:endParaRPr lang="en-US"/>
            </a:p>
          </p:txBody>
        </p:sp>
        <p:sp>
          <p:nvSpPr>
            <p:cNvPr id="48" name="Text Box 43"/>
            <p:cNvSpPr txBox="1">
              <a:spLocks noChangeArrowheads="1"/>
            </p:cNvSpPr>
            <p:nvPr/>
          </p:nvSpPr>
          <p:spPr bwMode="auto">
            <a:xfrm>
              <a:off x="2343150" y="4551260"/>
              <a:ext cx="228600" cy="228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36576" tIns="36576" rIns="36576" bIns="36576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eaLnBrk="1" hangingPunct="1"/>
              <a:r>
                <a:rPr lang="en-US" sz="1400" b="1">
                  <a:solidFill>
                    <a:srgbClr val="000000"/>
                  </a:solidFill>
                  <a:latin typeface="Times New Roman" pitchFamily="18" charset="0"/>
                </a:rPr>
                <a:t>-4</a:t>
              </a:r>
              <a:endParaRPr lang="en-US"/>
            </a:p>
          </p:txBody>
        </p:sp>
        <p:sp>
          <p:nvSpPr>
            <p:cNvPr id="49" name="Text Box 44"/>
            <p:cNvSpPr txBox="1">
              <a:spLocks noChangeArrowheads="1"/>
            </p:cNvSpPr>
            <p:nvPr/>
          </p:nvSpPr>
          <p:spPr bwMode="auto">
            <a:xfrm>
              <a:off x="2343150" y="5008460"/>
              <a:ext cx="228600" cy="228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36576" tIns="36576" rIns="36576" bIns="36576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eaLnBrk="1" hangingPunct="1"/>
              <a:r>
                <a:rPr lang="en-US" sz="1400" b="1">
                  <a:solidFill>
                    <a:srgbClr val="000000"/>
                  </a:solidFill>
                  <a:latin typeface="Times New Roman" pitchFamily="18" charset="0"/>
                </a:rPr>
                <a:t>-5</a:t>
              </a:r>
              <a:endParaRPr lang="en-US"/>
            </a:p>
          </p:txBody>
        </p:sp>
        <p:sp>
          <p:nvSpPr>
            <p:cNvPr id="50" name="Text Box 45"/>
            <p:cNvSpPr txBox="1">
              <a:spLocks noChangeArrowheads="1"/>
            </p:cNvSpPr>
            <p:nvPr/>
          </p:nvSpPr>
          <p:spPr bwMode="auto">
            <a:xfrm>
              <a:off x="2319208" y="0"/>
              <a:ext cx="1037673" cy="6395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36576" tIns="36576" rIns="36576" bIns="36576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ctr" eaLnBrk="1" hangingPunct="1"/>
              <a:r>
                <a:rPr lang="en-US" sz="2400" i="1">
                  <a:latin typeface="Times New Roman" panose="02020603050405020304" pitchFamily="18" charset="0"/>
                  <a:cs typeface="Times New Roman" panose="02020603050405020304" pitchFamily="18" charset="0"/>
                </a:rPr>
                <a:t>y</a:t>
              </a:r>
            </a:p>
          </p:txBody>
        </p:sp>
        <p:sp>
          <p:nvSpPr>
            <p:cNvPr id="51" name="Text Box 46"/>
            <p:cNvSpPr txBox="1">
              <a:spLocks noChangeArrowheads="1"/>
            </p:cNvSpPr>
            <p:nvPr/>
          </p:nvSpPr>
          <p:spPr bwMode="auto">
            <a:xfrm>
              <a:off x="5295557" y="2722460"/>
              <a:ext cx="401119" cy="5275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36576" tIns="36576" rIns="36576" bIns="36576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ctr" eaLnBrk="1" hangingPunct="1"/>
              <a:r>
                <a:rPr lang="en-US" sz="2000" b="1" i="1">
                  <a:solidFill>
                    <a:srgbClr val="000000"/>
                  </a:solidFill>
                  <a:latin typeface="Times New Roman" pitchFamily="18" charset="0"/>
                </a:rPr>
                <a:t>x</a:t>
              </a:r>
              <a:endParaRPr lang="en-US" sz="2000" i="1"/>
            </a:p>
          </p:txBody>
        </p:sp>
      </p:grp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40380925"/>
              </p:ext>
            </p:extLst>
          </p:nvPr>
        </p:nvGraphicFramePr>
        <p:xfrm>
          <a:off x="9186573" y="1343905"/>
          <a:ext cx="2427131" cy="1015299"/>
        </p:xfrm>
        <a:graphic>
          <a:graphicData uri="http://schemas.openxmlformats.org/drawingml/2006/table">
            <a:tbl>
              <a:tblPr/>
              <a:tblGrid>
                <a:gridCol w="1021950">
                  <a:extLst>
                    <a:ext uri="{9D8B030D-6E8A-4147-A177-3AD203B41FA5}">
                      <a16:colId xmlns:a16="http://schemas.microsoft.com/office/drawing/2014/main" val="3463551248"/>
                    </a:ext>
                  </a:extLst>
                </a:gridCol>
                <a:gridCol w="383231">
                  <a:extLst>
                    <a:ext uri="{9D8B030D-6E8A-4147-A177-3AD203B41FA5}">
                      <a16:colId xmlns:a16="http://schemas.microsoft.com/office/drawing/2014/main" val="3868908348"/>
                    </a:ext>
                  </a:extLst>
                </a:gridCol>
                <a:gridCol w="1021950">
                  <a:extLst>
                    <a:ext uri="{9D8B030D-6E8A-4147-A177-3AD203B41FA5}">
                      <a16:colId xmlns:a16="http://schemas.microsoft.com/office/drawing/2014/main" val="2418541319"/>
                    </a:ext>
                  </a:extLst>
                </a:gridCol>
              </a:tblGrid>
              <a:tr h="456076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660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</a:t>
                      </a:r>
                      <a:r>
                        <a:rPr lang="en-GB" sz="6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459" marR="9459" marT="9459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=</a:t>
                      </a:r>
                    </a:p>
                  </a:txBody>
                  <a:tcPr marL="9459" marR="9459" marT="9459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6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0</a:t>
                      </a:r>
                    </a:p>
                  </a:txBody>
                  <a:tcPr marL="9459" marR="9459" marT="9459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3968533"/>
                  </a:ext>
                </a:extLst>
              </a:tr>
            </a:tbl>
          </a:graphicData>
        </a:graphic>
      </p:graphicFrame>
      <p:sp>
        <p:nvSpPr>
          <p:cNvPr id="2" name="Line 57">
            <a:extLst>
              <a:ext uri="{FF2B5EF4-FFF2-40B4-BE49-F238E27FC236}">
                <a16:creationId xmlns:a16="http://schemas.microsoft.com/office/drawing/2014/main" id="{18DE7E68-99E0-9653-68E1-4B84F91B169F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2536345" y="3989328"/>
            <a:ext cx="6368168" cy="0"/>
          </a:xfrm>
          <a:prstGeom prst="line">
            <a:avLst/>
          </a:prstGeom>
          <a:noFill/>
          <a:ln w="76200">
            <a:solidFill>
              <a:srgbClr val="FF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595570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Rectangle 112"/>
          <p:cNvSpPr/>
          <p:nvPr/>
        </p:nvSpPr>
        <p:spPr>
          <a:xfrm>
            <a:off x="744599" y="85676"/>
            <a:ext cx="1072832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5400" dirty="0"/>
              <a:t>Write an equation for each line.</a:t>
            </a:r>
          </a:p>
        </p:txBody>
      </p:sp>
      <p:grpSp>
        <p:nvGrpSpPr>
          <p:cNvPr id="6" name="Group 5"/>
          <p:cNvGrpSpPr>
            <a:grpSpLocks/>
          </p:cNvGrpSpPr>
          <p:nvPr/>
        </p:nvGrpSpPr>
        <p:grpSpPr bwMode="auto">
          <a:xfrm>
            <a:off x="2536345" y="845370"/>
            <a:ext cx="6977796" cy="5804191"/>
            <a:chOff x="0" y="0"/>
            <a:chExt cx="5696676" cy="5237060"/>
          </a:xfrm>
        </p:grpSpPr>
        <p:sp>
          <p:nvSpPr>
            <p:cNvPr id="8" name="Line 3"/>
            <p:cNvSpPr>
              <a:spLocks noChangeShapeType="1"/>
            </p:cNvSpPr>
            <p:nvPr/>
          </p:nvSpPr>
          <p:spPr bwMode="auto">
            <a:xfrm flipV="1">
              <a:off x="2628900" y="322160"/>
              <a:ext cx="0" cy="491490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 lIns="36576" tIns="36576" rIns="36576" bIns="36576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9" name="Line 4"/>
            <p:cNvSpPr>
              <a:spLocks noChangeShapeType="1"/>
            </p:cNvSpPr>
            <p:nvPr/>
          </p:nvSpPr>
          <p:spPr bwMode="auto">
            <a:xfrm>
              <a:off x="0" y="2836760"/>
              <a:ext cx="5372100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 lIns="36576" tIns="36576" rIns="36576" bIns="36576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10" name="Line 5"/>
            <p:cNvSpPr>
              <a:spLocks noChangeShapeType="1"/>
            </p:cNvSpPr>
            <p:nvPr/>
          </p:nvSpPr>
          <p:spPr bwMode="auto">
            <a:xfrm>
              <a:off x="3086100" y="436460"/>
              <a:ext cx="0" cy="480060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 lIns="36576" tIns="36576" rIns="36576" bIns="36576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11" name="Line 6"/>
            <p:cNvSpPr>
              <a:spLocks noChangeShapeType="1"/>
            </p:cNvSpPr>
            <p:nvPr/>
          </p:nvSpPr>
          <p:spPr bwMode="auto">
            <a:xfrm>
              <a:off x="3543300" y="436460"/>
              <a:ext cx="0" cy="4800600"/>
            </a:xfrm>
            <a:prstGeom prst="line">
              <a:avLst/>
            </a:prstGeom>
            <a:noFill/>
            <a:ln w="9525" algn="ctr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 lIns="36576" tIns="36576" rIns="36576" bIns="36576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12" name="Line 7"/>
            <p:cNvSpPr>
              <a:spLocks noChangeShapeType="1"/>
            </p:cNvSpPr>
            <p:nvPr/>
          </p:nvSpPr>
          <p:spPr bwMode="auto">
            <a:xfrm>
              <a:off x="4000500" y="436460"/>
              <a:ext cx="0" cy="4800600"/>
            </a:xfrm>
            <a:prstGeom prst="line">
              <a:avLst/>
            </a:prstGeom>
            <a:noFill/>
            <a:ln w="9525" algn="ctr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 lIns="36576" tIns="36576" rIns="36576" bIns="36576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13" name="Line 8"/>
            <p:cNvSpPr>
              <a:spLocks noChangeShapeType="1"/>
            </p:cNvSpPr>
            <p:nvPr/>
          </p:nvSpPr>
          <p:spPr bwMode="auto">
            <a:xfrm>
              <a:off x="4457700" y="436460"/>
              <a:ext cx="0" cy="4800600"/>
            </a:xfrm>
            <a:prstGeom prst="line">
              <a:avLst/>
            </a:prstGeom>
            <a:noFill/>
            <a:ln w="9525" algn="ctr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 lIns="36576" tIns="36576" rIns="36576" bIns="36576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14" name="Line 9"/>
            <p:cNvSpPr>
              <a:spLocks noChangeShapeType="1"/>
            </p:cNvSpPr>
            <p:nvPr/>
          </p:nvSpPr>
          <p:spPr bwMode="auto">
            <a:xfrm>
              <a:off x="800100" y="436460"/>
              <a:ext cx="0" cy="4800600"/>
            </a:xfrm>
            <a:prstGeom prst="line">
              <a:avLst/>
            </a:prstGeom>
            <a:noFill/>
            <a:ln w="9525" algn="ctr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 lIns="36576" tIns="36576" rIns="36576" bIns="36576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15" name="Line 10"/>
            <p:cNvSpPr>
              <a:spLocks noChangeShapeType="1"/>
            </p:cNvSpPr>
            <p:nvPr/>
          </p:nvSpPr>
          <p:spPr bwMode="auto">
            <a:xfrm>
              <a:off x="1257300" y="436460"/>
              <a:ext cx="0" cy="4800600"/>
            </a:xfrm>
            <a:prstGeom prst="line">
              <a:avLst/>
            </a:prstGeom>
            <a:noFill/>
            <a:ln w="9525" algn="ctr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 lIns="36576" tIns="36576" rIns="36576" bIns="36576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16" name="Line 11"/>
            <p:cNvSpPr>
              <a:spLocks noChangeShapeType="1"/>
            </p:cNvSpPr>
            <p:nvPr/>
          </p:nvSpPr>
          <p:spPr bwMode="auto">
            <a:xfrm>
              <a:off x="1714500" y="436460"/>
              <a:ext cx="0" cy="4800600"/>
            </a:xfrm>
            <a:prstGeom prst="line">
              <a:avLst/>
            </a:prstGeom>
            <a:noFill/>
            <a:ln w="9525" algn="ctr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 lIns="36576" tIns="36576" rIns="36576" bIns="36576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17" name="Line 12"/>
            <p:cNvSpPr>
              <a:spLocks noChangeShapeType="1"/>
            </p:cNvSpPr>
            <p:nvPr/>
          </p:nvSpPr>
          <p:spPr bwMode="auto">
            <a:xfrm>
              <a:off x="2171700" y="436460"/>
              <a:ext cx="0" cy="4800600"/>
            </a:xfrm>
            <a:prstGeom prst="line">
              <a:avLst/>
            </a:prstGeom>
            <a:noFill/>
            <a:ln w="9525" algn="ctr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 lIns="36576" tIns="36576" rIns="36576" bIns="36576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18" name="Line 13"/>
            <p:cNvSpPr>
              <a:spLocks noChangeShapeType="1"/>
            </p:cNvSpPr>
            <p:nvPr/>
          </p:nvSpPr>
          <p:spPr bwMode="auto">
            <a:xfrm>
              <a:off x="4914900" y="436460"/>
              <a:ext cx="0" cy="4800600"/>
            </a:xfrm>
            <a:prstGeom prst="line">
              <a:avLst/>
            </a:prstGeom>
            <a:noFill/>
            <a:ln w="9525" algn="ctr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 lIns="36576" tIns="36576" rIns="36576" bIns="36576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19" name="Line 14"/>
            <p:cNvSpPr>
              <a:spLocks noChangeShapeType="1"/>
            </p:cNvSpPr>
            <p:nvPr/>
          </p:nvSpPr>
          <p:spPr bwMode="auto">
            <a:xfrm>
              <a:off x="342900" y="436460"/>
              <a:ext cx="0" cy="4800600"/>
            </a:xfrm>
            <a:prstGeom prst="line">
              <a:avLst/>
            </a:prstGeom>
            <a:noFill/>
            <a:ln w="9525" algn="ctr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 lIns="36576" tIns="36576" rIns="36576" bIns="36576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20" name="Line 15"/>
            <p:cNvSpPr>
              <a:spLocks noChangeShapeType="1"/>
            </p:cNvSpPr>
            <p:nvPr/>
          </p:nvSpPr>
          <p:spPr bwMode="auto">
            <a:xfrm>
              <a:off x="0" y="2379560"/>
              <a:ext cx="502920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 lIns="36576" tIns="36576" rIns="36576" bIns="36576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21" name="Line 16"/>
            <p:cNvSpPr>
              <a:spLocks noChangeShapeType="1"/>
            </p:cNvSpPr>
            <p:nvPr/>
          </p:nvSpPr>
          <p:spPr bwMode="auto">
            <a:xfrm>
              <a:off x="0" y="1922360"/>
              <a:ext cx="502920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 lIns="36576" tIns="36576" rIns="36576" bIns="36576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22" name="Line 17"/>
            <p:cNvSpPr>
              <a:spLocks noChangeShapeType="1"/>
            </p:cNvSpPr>
            <p:nvPr/>
          </p:nvSpPr>
          <p:spPr bwMode="auto">
            <a:xfrm>
              <a:off x="0" y="1465160"/>
              <a:ext cx="5029200" cy="0"/>
            </a:xfrm>
            <a:prstGeom prst="line">
              <a:avLst/>
            </a:prstGeom>
            <a:noFill/>
            <a:ln w="9525" algn="ctr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 lIns="36576" tIns="36576" rIns="36576" bIns="36576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23" name="Line 18"/>
            <p:cNvSpPr>
              <a:spLocks noChangeShapeType="1"/>
            </p:cNvSpPr>
            <p:nvPr/>
          </p:nvSpPr>
          <p:spPr bwMode="auto">
            <a:xfrm>
              <a:off x="0" y="1007960"/>
              <a:ext cx="5029200" cy="0"/>
            </a:xfrm>
            <a:prstGeom prst="line">
              <a:avLst/>
            </a:prstGeom>
            <a:noFill/>
            <a:ln w="9525" algn="ctr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 lIns="36576" tIns="36576" rIns="36576" bIns="36576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24" name="Line 19"/>
            <p:cNvSpPr>
              <a:spLocks noChangeShapeType="1"/>
            </p:cNvSpPr>
            <p:nvPr/>
          </p:nvSpPr>
          <p:spPr bwMode="auto">
            <a:xfrm>
              <a:off x="0" y="550760"/>
              <a:ext cx="5029200" cy="0"/>
            </a:xfrm>
            <a:prstGeom prst="line">
              <a:avLst/>
            </a:prstGeom>
            <a:noFill/>
            <a:ln w="9525" algn="ctr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 lIns="36576" tIns="36576" rIns="36576" bIns="36576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25" name="Line 20"/>
            <p:cNvSpPr>
              <a:spLocks noChangeShapeType="1"/>
            </p:cNvSpPr>
            <p:nvPr/>
          </p:nvSpPr>
          <p:spPr bwMode="auto">
            <a:xfrm>
              <a:off x="114300" y="5122760"/>
              <a:ext cx="5029200" cy="0"/>
            </a:xfrm>
            <a:prstGeom prst="line">
              <a:avLst/>
            </a:prstGeom>
            <a:noFill/>
            <a:ln w="9525" algn="ctr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 lIns="36576" tIns="36576" rIns="36576" bIns="36576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26" name="Line 21"/>
            <p:cNvSpPr>
              <a:spLocks noChangeShapeType="1"/>
            </p:cNvSpPr>
            <p:nvPr/>
          </p:nvSpPr>
          <p:spPr bwMode="auto">
            <a:xfrm>
              <a:off x="114300" y="4665560"/>
              <a:ext cx="5029200" cy="0"/>
            </a:xfrm>
            <a:prstGeom prst="line">
              <a:avLst/>
            </a:prstGeom>
            <a:noFill/>
            <a:ln w="9525" algn="ctr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 lIns="36576" tIns="36576" rIns="36576" bIns="36576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27" name="Line 22"/>
            <p:cNvSpPr>
              <a:spLocks noChangeShapeType="1"/>
            </p:cNvSpPr>
            <p:nvPr/>
          </p:nvSpPr>
          <p:spPr bwMode="auto">
            <a:xfrm>
              <a:off x="114300" y="4208360"/>
              <a:ext cx="5029200" cy="0"/>
            </a:xfrm>
            <a:prstGeom prst="line">
              <a:avLst/>
            </a:prstGeom>
            <a:noFill/>
            <a:ln w="9525" algn="ctr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 lIns="36576" tIns="36576" rIns="36576" bIns="36576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28" name="Line 23"/>
            <p:cNvSpPr>
              <a:spLocks noChangeShapeType="1"/>
            </p:cNvSpPr>
            <p:nvPr/>
          </p:nvSpPr>
          <p:spPr bwMode="auto">
            <a:xfrm>
              <a:off x="114300" y="3751160"/>
              <a:ext cx="5029200" cy="0"/>
            </a:xfrm>
            <a:prstGeom prst="line">
              <a:avLst/>
            </a:prstGeom>
            <a:noFill/>
            <a:ln w="9525" algn="ctr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 lIns="36576" tIns="36576" rIns="36576" bIns="36576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29" name="Line 24"/>
            <p:cNvSpPr>
              <a:spLocks noChangeShapeType="1"/>
            </p:cNvSpPr>
            <p:nvPr/>
          </p:nvSpPr>
          <p:spPr bwMode="auto">
            <a:xfrm>
              <a:off x="114300" y="3293960"/>
              <a:ext cx="5029200" cy="0"/>
            </a:xfrm>
            <a:prstGeom prst="line">
              <a:avLst/>
            </a:prstGeom>
            <a:noFill/>
            <a:ln w="9525" algn="ctr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 lIns="36576" tIns="36576" rIns="36576" bIns="36576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0" name="Text Box 25"/>
            <p:cNvSpPr txBox="1">
              <a:spLocks noChangeArrowheads="1"/>
            </p:cNvSpPr>
            <p:nvPr/>
          </p:nvSpPr>
          <p:spPr bwMode="auto">
            <a:xfrm>
              <a:off x="3028950" y="2893910"/>
              <a:ext cx="171450" cy="228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36576" tIns="36576" rIns="36576" bIns="36576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eaLnBrk="1" hangingPunct="1"/>
              <a:r>
                <a:rPr lang="en-US" sz="1400" b="1">
                  <a:solidFill>
                    <a:srgbClr val="000000"/>
                  </a:solidFill>
                  <a:latin typeface="Times New Roman" pitchFamily="18" charset="0"/>
                </a:rPr>
                <a:t>1</a:t>
              </a:r>
              <a:endParaRPr lang="en-US"/>
            </a:p>
          </p:txBody>
        </p:sp>
        <p:sp>
          <p:nvSpPr>
            <p:cNvPr id="31" name="Text Box 26"/>
            <p:cNvSpPr txBox="1">
              <a:spLocks noChangeArrowheads="1"/>
            </p:cNvSpPr>
            <p:nvPr/>
          </p:nvSpPr>
          <p:spPr bwMode="auto">
            <a:xfrm>
              <a:off x="3486150" y="2893910"/>
              <a:ext cx="171450" cy="228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36576" tIns="36576" rIns="36576" bIns="36576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eaLnBrk="1" hangingPunct="1"/>
              <a:r>
                <a:rPr lang="en-US" sz="1400" b="1">
                  <a:solidFill>
                    <a:srgbClr val="000000"/>
                  </a:solidFill>
                  <a:latin typeface="Times New Roman" pitchFamily="18" charset="0"/>
                </a:rPr>
                <a:t>2</a:t>
              </a:r>
              <a:endParaRPr lang="en-US"/>
            </a:p>
          </p:txBody>
        </p:sp>
        <p:sp>
          <p:nvSpPr>
            <p:cNvPr id="32" name="Text Box 27"/>
            <p:cNvSpPr txBox="1">
              <a:spLocks noChangeArrowheads="1"/>
            </p:cNvSpPr>
            <p:nvPr/>
          </p:nvSpPr>
          <p:spPr bwMode="auto">
            <a:xfrm>
              <a:off x="3943350" y="2893910"/>
              <a:ext cx="171450" cy="228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36576" tIns="36576" rIns="36576" bIns="36576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eaLnBrk="1" hangingPunct="1"/>
              <a:r>
                <a:rPr lang="en-US" sz="1400" b="1">
                  <a:solidFill>
                    <a:srgbClr val="000000"/>
                  </a:solidFill>
                  <a:latin typeface="Times New Roman" pitchFamily="18" charset="0"/>
                </a:rPr>
                <a:t>3</a:t>
              </a:r>
              <a:endParaRPr lang="en-US"/>
            </a:p>
          </p:txBody>
        </p:sp>
        <p:sp>
          <p:nvSpPr>
            <p:cNvPr id="33" name="Text Box 28"/>
            <p:cNvSpPr txBox="1">
              <a:spLocks noChangeArrowheads="1"/>
            </p:cNvSpPr>
            <p:nvPr/>
          </p:nvSpPr>
          <p:spPr bwMode="auto">
            <a:xfrm>
              <a:off x="4380308" y="2916660"/>
              <a:ext cx="324155" cy="6727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36576" tIns="36576" rIns="36576" bIns="36576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eaLnBrk="1" hangingPunct="1"/>
              <a:r>
                <a:rPr lang="en-US" sz="1200" b="1">
                  <a:solidFill>
                    <a:srgbClr val="000000"/>
                  </a:solidFill>
                  <a:latin typeface="Times New Roman" pitchFamily="18" charset="0"/>
                </a:rPr>
                <a:t>4</a:t>
              </a:r>
              <a:endParaRPr lang="en-US" sz="1200"/>
            </a:p>
          </p:txBody>
        </p:sp>
        <p:sp>
          <p:nvSpPr>
            <p:cNvPr id="34" name="Text Box 29"/>
            <p:cNvSpPr txBox="1">
              <a:spLocks noChangeArrowheads="1"/>
            </p:cNvSpPr>
            <p:nvPr/>
          </p:nvSpPr>
          <p:spPr bwMode="auto">
            <a:xfrm>
              <a:off x="4857750" y="2893910"/>
              <a:ext cx="171450" cy="228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36576" tIns="36576" rIns="36576" bIns="36576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eaLnBrk="1" hangingPunct="1"/>
              <a:r>
                <a:rPr lang="en-US" sz="1400" b="1">
                  <a:solidFill>
                    <a:srgbClr val="000000"/>
                  </a:solidFill>
                  <a:latin typeface="Times New Roman" pitchFamily="18" charset="0"/>
                </a:rPr>
                <a:t>5</a:t>
              </a:r>
              <a:endParaRPr lang="en-US"/>
            </a:p>
          </p:txBody>
        </p:sp>
        <p:sp>
          <p:nvSpPr>
            <p:cNvPr id="35" name="Text Box 30"/>
            <p:cNvSpPr txBox="1">
              <a:spLocks noChangeArrowheads="1"/>
            </p:cNvSpPr>
            <p:nvPr/>
          </p:nvSpPr>
          <p:spPr bwMode="auto">
            <a:xfrm>
              <a:off x="171450" y="2893910"/>
              <a:ext cx="228600" cy="228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36576" tIns="36576" rIns="36576" bIns="36576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eaLnBrk="1" hangingPunct="1"/>
              <a:r>
                <a:rPr lang="en-US" sz="1400" b="1">
                  <a:solidFill>
                    <a:srgbClr val="000000"/>
                  </a:solidFill>
                  <a:latin typeface="Times New Roman" pitchFamily="18" charset="0"/>
                </a:rPr>
                <a:t>-5</a:t>
              </a:r>
              <a:endParaRPr lang="en-US"/>
            </a:p>
          </p:txBody>
        </p:sp>
        <p:sp>
          <p:nvSpPr>
            <p:cNvPr id="36" name="Text Box 31"/>
            <p:cNvSpPr txBox="1">
              <a:spLocks noChangeArrowheads="1"/>
            </p:cNvSpPr>
            <p:nvPr/>
          </p:nvSpPr>
          <p:spPr bwMode="auto">
            <a:xfrm>
              <a:off x="628650" y="2893910"/>
              <a:ext cx="228600" cy="228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36576" tIns="36576" rIns="36576" bIns="36576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eaLnBrk="1" hangingPunct="1"/>
              <a:r>
                <a:rPr lang="en-US" sz="1400" b="1">
                  <a:solidFill>
                    <a:srgbClr val="000000"/>
                  </a:solidFill>
                  <a:latin typeface="Times New Roman" pitchFamily="18" charset="0"/>
                </a:rPr>
                <a:t>-4</a:t>
              </a:r>
              <a:endParaRPr lang="en-US"/>
            </a:p>
          </p:txBody>
        </p:sp>
        <p:sp>
          <p:nvSpPr>
            <p:cNvPr id="37" name="Text Box 32"/>
            <p:cNvSpPr txBox="1">
              <a:spLocks noChangeArrowheads="1"/>
            </p:cNvSpPr>
            <p:nvPr/>
          </p:nvSpPr>
          <p:spPr bwMode="auto">
            <a:xfrm>
              <a:off x="1085850" y="2893910"/>
              <a:ext cx="228600" cy="228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36576" tIns="36576" rIns="36576" bIns="36576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eaLnBrk="1" hangingPunct="1"/>
              <a:r>
                <a:rPr lang="en-US" sz="1400" b="1">
                  <a:solidFill>
                    <a:srgbClr val="000000"/>
                  </a:solidFill>
                  <a:latin typeface="Times New Roman" pitchFamily="18" charset="0"/>
                </a:rPr>
                <a:t>-3</a:t>
              </a:r>
              <a:endParaRPr lang="en-US"/>
            </a:p>
          </p:txBody>
        </p:sp>
        <p:sp>
          <p:nvSpPr>
            <p:cNvPr id="38" name="Text Box 33"/>
            <p:cNvSpPr txBox="1">
              <a:spLocks noChangeArrowheads="1"/>
            </p:cNvSpPr>
            <p:nvPr/>
          </p:nvSpPr>
          <p:spPr bwMode="auto">
            <a:xfrm>
              <a:off x="1543050" y="2893910"/>
              <a:ext cx="228600" cy="228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36576" tIns="36576" rIns="36576" bIns="36576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eaLnBrk="1" hangingPunct="1"/>
              <a:r>
                <a:rPr lang="en-US" sz="1400" b="1">
                  <a:solidFill>
                    <a:srgbClr val="000000"/>
                  </a:solidFill>
                  <a:latin typeface="Times New Roman" pitchFamily="18" charset="0"/>
                </a:rPr>
                <a:t>-2</a:t>
              </a:r>
              <a:endParaRPr lang="en-US"/>
            </a:p>
          </p:txBody>
        </p:sp>
        <p:sp>
          <p:nvSpPr>
            <p:cNvPr id="39" name="Text Box 34"/>
            <p:cNvSpPr txBox="1">
              <a:spLocks noChangeArrowheads="1"/>
            </p:cNvSpPr>
            <p:nvPr/>
          </p:nvSpPr>
          <p:spPr bwMode="auto">
            <a:xfrm>
              <a:off x="2000250" y="2893910"/>
              <a:ext cx="228600" cy="228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36576" tIns="36576" rIns="36576" bIns="36576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eaLnBrk="1" hangingPunct="1"/>
              <a:r>
                <a:rPr lang="en-US" sz="1400" b="1">
                  <a:solidFill>
                    <a:srgbClr val="000000"/>
                  </a:solidFill>
                  <a:latin typeface="Times New Roman" pitchFamily="18" charset="0"/>
                </a:rPr>
                <a:t>-1</a:t>
              </a:r>
              <a:endParaRPr lang="en-US"/>
            </a:p>
          </p:txBody>
        </p:sp>
        <p:sp>
          <p:nvSpPr>
            <p:cNvPr id="40" name="Text Box 35"/>
            <p:cNvSpPr txBox="1">
              <a:spLocks noChangeArrowheads="1"/>
            </p:cNvSpPr>
            <p:nvPr/>
          </p:nvSpPr>
          <p:spPr bwMode="auto">
            <a:xfrm>
              <a:off x="2400300" y="2265260"/>
              <a:ext cx="171450" cy="228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36576" tIns="36576" rIns="36576" bIns="36576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eaLnBrk="1" hangingPunct="1"/>
              <a:r>
                <a:rPr lang="en-US" sz="1400" b="1">
                  <a:solidFill>
                    <a:srgbClr val="000000"/>
                  </a:solidFill>
                  <a:latin typeface="Times New Roman" pitchFamily="18" charset="0"/>
                </a:rPr>
                <a:t>1</a:t>
              </a:r>
              <a:endParaRPr lang="en-US"/>
            </a:p>
          </p:txBody>
        </p:sp>
        <p:sp>
          <p:nvSpPr>
            <p:cNvPr id="41" name="Text Box 36"/>
            <p:cNvSpPr txBox="1">
              <a:spLocks noChangeArrowheads="1"/>
            </p:cNvSpPr>
            <p:nvPr/>
          </p:nvSpPr>
          <p:spPr bwMode="auto">
            <a:xfrm>
              <a:off x="2400300" y="1808060"/>
              <a:ext cx="171450" cy="228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36576" tIns="36576" rIns="36576" bIns="36576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eaLnBrk="1" hangingPunct="1"/>
              <a:r>
                <a:rPr lang="en-US" sz="1400" b="1">
                  <a:solidFill>
                    <a:srgbClr val="000000"/>
                  </a:solidFill>
                  <a:latin typeface="Times New Roman" pitchFamily="18" charset="0"/>
                </a:rPr>
                <a:t>2</a:t>
              </a:r>
              <a:endParaRPr lang="en-US"/>
            </a:p>
          </p:txBody>
        </p:sp>
        <p:sp>
          <p:nvSpPr>
            <p:cNvPr id="42" name="Text Box 37"/>
            <p:cNvSpPr txBox="1">
              <a:spLocks noChangeArrowheads="1"/>
            </p:cNvSpPr>
            <p:nvPr/>
          </p:nvSpPr>
          <p:spPr bwMode="auto">
            <a:xfrm>
              <a:off x="2419163" y="1310389"/>
              <a:ext cx="439594" cy="5381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36576" tIns="36576" rIns="36576" bIns="36576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eaLnBrk="1" hangingPunct="1"/>
              <a:r>
                <a:rPr lang="en-US" sz="1400" b="1" dirty="0">
                  <a:solidFill>
                    <a:srgbClr val="000000"/>
                  </a:solidFill>
                  <a:latin typeface="Times New Roman" pitchFamily="18" charset="0"/>
                </a:rPr>
                <a:t>3</a:t>
              </a:r>
              <a:endParaRPr lang="en-US" sz="1400" dirty="0"/>
            </a:p>
          </p:txBody>
        </p:sp>
        <p:sp>
          <p:nvSpPr>
            <p:cNvPr id="43" name="Text Box 38"/>
            <p:cNvSpPr txBox="1">
              <a:spLocks noChangeArrowheads="1"/>
            </p:cNvSpPr>
            <p:nvPr/>
          </p:nvSpPr>
          <p:spPr bwMode="auto">
            <a:xfrm>
              <a:off x="2400300" y="893660"/>
              <a:ext cx="171450" cy="228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36576" tIns="36576" rIns="36576" bIns="36576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eaLnBrk="1" hangingPunct="1"/>
              <a:r>
                <a:rPr lang="en-US" sz="1400" b="1">
                  <a:solidFill>
                    <a:srgbClr val="000000"/>
                  </a:solidFill>
                  <a:latin typeface="Times New Roman" pitchFamily="18" charset="0"/>
                </a:rPr>
                <a:t>4</a:t>
              </a:r>
              <a:endParaRPr lang="en-US"/>
            </a:p>
          </p:txBody>
        </p:sp>
        <p:sp>
          <p:nvSpPr>
            <p:cNvPr id="44" name="Text Box 39"/>
            <p:cNvSpPr txBox="1">
              <a:spLocks noChangeArrowheads="1"/>
            </p:cNvSpPr>
            <p:nvPr/>
          </p:nvSpPr>
          <p:spPr bwMode="auto">
            <a:xfrm>
              <a:off x="2400300" y="436460"/>
              <a:ext cx="171450" cy="228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36576" tIns="36576" rIns="36576" bIns="36576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eaLnBrk="1" hangingPunct="1"/>
              <a:r>
                <a:rPr lang="en-US" sz="1400" b="1">
                  <a:solidFill>
                    <a:srgbClr val="000000"/>
                  </a:solidFill>
                  <a:latin typeface="Times New Roman" pitchFamily="18" charset="0"/>
                </a:rPr>
                <a:t>5</a:t>
              </a:r>
              <a:endParaRPr lang="en-US"/>
            </a:p>
          </p:txBody>
        </p:sp>
        <p:sp>
          <p:nvSpPr>
            <p:cNvPr id="45" name="Text Box 40"/>
            <p:cNvSpPr txBox="1">
              <a:spLocks noChangeArrowheads="1"/>
            </p:cNvSpPr>
            <p:nvPr/>
          </p:nvSpPr>
          <p:spPr bwMode="auto">
            <a:xfrm>
              <a:off x="2343150" y="3636860"/>
              <a:ext cx="228600" cy="228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36576" tIns="36576" rIns="36576" bIns="36576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eaLnBrk="1" hangingPunct="1"/>
              <a:r>
                <a:rPr lang="en-US" sz="1400" b="1">
                  <a:solidFill>
                    <a:srgbClr val="000000"/>
                  </a:solidFill>
                  <a:latin typeface="Times New Roman" pitchFamily="18" charset="0"/>
                </a:rPr>
                <a:t>-2</a:t>
              </a:r>
              <a:endParaRPr lang="en-US"/>
            </a:p>
          </p:txBody>
        </p:sp>
        <p:sp>
          <p:nvSpPr>
            <p:cNvPr id="46" name="Text Box 41"/>
            <p:cNvSpPr txBox="1">
              <a:spLocks noChangeArrowheads="1"/>
            </p:cNvSpPr>
            <p:nvPr/>
          </p:nvSpPr>
          <p:spPr bwMode="auto">
            <a:xfrm>
              <a:off x="2343150" y="3179660"/>
              <a:ext cx="228600" cy="228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36576" tIns="36576" rIns="36576" bIns="36576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eaLnBrk="1" hangingPunct="1"/>
              <a:r>
                <a:rPr lang="en-US" sz="1400" b="1">
                  <a:solidFill>
                    <a:srgbClr val="000000"/>
                  </a:solidFill>
                  <a:latin typeface="Times New Roman" pitchFamily="18" charset="0"/>
                </a:rPr>
                <a:t>-1</a:t>
              </a:r>
              <a:endParaRPr lang="en-US"/>
            </a:p>
          </p:txBody>
        </p:sp>
        <p:sp>
          <p:nvSpPr>
            <p:cNvPr id="47" name="Text Box 42"/>
            <p:cNvSpPr txBox="1">
              <a:spLocks noChangeArrowheads="1"/>
            </p:cNvSpPr>
            <p:nvPr/>
          </p:nvSpPr>
          <p:spPr bwMode="auto">
            <a:xfrm>
              <a:off x="2343150" y="4094060"/>
              <a:ext cx="228600" cy="228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36576" tIns="36576" rIns="36576" bIns="36576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eaLnBrk="1" hangingPunct="1"/>
              <a:r>
                <a:rPr lang="en-US" sz="1400" b="1">
                  <a:solidFill>
                    <a:srgbClr val="000000"/>
                  </a:solidFill>
                  <a:latin typeface="Times New Roman" pitchFamily="18" charset="0"/>
                </a:rPr>
                <a:t>-3</a:t>
              </a:r>
              <a:endParaRPr lang="en-US"/>
            </a:p>
          </p:txBody>
        </p:sp>
        <p:sp>
          <p:nvSpPr>
            <p:cNvPr id="48" name="Text Box 43"/>
            <p:cNvSpPr txBox="1">
              <a:spLocks noChangeArrowheads="1"/>
            </p:cNvSpPr>
            <p:nvPr/>
          </p:nvSpPr>
          <p:spPr bwMode="auto">
            <a:xfrm>
              <a:off x="2343150" y="4551260"/>
              <a:ext cx="228600" cy="228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36576" tIns="36576" rIns="36576" bIns="36576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eaLnBrk="1" hangingPunct="1"/>
              <a:r>
                <a:rPr lang="en-US" sz="1400" b="1">
                  <a:solidFill>
                    <a:srgbClr val="000000"/>
                  </a:solidFill>
                  <a:latin typeface="Times New Roman" pitchFamily="18" charset="0"/>
                </a:rPr>
                <a:t>-4</a:t>
              </a:r>
              <a:endParaRPr lang="en-US"/>
            </a:p>
          </p:txBody>
        </p:sp>
        <p:sp>
          <p:nvSpPr>
            <p:cNvPr id="49" name="Text Box 44"/>
            <p:cNvSpPr txBox="1">
              <a:spLocks noChangeArrowheads="1"/>
            </p:cNvSpPr>
            <p:nvPr/>
          </p:nvSpPr>
          <p:spPr bwMode="auto">
            <a:xfrm>
              <a:off x="2343150" y="5008460"/>
              <a:ext cx="228600" cy="228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36576" tIns="36576" rIns="36576" bIns="36576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eaLnBrk="1" hangingPunct="1"/>
              <a:r>
                <a:rPr lang="en-US" sz="1400" b="1">
                  <a:solidFill>
                    <a:srgbClr val="000000"/>
                  </a:solidFill>
                  <a:latin typeface="Times New Roman" pitchFamily="18" charset="0"/>
                </a:rPr>
                <a:t>-5</a:t>
              </a:r>
              <a:endParaRPr lang="en-US"/>
            </a:p>
          </p:txBody>
        </p:sp>
        <p:sp>
          <p:nvSpPr>
            <p:cNvPr id="50" name="Text Box 45"/>
            <p:cNvSpPr txBox="1">
              <a:spLocks noChangeArrowheads="1"/>
            </p:cNvSpPr>
            <p:nvPr/>
          </p:nvSpPr>
          <p:spPr bwMode="auto">
            <a:xfrm>
              <a:off x="2319208" y="0"/>
              <a:ext cx="1037673" cy="6395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36576" tIns="36576" rIns="36576" bIns="36576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ctr" eaLnBrk="1" hangingPunct="1"/>
              <a:r>
                <a:rPr lang="en-US" sz="2400" i="1">
                  <a:latin typeface="Times New Roman" panose="02020603050405020304" pitchFamily="18" charset="0"/>
                  <a:cs typeface="Times New Roman" panose="02020603050405020304" pitchFamily="18" charset="0"/>
                </a:rPr>
                <a:t>y</a:t>
              </a:r>
            </a:p>
          </p:txBody>
        </p:sp>
        <p:sp>
          <p:nvSpPr>
            <p:cNvPr id="51" name="Text Box 46"/>
            <p:cNvSpPr txBox="1">
              <a:spLocks noChangeArrowheads="1"/>
            </p:cNvSpPr>
            <p:nvPr/>
          </p:nvSpPr>
          <p:spPr bwMode="auto">
            <a:xfrm>
              <a:off x="5295557" y="2722460"/>
              <a:ext cx="401119" cy="5275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36576" tIns="36576" rIns="36576" bIns="36576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ctr" eaLnBrk="1" hangingPunct="1"/>
              <a:r>
                <a:rPr lang="en-US" sz="2000" b="1" i="1">
                  <a:solidFill>
                    <a:srgbClr val="000000"/>
                  </a:solidFill>
                  <a:latin typeface="Times New Roman" pitchFamily="18" charset="0"/>
                </a:rPr>
                <a:t>x</a:t>
              </a:r>
              <a:endParaRPr lang="en-US" sz="2000" i="1"/>
            </a:p>
          </p:txBody>
        </p:sp>
      </p:grp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23494347"/>
              </p:ext>
            </p:extLst>
          </p:nvPr>
        </p:nvGraphicFramePr>
        <p:xfrm>
          <a:off x="9186573" y="1343905"/>
          <a:ext cx="2427131" cy="1015299"/>
        </p:xfrm>
        <a:graphic>
          <a:graphicData uri="http://schemas.openxmlformats.org/drawingml/2006/table">
            <a:tbl>
              <a:tblPr/>
              <a:tblGrid>
                <a:gridCol w="1021950">
                  <a:extLst>
                    <a:ext uri="{9D8B030D-6E8A-4147-A177-3AD203B41FA5}">
                      <a16:colId xmlns:a16="http://schemas.microsoft.com/office/drawing/2014/main" val="3463551248"/>
                    </a:ext>
                  </a:extLst>
                </a:gridCol>
                <a:gridCol w="383231">
                  <a:extLst>
                    <a:ext uri="{9D8B030D-6E8A-4147-A177-3AD203B41FA5}">
                      <a16:colId xmlns:a16="http://schemas.microsoft.com/office/drawing/2014/main" val="3868908348"/>
                    </a:ext>
                  </a:extLst>
                </a:gridCol>
                <a:gridCol w="1021950">
                  <a:extLst>
                    <a:ext uri="{9D8B030D-6E8A-4147-A177-3AD203B41FA5}">
                      <a16:colId xmlns:a16="http://schemas.microsoft.com/office/drawing/2014/main" val="2418541319"/>
                    </a:ext>
                  </a:extLst>
                </a:gridCol>
              </a:tblGrid>
              <a:tr h="456076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660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r>
                        <a:rPr lang="en-GB" sz="6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459" marR="9459" marT="9459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=</a:t>
                      </a:r>
                    </a:p>
                  </a:txBody>
                  <a:tcPr marL="9459" marR="9459" marT="9459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6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0</a:t>
                      </a:r>
                    </a:p>
                  </a:txBody>
                  <a:tcPr marL="9459" marR="9459" marT="9459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3968533"/>
                  </a:ext>
                </a:extLst>
              </a:tr>
            </a:tbl>
          </a:graphicData>
        </a:graphic>
      </p:graphicFrame>
      <p:sp>
        <p:nvSpPr>
          <p:cNvPr id="4" name="Line 57">
            <a:extLst>
              <a:ext uri="{FF2B5EF4-FFF2-40B4-BE49-F238E27FC236}">
                <a16:creationId xmlns:a16="http://schemas.microsoft.com/office/drawing/2014/main" id="{FFCB80A1-E385-00F9-8887-24F9D93B7EBD}"/>
              </a:ext>
            </a:extLst>
          </p:cNvPr>
          <p:cNvSpPr>
            <a:spLocks noChangeShapeType="1"/>
          </p:cNvSpPr>
          <p:nvPr/>
        </p:nvSpPr>
        <p:spPr bwMode="auto">
          <a:xfrm>
            <a:off x="5756456" y="1380033"/>
            <a:ext cx="0" cy="5218590"/>
          </a:xfrm>
          <a:prstGeom prst="line">
            <a:avLst/>
          </a:prstGeom>
          <a:noFill/>
          <a:ln w="76200">
            <a:solidFill>
              <a:srgbClr val="007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375630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 rot="16200000">
            <a:off x="-560075" y="2062813"/>
            <a:ext cx="4289229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9600" dirty="0"/>
              <a:t>Vertical</a:t>
            </a:r>
          </a:p>
        </p:txBody>
      </p:sp>
      <p:sp>
        <p:nvSpPr>
          <p:cNvPr id="11" name="Rectangle 10"/>
          <p:cNvSpPr/>
          <p:nvPr/>
        </p:nvSpPr>
        <p:spPr>
          <a:xfrm>
            <a:off x="5916310" y="1201784"/>
            <a:ext cx="54864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9600" dirty="0"/>
              <a:t>Horizontal</a:t>
            </a:r>
          </a:p>
        </p:txBody>
      </p:sp>
      <p:cxnSp>
        <p:nvCxnSpPr>
          <p:cNvPr id="3" name="Straight Connector 2"/>
          <p:cNvCxnSpPr/>
          <p:nvPr/>
        </p:nvCxnSpPr>
        <p:spPr>
          <a:xfrm flipH="1">
            <a:off x="2674419" y="1061017"/>
            <a:ext cx="21629" cy="4473874"/>
          </a:xfrm>
          <a:prstGeom prst="line">
            <a:avLst/>
          </a:prstGeom>
          <a:ln w="1270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2"/>
          <a:srcRect l="41438" t="9786" r="40942" b="9335"/>
          <a:stretch/>
        </p:blipFill>
        <p:spPr>
          <a:xfrm rot="10800000">
            <a:off x="2389411" y="1507670"/>
            <a:ext cx="713013" cy="3265716"/>
          </a:xfrm>
          <a:prstGeom prst="rect">
            <a:avLst/>
          </a:prstGeom>
        </p:spPr>
      </p:pic>
      <p:cxnSp>
        <p:nvCxnSpPr>
          <p:cNvPr id="14" name="Straight Connector 13"/>
          <p:cNvCxnSpPr/>
          <p:nvPr/>
        </p:nvCxnSpPr>
        <p:spPr>
          <a:xfrm flipH="1">
            <a:off x="6003472" y="3124904"/>
            <a:ext cx="5067300" cy="0"/>
          </a:xfrm>
          <a:prstGeom prst="line">
            <a:avLst/>
          </a:prstGeom>
          <a:ln w="1270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2"/>
          <a:srcRect l="42083" t="9550" r="41104" b="9031"/>
          <a:stretch/>
        </p:blipFill>
        <p:spPr>
          <a:xfrm rot="16200000">
            <a:off x="8196943" y="1496786"/>
            <a:ext cx="680359" cy="3287484"/>
          </a:xfrm>
          <a:prstGeom prst="rect">
            <a:avLst/>
          </a:prstGeom>
        </p:spPr>
      </p:pic>
      <p:pic>
        <p:nvPicPr>
          <p:cNvPr id="1026" name="Picture 2" descr="Image result for sleep in bed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0326" y="2977040"/>
            <a:ext cx="4910446" cy="2762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56485" y="1061018"/>
            <a:ext cx="1518036" cy="44738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21638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02772" y="261921"/>
            <a:ext cx="11435443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4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To plot a coordinate you need to know </a:t>
            </a:r>
          </a:p>
          <a:p>
            <a:pPr algn="ctr"/>
            <a:r>
              <a:rPr lang="en-GB" sz="4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an </a:t>
            </a:r>
            <a:r>
              <a:rPr lang="en-GB" sz="6000" b="1" i="1" u="none" strike="noStrike" dirty="0">
                <a:solidFill>
                  <a:srgbClr val="FF0000"/>
                </a:solidFill>
                <a:effectLst/>
                <a:latin typeface="Times New Roman" panose="02020603050405020304" pitchFamily="18" charset="0"/>
              </a:rPr>
              <a:t>x</a:t>
            </a:r>
            <a:r>
              <a:rPr lang="en-GB" sz="48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GB" sz="4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and </a:t>
            </a:r>
            <a:r>
              <a:rPr lang="en-GB" sz="6000" b="1" i="1" u="none" strike="noStrike" dirty="0">
                <a:solidFill>
                  <a:srgbClr val="0000FF"/>
                </a:solidFill>
                <a:effectLst/>
                <a:latin typeface="Times New Roman" panose="02020603050405020304" pitchFamily="18" charset="0"/>
              </a:rPr>
              <a:t>y</a:t>
            </a:r>
            <a:r>
              <a:rPr lang="en-GB" sz="4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value.</a:t>
            </a:r>
            <a:r>
              <a:rPr lang="en-GB" sz="4800" dirty="0"/>
              <a:t> </a:t>
            </a:r>
          </a:p>
        </p:txBody>
      </p:sp>
      <p:sp>
        <p:nvSpPr>
          <p:cNvPr id="5" name="Rectangle 4"/>
          <p:cNvSpPr/>
          <p:nvPr/>
        </p:nvSpPr>
        <p:spPr>
          <a:xfrm>
            <a:off x="4411435" y="2149913"/>
            <a:ext cx="3320143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9600" b="0" i="0" u="none" strike="noStrike" dirty="0">
                <a:effectLst/>
                <a:latin typeface="Arial" panose="020B0604020202020204" pitchFamily="34" charset="0"/>
              </a:rPr>
              <a:t>(</a:t>
            </a:r>
            <a:r>
              <a:rPr lang="en-GB" sz="9600" b="0" i="0" u="none" strike="noStrike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3</a:t>
            </a:r>
            <a:r>
              <a:rPr lang="en-GB" sz="9600" b="0" i="0" u="none" strike="noStrike" dirty="0">
                <a:solidFill>
                  <a:srgbClr val="010066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GB" sz="9600" b="0" i="0" u="none" strike="noStrike" dirty="0">
                <a:solidFill>
                  <a:srgbClr val="0000FF"/>
                </a:solidFill>
                <a:effectLst/>
                <a:latin typeface="Arial" panose="020B0604020202020204" pitchFamily="34" charset="0"/>
              </a:rPr>
              <a:t>5</a:t>
            </a:r>
            <a:r>
              <a:rPr lang="en-GB" sz="9600" b="0" i="0" u="none" strike="noStrike" dirty="0">
                <a:effectLst/>
                <a:latin typeface="Arial" panose="020B0604020202020204" pitchFamily="34" charset="0"/>
              </a:rPr>
              <a:t>)</a:t>
            </a:r>
            <a:r>
              <a:rPr lang="en-GB" sz="9600" dirty="0"/>
              <a:t> </a:t>
            </a:r>
          </a:p>
        </p:txBody>
      </p:sp>
      <p:sp>
        <p:nvSpPr>
          <p:cNvPr id="2" name="Rectangle 1"/>
          <p:cNvSpPr/>
          <p:nvPr/>
        </p:nvSpPr>
        <p:spPr>
          <a:xfrm>
            <a:off x="2156226" y="4413098"/>
            <a:ext cx="2887329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96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960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GB" sz="9600" dirty="0">
                <a:latin typeface="Arial" panose="020B0604020202020204" pitchFamily="34" charset="0"/>
              </a:rPr>
              <a:t>=</a:t>
            </a:r>
            <a:r>
              <a:rPr lang="en-GB" sz="9600" dirty="0">
                <a:solidFill>
                  <a:srgbClr val="FF0000"/>
                </a:solidFill>
                <a:latin typeface="Arial" panose="020B0604020202020204" pitchFamily="34" charset="0"/>
              </a:rPr>
              <a:t> 3</a:t>
            </a:r>
            <a:endParaRPr lang="en-GB" dirty="0"/>
          </a:p>
        </p:txBody>
      </p:sp>
      <p:sp>
        <p:nvSpPr>
          <p:cNvPr id="10" name="Rectangle 9"/>
          <p:cNvSpPr/>
          <p:nvPr/>
        </p:nvSpPr>
        <p:spPr>
          <a:xfrm>
            <a:off x="6820754" y="4413098"/>
            <a:ext cx="2818400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9600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960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GB" sz="9600" dirty="0">
                <a:latin typeface="Arial" panose="020B0604020202020204" pitchFamily="34" charset="0"/>
              </a:rPr>
              <a:t>=</a:t>
            </a:r>
            <a:r>
              <a:rPr lang="en-GB" sz="960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GB" sz="9600" dirty="0">
                <a:solidFill>
                  <a:srgbClr val="0000FF"/>
                </a:solidFill>
                <a:latin typeface="Arial" panose="020B0604020202020204" pitchFamily="34" charset="0"/>
              </a:rPr>
              <a:t>5</a:t>
            </a:r>
            <a:endParaRPr lang="en-GB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59671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302441" y="570951"/>
            <a:ext cx="7176179" cy="5759125"/>
            <a:chOff x="0" y="0"/>
            <a:chExt cx="5694142" cy="4848225"/>
          </a:xfrm>
        </p:grpSpPr>
        <p:grpSp>
          <p:nvGrpSpPr>
            <p:cNvPr id="5" name="Group 4"/>
            <p:cNvGrpSpPr>
              <a:grpSpLocks/>
            </p:cNvGrpSpPr>
            <p:nvPr/>
          </p:nvGrpSpPr>
          <p:grpSpPr bwMode="auto">
            <a:xfrm>
              <a:off x="0" y="0"/>
              <a:ext cx="5694142" cy="4848225"/>
              <a:chOff x="0" y="0"/>
              <a:chExt cx="5694142" cy="5200650"/>
            </a:xfrm>
          </p:grpSpPr>
          <p:sp>
            <p:nvSpPr>
              <p:cNvPr id="7" name="Line 3"/>
              <p:cNvSpPr>
                <a:spLocks noChangeShapeType="1"/>
              </p:cNvSpPr>
              <p:nvPr/>
            </p:nvSpPr>
            <p:spPr bwMode="auto">
              <a:xfrm flipV="1">
                <a:off x="2628900" y="285750"/>
                <a:ext cx="0" cy="491490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8" name="Line 4"/>
              <p:cNvSpPr>
                <a:spLocks noChangeShapeType="1"/>
              </p:cNvSpPr>
              <p:nvPr/>
            </p:nvSpPr>
            <p:spPr bwMode="auto">
              <a:xfrm>
                <a:off x="0" y="2800350"/>
                <a:ext cx="5372100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9" name="Line 5"/>
              <p:cNvSpPr>
                <a:spLocks noChangeShapeType="1"/>
              </p:cNvSpPr>
              <p:nvPr/>
            </p:nvSpPr>
            <p:spPr bwMode="auto">
              <a:xfrm>
                <a:off x="3086100" y="400050"/>
                <a:ext cx="0" cy="480060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10" name="Line 6"/>
              <p:cNvSpPr>
                <a:spLocks noChangeShapeType="1"/>
              </p:cNvSpPr>
              <p:nvPr/>
            </p:nvSpPr>
            <p:spPr bwMode="auto">
              <a:xfrm>
                <a:off x="3543300" y="400050"/>
                <a:ext cx="0" cy="4800600"/>
              </a:xfrm>
              <a:prstGeom prst="line">
                <a:avLst/>
              </a:prstGeom>
              <a:noFill/>
              <a:ln w="9525" algn="ctr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11" name="Line 7"/>
              <p:cNvSpPr>
                <a:spLocks noChangeShapeType="1"/>
              </p:cNvSpPr>
              <p:nvPr/>
            </p:nvSpPr>
            <p:spPr bwMode="auto">
              <a:xfrm>
                <a:off x="4000500" y="400050"/>
                <a:ext cx="0" cy="4800600"/>
              </a:xfrm>
              <a:prstGeom prst="line">
                <a:avLst/>
              </a:prstGeom>
              <a:noFill/>
              <a:ln w="9525" algn="ctr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12" name="Line 8"/>
              <p:cNvSpPr>
                <a:spLocks noChangeShapeType="1"/>
              </p:cNvSpPr>
              <p:nvPr/>
            </p:nvSpPr>
            <p:spPr bwMode="auto">
              <a:xfrm>
                <a:off x="4457700" y="400050"/>
                <a:ext cx="0" cy="4800600"/>
              </a:xfrm>
              <a:prstGeom prst="line">
                <a:avLst/>
              </a:prstGeom>
              <a:noFill/>
              <a:ln w="9525" algn="ctr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13" name="Line 9"/>
              <p:cNvSpPr>
                <a:spLocks noChangeShapeType="1"/>
              </p:cNvSpPr>
              <p:nvPr/>
            </p:nvSpPr>
            <p:spPr bwMode="auto">
              <a:xfrm>
                <a:off x="800100" y="400050"/>
                <a:ext cx="0" cy="4800600"/>
              </a:xfrm>
              <a:prstGeom prst="line">
                <a:avLst/>
              </a:prstGeom>
              <a:noFill/>
              <a:ln w="9525" algn="ctr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14" name="Line 10"/>
              <p:cNvSpPr>
                <a:spLocks noChangeShapeType="1"/>
              </p:cNvSpPr>
              <p:nvPr/>
            </p:nvSpPr>
            <p:spPr bwMode="auto">
              <a:xfrm>
                <a:off x="1257300" y="400050"/>
                <a:ext cx="0" cy="4800600"/>
              </a:xfrm>
              <a:prstGeom prst="line">
                <a:avLst/>
              </a:prstGeom>
              <a:noFill/>
              <a:ln w="9525" algn="ctr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15" name="Line 11"/>
              <p:cNvSpPr>
                <a:spLocks noChangeShapeType="1"/>
              </p:cNvSpPr>
              <p:nvPr/>
            </p:nvSpPr>
            <p:spPr bwMode="auto">
              <a:xfrm>
                <a:off x="1714500" y="400050"/>
                <a:ext cx="0" cy="4800600"/>
              </a:xfrm>
              <a:prstGeom prst="line">
                <a:avLst/>
              </a:prstGeom>
              <a:noFill/>
              <a:ln w="9525" algn="ctr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16" name="Line 12"/>
              <p:cNvSpPr>
                <a:spLocks noChangeShapeType="1"/>
              </p:cNvSpPr>
              <p:nvPr/>
            </p:nvSpPr>
            <p:spPr bwMode="auto">
              <a:xfrm>
                <a:off x="2171700" y="400050"/>
                <a:ext cx="0" cy="4800600"/>
              </a:xfrm>
              <a:prstGeom prst="line">
                <a:avLst/>
              </a:prstGeom>
              <a:noFill/>
              <a:ln w="9525" algn="ctr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17" name="Line 13"/>
              <p:cNvSpPr>
                <a:spLocks noChangeShapeType="1"/>
              </p:cNvSpPr>
              <p:nvPr/>
            </p:nvSpPr>
            <p:spPr bwMode="auto">
              <a:xfrm>
                <a:off x="4914900" y="400050"/>
                <a:ext cx="0" cy="4800600"/>
              </a:xfrm>
              <a:prstGeom prst="line">
                <a:avLst/>
              </a:prstGeom>
              <a:noFill/>
              <a:ln w="9525" algn="ctr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18" name="Line 14"/>
              <p:cNvSpPr>
                <a:spLocks noChangeShapeType="1"/>
              </p:cNvSpPr>
              <p:nvPr/>
            </p:nvSpPr>
            <p:spPr bwMode="auto">
              <a:xfrm>
                <a:off x="342900" y="400050"/>
                <a:ext cx="0" cy="4800600"/>
              </a:xfrm>
              <a:prstGeom prst="line">
                <a:avLst/>
              </a:prstGeom>
              <a:noFill/>
              <a:ln w="9525" algn="ctr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19" name="Line 15"/>
              <p:cNvSpPr>
                <a:spLocks noChangeShapeType="1"/>
              </p:cNvSpPr>
              <p:nvPr/>
            </p:nvSpPr>
            <p:spPr bwMode="auto">
              <a:xfrm>
                <a:off x="0" y="2343150"/>
                <a:ext cx="5029200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20" name="Line 16"/>
              <p:cNvSpPr>
                <a:spLocks noChangeShapeType="1"/>
              </p:cNvSpPr>
              <p:nvPr/>
            </p:nvSpPr>
            <p:spPr bwMode="auto">
              <a:xfrm>
                <a:off x="0" y="1885950"/>
                <a:ext cx="5029200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21" name="Line 17"/>
              <p:cNvSpPr>
                <a:spLocks noChangeShapeType="1"/>
              </p:cNvSpPr>
              <p:nvPr/>
            </p:nvSpPr>
            <p:spPr bwMode="auto">
              <a:xfrm>
                <a:off x="0" y="1428750"/>
                <a:ext cx="5029200" cy="0"/>
              </a:xfrm>
              <a:prstGeom prst="line">
                <a:avLst/>
              </a:prstGeom>
              <a:noFill/>
              <a:ln w="9525" algn="ctr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22" name="Line 18"/>
              <p:cNvSpPr>
                <a:spLocks noChangeShapeType="1"/>
              </p:cNvSpPr>
              <p:nvPr/>
            </p:nvSpPr>
            <p:spPr bwMode="auto">
              <a:xfrm>
                <a:off x="0" y="971550"/>
                <a:ext cx="5029200" cy="0"/>
              </a:xfrm>
              <a:prstGeom prst="line">
                <a:avLst/>
              </a:prstGeom>
              <a:noFill/>
              <a:ln w="9525" algn="ctr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23" name="Line 19"/>
              <p:cNvSpPr>
                <a:spLocks noChangeShapeType="1"/>
              </p:cNvSpPr>
              <p:nvPr/>
            </p:nvSpPr>
            <p:spPr bwMode="auto">
              <a:xfrm>
                <a:off x="0" y="514350"/>
                <a:ext cx="5029200" cy="0"/>
              </a:xfrm>
              <a:prstGeom prst="line">
                <a:avLst/>
              </a:prstGeom>
              <a:noFill/>
              <a:ln w="9525" algn="ctr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24" name="Line 20"/>
              <p:cNvSpPr>
                <a:spLocks noChangeShapeType="1"/>
              </p:cNvSpPr>
              <p:nvPr/>
            </p:nvSpPr>
            <p:spPr bwMode="auto">
              <a:xfrm>
                <a:off x="114300" y="5086350"/>
                <a:ext cx="5029200" cy="0"/>
              </a:xfrm>
              <a:prstGeom prst="line">
                <a:avLst/>
              </a:prstGeom>
              <a:noFill/>
              <a:ln w="9525" algn="ctr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25" name="Line 21"/>
              <p:cNvSpPr>
                <a:spLocks noChangeShapeType="1"/>
              </p:cNvSpPr>
              <p:nvPr/>
            </p:nvSpPr>
            <p:spPr bwMode="auto">
              <a:xfrm>
                <a:off x="114300" y="4629150"/>
                <a:ext cx="5029200" cy="0"/>
              </a:xfrm>
              <a:prstGeom prst="line">
                <a:avLst/>
              </a:prstGeom>
              <a:noFill/>
              <a:ln w="9525" algn="ctr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26" name="Line 22"/>
              <p:cNvSpPr>
                <a:spLocks noChangeShapeType="1"/>
              </p:cNvSpPr>
              <p:nvPr/>
            </p:nvSpPr>
            <p:spPr bwMode="auto">
              <a:xfrm>
                <a:off x="114300" y="4171950"/>
                <a:ext cx="5029200" cy="0"/>
              </a:xfrm>
              <a:prstGeom prst="line">
                <a:avLst/>
              </a:prstGeom>
              <a:noFill/>
              <a:ln w="9525" algn="ctr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27" name="Line 23"/>
              <p:cNvSpPr>
                <a:spLocks noChangeShapeType="1"/>
              </p:cNvSpPr>
              <p:nvPr/>
            </p:nvSpPr>
            <p:spPr bwMode="auto">
              <a:xfrm>
                <a:off x="114300" y="3714750"/>
                <a:ext cx="5029200" cy="0"/>
              </a:xfrm>
              <a:prstGeom prst="line">
                <a:avLst/>
              </a:prstGeom>
              <a:noFill/>
              <a:ln w="9525" algn="ctr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28" name="Line 24"/>
              <p:cNvSpPr>
                <a:spLocks noChangeShapeType="1"/>
              </p:cNvSpPr>
              <p:nvPr/>
            </p:nvSpPr>
            <p:spPr bwMode="auto">
              <a:xfrm>
                <a:off x="114300" y="3257550"/>
                <a:ext cx="5029200" cy="0"/>
              </a:xfrm>
              <a:prstGeom prst="line">
                <a:avLst/>
              </a:prstGeom>
              <a:noFill/>
              <a:ln w="9525" algn="ctr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29" name="Text Box 25"/>
              <p:cNvSpPr txBox="1">
                <a:spLocks noChangeArrowheads="1"/>
              </p:cNvSpPr>
              <p:nvPr/>
            </p:nvSpPr>
            <p:spPr bwMode="auto">
              <a:xfrm>
                <a:off x="3028950" y="2857500"/>
                <a:ext cx="171450" cy="2286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1" hangingPunct="1"/>
                <a:r>
                  <a:rPr lang="en-US" sz="1400" b="1">
                    <a:solidFill>
                      <a:srgbClr val="000000"/>
                    </a:solidFill>
                    <a:latin typeface="Times New Roman" pitchFamily="18" charset="0"/>
                  </a:rPr>
                  <a:t>1</a:t>
                </a:r>
                <a:endParaRPr lang="en-US"/>
              </a:p>
            </p:txBody>
          </p:sp>
          <p:sp>
            <p:nvSpPr>
              <p:cNvPr id="30" name="Text Box 26"/>
              <p:cNvSpPr txBox="1">
                <a:spLocks noChangeArrowheads="1"/>
              </p:cNvSpPr>
              <p:nvPr/>
            </p:nvSpPr>
            <p:spPr bwMode="auto">
              <a:xfrm>
                <a:off x="3486150" y="2857500"/>
                <a:ext cx="171450" cy="2286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1" hangingPunct="1"/>
                <a:r>
                  <a:rPr lang="en-US" sz="1400" b="1">
                    <a:solidFill>
                      <a:srgbClr val="000000"/>
                    </a:solidFill>
                    <a:latin typeface="Times New Roman" pitchFamily="18" charset="0"/>
                  </a:rPr>
                  <a:t>2</a:t>
                </a:r>
                <a:endParaRPr lang="en-US"/>
              </a:p>
            </p:txBody>
          </p:sp>
          <p:sp>
            <p:nvSpPr>
              <p:cNvPr id="31" name="Text Box 27"/>
              <p:cNvSpPr txBox="1">
                <a:spLocks noChangeArrowheads="1"/>
              </p:cNvSpPr>
              <p:nvPr/>
            </p:nvSpPr>
            <p:spPr bwMode="auto">
              <a:xfrm>
                <a:off x="3943350" y="2857500"/>
                <a:ext cx="171450" cy="2286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1" hangingPunct="1"/>
                <a:r>
                  <a:rPr lang="en-US" sz="1400" b="1">
                    <a:solidFill>
                      <a:srgbClr val="000000"/>
                    </a:solidFill>
                    <a:latin typeface="Times New Roman" pitchFamily="18" charset="0"/>
                  </a:rPr>
                  <a:t>3</a:t>
                </a:r>
                <a:endParaRPr lang="en-US"/>
              </a:p>
            </p:txBody>
          </p:sp>
          <p:sp>
            <p:nvSpPr>
              <p:cNvPr id="32" name="Text Box 28"/>
              <p:cNvSpPr txBox="1">
                <a:spLocks noChangeArrowheads="1"/>
              </p:cNvSpPr>
              <p:nvPr/>
            </p:nvSpPr>
            <p:spPr bwMode="auto">
              <a:xfrm>
                <a:off x="4351639" y="2657046"/>
                <a:ext cx="324155" cy="67270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1" hangingPunct="1"/>
                <a:r>
                  <a:rPr lang="en-US" sz="4000" b="1">
                    <a:solidFill>
                      <a:srgbClr val="000000"/>
                    </a:solidFill>
                    <a:latin typeface="Times New Roman" pitchFamily="18" charset="0"/>
                  </a:rPr>
                  <a:t>4</a:t>
                </a:r>
                <a:endParaRPr lang="en-US" sz="4000"/>
              </a:p>
            </p:txBody>
          </p:sp>
          <p:sp>
            <p:nvSpPr>
              <p:cNvPr id="33" name="Text Box 29"/>
              <p:cNvSpPr txBox="1">
                <a:spLocks noChangeArrowheads="1"/>
              </p:cNvSpPr>
              <p:nvPr/>
            </p:nvSpPr>
            <p:spPr bwMode="auto">
              <a:xfrm>
                <a:off x="4857750" y="2857500"/>
                <a:ext cx="171450" cy="2286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1" hangingPunct="1"/>
                <a:r>
                  <a:rPr lang="en-US" sz="1400" b="1">
                    <a:solidFill>
                      <a:srgbClr val="000000"/>
                    </a:solidFill>
                    <a:latin typeface="Times New Roman" pitchFamily="18" charset="0"/>
                  </a:rPr>
                  <a:t>5</a:t>
                </a:r>
                <a:endParaRPr lang="en-US"/>
              </a:p>
            </p:txBody>
          </p:sp>
          <p:sp>
            <p:nvSpPr>
              <p:cNvPr id="34" name="Text Box 30"/>
              <p:cNvSpPr txBox="1">
                <a:spLocks noChangeArrowheads="1"/>
              </p:cNvSpPr>
              <p:nvPr/>
            </p:nvSpPr>
            <p:spPr bwMode="auto">
              <a:xfrm>
                <a:off x="171450" y="2857500"/>
                <a:ext cx="228600" cy="2286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1" hangingPunct="1"/>
                <a:r>
                  <a:rPr lang="en-US" sz="1400" b="1">
                    <a:solidFill>
                      <a:srgbClr val="000000"/>
                    </a:solidFill>
                    <a:latin typeface="Times New Roman" pitchFamily="18" charset="0"/>
                  </a:rPr>
                  <a:t>-5</a:t>
                </a:r>
                <a:endParaRPr lang="en-US"/>
              </a:p>
            </p:txBody>
          </p:sp>
          <p:sp>
            <p:nvSpPr>
              <p:cNvPr id="35" name="Text Box 31"/>
              <p:cNvSpPr txBox="1">
                <a:spLocks noChangeArrowheads="1"/>
              </p:cNvSpPr>
              <p:nvPr/>
            </p:nvSpPr>
            <p:spPr bwMode="auto">
              <a:xfrm>
                <a:off x="628650" y="2857500"/>
                <a:ext cx="228600" cy="2286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1" hangingPunct="1"/>
                <a:r>
                  <a:rPr lang="en-US" sz="1400" b="1">
                    <a:solidFill>
                      <a:srgbClr val="000000"/>
                    </a:solidFill>
                    <a:latin typeface="Times New Roman" pitchFamily="18" charset="0"/>
                  </a:rPr>
                  <a:t>-4</a:t>
                </a:r>
                <a:endParaRPr lang="en-US"/>
              </a:p>
            </p:txBody>
          </p:sp>
          <p:sp>
            <p:nvSpPr>
              <p:cNvPr id="36" name="Text Box 32"/>
              <p:cNvSpPr txBox="1">
                <a:spLocks noChangeArrowheads="1"/>
              </p:cNvSpPr>
              <p:nvPr/>
            </p:nvSpPr>
            <p:spPr bwMode="auto">
              <a:xfrm>
                <a:off x="1085850" y="2857500"/>
                <a:ext cx="228600" cy="2286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1" hangingPunct="1"/>
                <a:r>
                  <a:rPr lang="en-US" sz="1400" b="1">
                    <a:solidFill>
                      <a:srgbClr val="000000"/>
                    </a:solidFill>
                    <a:latin typeface="Times New Roman" pitchFamily="18" charset="0"/>
                  </a:rPr>
                  <a:t>-3</a:t>
                </a:r>
                <a:endParaRPr lang="en-US"/>
              </a:p>
            </p:txBody>
          </p:sp>
          <p:sp>
            <p:nvSpPr>
              <p:cNvPr id="37" name="Text Box 33"/>
              <p:cNvSpPr txBox="1">
                <a:spLocks noChangeArrowheads="1"/>
              </p:cNvSpPr>
              <p:nvPr/>
            </p:nvSpPr>
            <p:spPr bwMode="auto">
              <a:xfrm>
                <a:off x="1543050" y="2857500"/>
                <a:ext cx="228600" cy="2286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1" hangingPunct="1"/>
                <a:r>
                  <a:rPr lang="en-US" sz="1400" b="1">
                    <a:solidFill>
                      <a:srgbClr val="000000"/>
                    </a:solidFill>
                    <a:latin typeface="Times New Roman" pitchFamily="18" charset="0"/>
                  </a:rPr>
                  <a:t>-2</a:t>
                </a:r>
                <a:endParaRPr lang="en-US"/>
              </a:p>
            </p:txBody>
          </p:sp>
          <p:sp>
            <p:nvSpPr>
              <p:cNvPr id="38" name="Text Box 34"/>
              <p:cNvSpPr txBox="1">
                <a:spLocks noChangeArrowheads="1"/>
              </p:cNvSpPr>
              <p:nvPr/>
            </p:nvSpPr>
            <p:spPr bwMode="auto">
              <a:xfrm>
                <a:off x="2000250" y="2857500"/>
                <a:ext cx="228600" cy="2286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1" hangingPunct="1"/>
                <a:r>
                  <a:rPr lang="en-US" sz="1400" b="1">
                    <a:solidFill>
                      <a:srgbClr val="000000"/>
                    </a:solidFill>
                    <a:latin typeface="Times New Roman" pitchFamily="18" charset="0"/>
                  </a:rPr>
                  <a:t>-1</a:t>
                </a:r>
                <a:endParaRPr lang="en-US"/>
              </a:p>
            </p:txBody>
          </p:sp>
          <p:sp>
            <p:nvSpPr>
              <p:cNvPr id="39" name="Text Box 35"/>
              <p:cNvSpPr txBox="1">
                <a:spLocks noChangeArrowheads="1"/>
              </p:cNvSpPr>
              <p:nvPr/>
            </p:nvSpPr>
            <p:spPr bwMode="auto">
              <a:xfrm>
                <a:off x="2400300" y="2228850"/>
                <a:ext cx="171450" cy="2286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1" hangingPunct="1"/>
                <a:r>
                  <a:rPr lang="en-US" sz="1400" b="1">
                    <a:solidFill>
                      <a:srgbClr val="000000"/>
                    </a:solidFill>
                    <a:latin typeface="Times New Roman" pitchFamily="18" charset="0"/>
                  </a:rPr>
                  <a:t>1</a:t>
                </a:r>
                <a:endParaRPr lang="en-US"/>
              </a:p>
            </p:txBody>
          </p:sp>
          <p:sp>
            <p:nvSpPr>
              <p:cNvPr id="40" name="Text Box 36"/>
              <p:cNvSpPr txBox="1">
                <a:spLocks noChangeArrowheads="1"/>
              </p:cNvSpPr>
              <p:nvPr/>
            </p:nvSpPr>
            <p:spPr bwMode="auto">
              <a:xfrm>
                <a:off x="2400300" y="1771650"/>
                <a:ext cx="171450" cy="2286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1" hangingPunct="1"/>
                <a:r>
                  <a:rPr lang="en-US" sz="1400" b="1">
                    <a:solidFill>
                      <a:srgbClr val="000000"/>
                    </a:solidFill>
                    <a:latin typeface="Times New Roman" pitchFamily="18" charset="0"/>
                  </a:rPr>
                  <a:t>2</a:t>
                </a:r>
                <a:endParaRPr lang="en-US"/>
              </a:p>
            </p:txBody>
          </p:sp>
          <p:sp>
            <p:nvSpPr>
              <p:cNvPr id="41" name="Text Box 37"/>
              <p:cNvSpPr txBox="1">
                <a:spLocks noChangeArrowheads="1"/>
              </p:cNvSpPr>
              <p:nvPr/>
            </p:nvSpPr>
            <p:spPr bwMode="auto">
              <a:xfrm>
                <a:off x="2400300" y="1314450"/>
                <a:ext cx="171450" cy="2286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1" hangingPunct="1"/>
                <a:r>
                  <a:rPr lang="en-US" sz="1400" b="1">
                    <a:solidFill>
                      <a:srgbClr val="000000"/>
                    </a:solidFill>
                    <a:latin typeface="Times New Roman" pitchFamily="18" charset="0"/>
                  </a:rPr>
                  <a:t>3</a:t>
                </a:r>
                <a:endParaRPr lang="en-US"/>
              </a:p>
            </p:txBody>
          </p:sp>
          <p:sp>
            <p:nvSpPr>
              <p:cNvPr id="42" name="Text Box 38"/>
              <p:cNvSpPr txBox="1">
                <a:spLocks noChangeArrowheads="1"/>
              </p:cNvSpPr>
              <p:nvPr/>
            </p:nvSpPr>
            <p:spPr bwMode="auto">
              <a:xfrm>
                <a:off x="2400300" y="857250"/>
                <a:ext cx="171450" cy="2286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1" hangingPunct="1"/>
                <a:r>
                  <a:rPr lang="en-US" sz="1400" b="1">
                    <a:solidFill>
                      <a:srgbClr val="000000"/>
                    </a:solidFill>
                    <a:latin typeface="Times New Roman" pitchFamily="18" charset="0"/>
                  </a:rPr>
                  <a:t>4</a:t>
                </a:r>
                <a:endParaRPr lang="en-US"/>
              </a:p>
            </p:txBody>
          </p:sp>
          <p:sp>
            <p:nvSpPr>
              <p:cNvPr id="43" name="Text Box 39"/>
              <p:cNvSpPr txBox="1">
                <a:spLocks noChangeArrowheads="1"/>
              </p:cNvSpPr>
              <p:nvPr/>
            </p:nvSpPr>
            <p:spPr bwMode="auto">
              <a:xfrm>
                <a:off x="2400300" y="400050"/>
                <a:ext cx="171450" cy="2286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1" hangingPunct="1"/>
                <a:r>
                  <a:rPr lang="en-US" sz="1400" b="1">
                    <a:solidFill>
                      <a:srgbClr val="000000"/>
                    </a:solidFill>
                    <a:latin typeface="Times New Roman" pitchFamily="18" charset="0"/>
                  </a:rPr>
                  <a:t>5</a:t>
                </a:r>
                <a:endParaRPr lang="en-US"/>
              </a:p>
            </p:txBody>
          </p:sp>
          <p:sp>
            <p:nvSpPr>
              <p:cNvPr id="44" name="Text Box 40"/>
              <p:cNvSpPr txBox="1">
                <a:spLocks noChangeArrowheads="1"/>
              </p:cNvSpPr>
              <p:nvPr/>
            </p:nvSpPr>
            <p:spPr bwMode="auto">
              <a:xfrm>
                <a:off x="2343150" y="3600450"/>
                <a:ext cx="228600" cy="2286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1" hangingPunct="1"/>
                <a:r>
                  <a:rPr lang="en-US" sz="1400" b="1">
                    <a:solidFill>
                      <a:srgbClr val="000000"/>
                    </a:solidFill>
                    <a:latin typeface="Times New Roman" pitchFamily="18" charset="0"/>
                  </a:rPr>
                  <a:t>-2</a:t>
                </a:r>
                <a:endParaRPr lang="en-US"/>
              </a:p>
            </p:txBody>
          </p:sp>
          <p:sp>
            <p:nvSpPr>
              <p:cNvPr id="45" name="Text Box 41"/>
              <p:cNvSpPr txBox="1">
                <a:spLocks noChangeArrowheads="1"/>
              </p:cNvSpPr>
              <p:nvPr/>
            </p:nvSpPr>
            <p:spPr bwMode="auto">
              <a:xfrm>
                <a:off x="2343150" y="3143250"/>
                <a:ext cx="228600" cy="2286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1" hangingPunct="1"/>
                <a:r>
                  <a:rPr lang="en-US" sz="1400" b="1">
                    <a:solidFill>
                      <a:srgbClr val="000000"/>
                    </a:solidFill>
                    <a:latin typeface="Times New Roman" pitchFamily="18" charset="0"/>
                  </a:rPr>
                  <a:t>-1</a:t>
                </a:r>
                <a:endParaRPr lang="en-US"/>
              </a:p>
            </p:txBody>
          </p:sp>
          <p:sp>
            <p:nvSpPr>
              <p:cNvPr id="46" name="Text Box 42"/>
              <p:cNvSpPr txBox="1">
                <a:spLocks noChangeArrowheads="1"/>
              </p:cNvSpPr>
              <p:nvPr/>
            </p:nvSpPr>
            <p:spPr bwMode="auto">
              <a:xfrm>
                <a:off x="2343150" y="4057650"/>
                <a:ext cx="228600" cy="2286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1" hangingPunct="1"/>
                <a:r>
                  <a:rPr lang="en-US" sz="1400" b="1">
                    <a:solidFill>
                      <a:srgbClr val="000000"/>
                    </a:solidFill>
                    <a:latin typeface="Times New Roman" pitchFamily="18" charset="0"/>
                  </a:rPr>
                  <a:t>-3</a:t>
                </a:r>
                <a:endParaRPr lang="en-US"/>
              </a:p>
            </p:txBody>
          </p:sp>
          <p:sp>
            <p:nvSpPr>
              <p:cNvPr id="47" name="Text Box 43"/>
              <p:cNvSpPr txBox="1">
                <a:spLocks noChangeArrowheads="1"/>
              </p:cNvSpPr>
              <p:nvPr/>
            </p:nvSpPr>
            <p:spPr bwMode="auto">
              <a:xfrm>
                <a:off x="2343150" y="4514850"/>
                <a:ext cx="228600" cy="2286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1" hangingPunct="1"/>
                <a:r>
                  <a:rPr lang="en-US" sz="1400" b="1">
                    <a:solidFill>
                      <a:srgbClr val="000000"/>
                    </a:solidFill>
                    <a:latin typeface="Times New Roman" pitchFamily="18" charset="0"/>
                  </a:rPr>
                  <a:t>-4</a:t>
                </a:r>
                <a:endParaRPr lang="en-US"/>
              </a:p>
            </p:txBody>
          </p:sp>
          <p:sp>
            <p:nvSpPr>
              <p:cNvPr id="48" name="Text Box 44"/>
              <p:cNvSpPr txBox="1">
                <a:spLocks noChangeArrowheads="1"/>
              </p:cNvSpPr>
              <p:nvPr/>
            </p:nvSpPr>
            <p:spPr bwMode="auto">
              <a:xfrm>
                <a:off x="2343150" y="4972050"/>
                <a:ext cx="228600" cy="2286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1" hangingPunct="1"/>
                <a:r>
                  <a:rPr lang="en-US" sz="1400" b="1">
                    <a:solidFill>
                      <a:srgbClr val="000000"/>
                    </a:solidFill>
                    <a:latin typeface="Times New Roman" pitchFamily="18" charset="0"/>
                  </a:rPr>
                  <a:t>-5</a:t>
                </a:r>
                <a:endParaRPr lang="en-US"/>
              </a:p>
            </p:txBody>
          </p:sp>
          <p:sp>
            <p:nvSpPr>
              <p:cNvPr id="49" name="Text Box 45"/>
              <p:cNvSpPr txBox="1">
                <a:spLocks noChangeArrowheads="1"/>
              </p:cNvSpPr>
              <p:nvPr/>
            </p:nvSpPr>
            <p:spPr bwMode="auto">
              <a:xfrm>
                <a:off x="2400299" y="0"/>
                <a:ext cx="872688" cy="52204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eaLnBrk="1" hangingPunct="1"/>
                <a:r>
                  <a:rPr lang="en-US" sz="2400" b="1" i="1">
                    <a:solidFill>
                      <a:srgbClr val="000000"/>
                    </a:solidFill>
                    <a:latin typeface="Times New Roman" pitchFamily="18" charset="0"/>
                  </a:rPr>
                  <a:t>y</a:t>
                </a:r>
                <a:endParaRPr lang="en-US" sz="2400" i="1"/>
              </a:p>
            </p:txBody>
          </p:sp>
          <p:sp>
            <p:nvSpPr>
              <p:cNvPr id="50" name="Text Box 46"/>
              <p:cNvSpPr txBox="1">
                <a:spLocks noChangeArrowheads="1"/>
              </p:cNvSpPr>
              <p:nvPr/>
            </p:nvSpPr>
            <p:spPr bwMode="auto">
              <a:xfrm>
                <a:off x="5294092" y="2474852"/>
                <a:ext cx="400050" cy="6509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eaLnBrk="1" hangingPunct="1"/>
                <a:r>
                  <a:rPr lang="en-US" sz="36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</a:p>
            </p:txBody>
          </p:sp>
        </p:grpSp>
        <p:sp>
          <p:nvSpPr>
            <p:cNvPr id="6" name="Line 57"/>
            <p:cNvSpPr>
              <a:spLocks noChangeShapeType="1"/>
            </p:cNvSpPr>
            <p:nvPr/>
          </p:nvSpPr>
          <p:spPr bwMode="auto">
            <a:xfrm>
              <a:off x="4453827" y="397817"/>
              <a:ext cx="0" cy="4375708"/>
            </a:xfrm>
            <a:prstGeom prst="line">
              <a:avLst/>
            </a:prstGeom>
            <a:noFill/>
            <a:ln w="76200">
              <a:solidFill>
                <a:srgbClr val="00B05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</p:grpSp>
      <p:graphicFrame>
        <p:nvGraphicFramePr>
          <p:cNvPr id="51" name="Table 5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05202449"/>
              </p:ext>
            </p:extLst>
          </p:nvPr>
        </p:nvGraphicFramePr>
        <p:xfrm>
          <a:off x="7935192" y="1260330"/>
          <a:ext cx="2940651" cy="3566160"/>
        </p:xfrm>
        <a:graphic>
          <a:graphicData uri="http://schemas.openxmlformats.org/drawingml/2006/table">
            <a:tbl>
              <a:tblPr/>
              <a:tblGrid>
                <a:gridCol w="41685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6996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6701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6996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1685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73160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GB" sz="4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,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GB" sz="4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)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4890"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73160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GB" sz="4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,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)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4890"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73160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GB" sz="4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,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GB" sz="4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)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84890"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73160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GB" sz="4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,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GB" sz="4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)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99" name="Rectangle 98"/>
          <p:cNvSpPr/>
          <p:nvPr/>
        </p:nvSpPr>
        <p:spPr>
          <a:xfrm>
            <a:off x="6874277" y="69143"/>
            <a:ext cx="511760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"/>
            <a:r>
              <a:rPr lang="en-GB" sz="3200" dirty="0">
                <a:solidFill>
                  <a:srgbClr val="000000"/>
                </a:solidFill>
                <a:latin typeface="Calibri" panose="020F0502020204030204" pitchFamily="34" charset="0"/>
              </a:rPr>
              <a:t>Write down </a:t>
            </a:r>
            <a:r>
              <a:rPr lang="en-GB" sz="3200" b="1" dirty="0">
                <a:solidFill>
                  <a:srgbClr val="000000"/>
                </a:solidFill>
                <a:latin typeface="Calibri" panose="020F0502020204030204" pitchFamily="34" charset="0"/>
              </a:rPr>
              <a:t>four c</a:t>
            </a:r>
            <a:r>
              <a:rPr lang="en-GB" sz="32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o-ordinates </a:t>
            </a:r>
          </a:p>
          <a:p>
            <a:pPr algn="ctr" fontAlgn="b"/>
            <a:r>
              <a:rPr lang="en-GB" sz="32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that lie on the </a:t>
            </a:r>
            <a:r>
              <a:rPr lang="en-GB" sz="3200" b="0" i="0" u="none" strike="noStrike" dirty="0">
                <a:solidFill>
                  <a:srgbClr val="00B050"/>
                </a:solidFill>
                <a:effectLst/>
                <a:latin typeface="Calibri" panose="020F0502020204030204" pitchFamily="34" charset="0"/>
              </a:rPr>
              <a:t>green line</a:t>
            </a:r>
            <a:r>
              <a:rPr lang="en-GB" sz="32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.</a:t>
            </a:r>
          </a:p>
        </p:txBody>
      </p:sp>
      <p:sp>
        <p:nvSpPr>
          <p:cNvPr id="2" name="Rectangle 1"/>
          <p:cNvSpPr/>
          <p:nvPr/>
        </p:nvSpPr>
        <p:spPr>
          <a:xfrm>
            <a:off x="7584722" y="4969460"/>
            <a:ext cx="374540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3200" dirty="0"/>
              <a:t>What do you notice?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518530" y="1146361"/>
            <a:ext cx="187778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0" dirty="0"/>
              <a:t>4     5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8561694" y="2106775"/>
            <a:ext cx="187778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0" dirty="0"/>
              <a:t>4     1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8561693" y="3111552"/>
            <a:ext cx="213942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0" dirty="0"/>
              <a:t>4    -1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8561693" y="4032295"/>
            <a:ext cx="203748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0" dirty="0"/>
              <a:t>4    -3</a:t>
            </a:r>
          </a:p>
        </p:txBody>
      </p:sp>
      <p:sp>
        <p:nvSpPr>
          <p:cNvPr id="56" name="Rectangle 55"/>
          <p:cNvSpPr/>
          <p:nvPr/>
        </p:nvSpPr>
        <p:spPr>
          <a:xfrm>
            <a:off x="7288832" y="5659068"/>
            <a:ext cx="4315395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3200" dirty="0"/>
              <a:t>What label could be </a:t>
            </a:r>
          </a:p>
          <a:p>
            <a:pPr algn="ctr"/>
            <a:r>
              <a:rPr lang="en-GB" sz="3200" dirty="0"/>
              <a:t>given to the green line?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5169461" y="198549"/>
            <a:ext cx="157589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4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5400" b="1" dirty="0"/>
              <a:t> = </a:t>
            </a:r>
            <a:r>
              <a:rPr lang="en-GB" sz="5400" b="1" dirty="0">
                <a:solidFill>
                  <a:srgbClr val="00B050"/>
                </a:solidFill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3176111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3" grpId="0"/>
      <p:bldP spid="54" grpId="0"/>
      <p:bldP spid="55" grpId="0"/>
      <p:bldP spid="5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557039" y="480698"/>
            <a:ext cx="6977798" cy="5804191"/>
            <a:chOff x="-2" y="0"/>
            <a:chExt cx="5696678" cy="4882173"/>
          </a:xfrm>
        </p:grpSpPr>
        <p:grpSp>
          <p:nvGrpSpPr>
            <p:cNvPr id="7" name="Group 6"/>
            <p:cNvGrpSpPr>
              <a:grpSpLocks/>
            </p:cNvGrpSpPr>
            <p:nvPr/>
          </p:nvGrpSpPr>
          <p:grpSpPr bwMode="auto">
            <a:xfrm>
              <a:off x="0" y="0"/>
              <a:ext cx="5696676" cy="4882173"/>
              <a:chOff x="0" y="0"/>
              <a:chExt cx="5696676" cy="5237060"/>
            </a:xfrm>
          </p:grpSpPr>
          <p:sp>
            <p:nvSpPr>
              <p:cNvPr id="9" name="Line 3"/>
              <p:cNvSpPr>
                <a:spLocks noChangeShapeType="1"/>
              </p:cNvSpPr>
              <p:nvPr/>
            </p:nvSpPr>
            <p:spPr bwMode="auto">
              <a:xfrm flipV="1">
                <a:off x="2628900" y="322160"/>
                <a:ext cx="0" cy="491490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10" name="Line 4"/>
              <p:cNvSpPr>
                <a:spLocks noChangeShapeType="1"/>
              </p:cNvSpPr>
              <p:nvPr/>
            </p:nvSpPr>
            <p:spPr bwMode="auto">
              <a:xfrm>
                <a:off x="0" y="2836760"/>
                <a:ext cx="5372100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11" name="Line 5"/>
              <p:cNvSpPr>
                <a:spLocks noChangeShapeType="1"/>
              </p:cNvSpPr>
              <p:nvPr/>
            </p:nvSpPr>
            <p:spPr bwMode="auto">
              <a:xfrm>
                <a:off x="3086100" y="436460"/>
                <a:ext cx="0" cy="480060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12" name="Line 6"/>
              <p:cNvSpPr>
                <a:spLocks noChangeShapeType="1"/>
              </p:cNvSpPr>
              <p:nvPr/>
            </p:nvSpPr>
            <p:spPr bwMode="auto">
              <a:xfrm>
                <a:off x="3543300" y="436460"/>
                <a:ext cx="0" cy="4800600"/>
              </a:xfrm>
              <a:prstGeom prst="line">
                <a:avLst/>
              </a:prstGeom>
              <a:noFill/>
              <a:ln w="9525" algn="ctr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13" name="Line 7"/>
              <p:cNvSpPr>
                <a:spLocks noChangeShapeType="1"/>
              </p:cNvSpPr>
              <p:nvPr/>
            </p:nvSpPr>
            <p:spPr bwMode="auto">
              <a:xfrm>
                <a:off x="4000500" y="436460"/>
                <a:ext cx="0" cy="4800600"/>
              </a:xfrm>
              <a:prstGeom prst="line">
                <a:avLst/>
              </a:prstGeom>
              <a:noFill/>
              <a:ln w="9525" algn="ctr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14" name="Line 8"/>
              <p:cNvSpPr>
                <a:spLocks noChangeShapeType="1"/>
              </p:cNvSpPr>
              <p:nvPr/>
            </p:nvSpPr>
            <p:spPr bwMode="auto">
              <a:xfrm>
                <a:off x="4457700" y="436460"/>
                <a:ext cx="0" cy="4800600"/>
              </a:xfrm>
              <a:prstGeom prst="line">
                <a:avLst/>
              </a:prstGeom>
              <a:noFill/>
              <a:ln w="9525" algn="ctr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15" name="Line 9"/>
              <p:cNvSpPr>
                <a:spLocks noChangeShapeType="1"/>
              </p:cNvSpPr>
              <p:nvPr/>
            </p:nvSpPr>
            <p:spPr bwMode="auto">
              <a:xfrm>
                <a:off x="800100" y="436460"/>
                <a:ext cx="0" cy="4800600"/>
              </a:xfrm>
              <a:prstGeom prst="line">
                <a:avLst/>
              </a:prstGeom>
              <a:noFill/>
              <a:ln w="9525" algn="ctr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16" name="Line 10"/>
              <p:cNvSpPr>
                <a:spLocks noChangeShapeType="1"/>
              </p:cNvSpPr>
              <p:nvPr/>
            </p:nvSpPr>
            <p:spPr bwMode="auto">
              <a:xfrm>
                <a:off x="1257300" y="436460"/>
                <a:ext cx="0" cy="4800600"/>
              </a:xfrm>
              <a:prstGeom prst="line">
                <a:avLst/>
              </a:prstGeom>
              <a:noFill/>
              <a:ln w="9525" algn="ctr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17" name="Line 11"/>
              <p:cNvSpPr>
                <a:spLocks noChangeShapeType="1"/>
              </p:cNvSpPr>
              <p:nvPr/>
            </p:nvSpPr>
            <p:spPr bwMode="auto">
              <a:xfrm>
                <a:off x="1714500" y="436460"/>
                <a:ext cx="0" cy="4800600"/>
              </a:xfrm>
              <a:prstGeom prst="line">
                <a:avLst/>
              </a:prstGeom>
              <a:noFill/>
              <a:ln w="9525" algn="ctr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18" name="Line 12"/>
              <p:cNvSpPr>
                <a:spLocks noChangeShapeType="1"/>
              </p:cNvSpPr>
              <p:nvPr/>
            </p:nvSpPr>
            <p:spPr bwMode="auto">
              <a:xfrm>
                <a:off x="2171700" y="436460"/>
                <a:ext cx="0" cy="4800600"/>
              </a:xfrm>
              <a:prstGeom prst="line">
                <a:avLst/>
              </a:prstGeom>
              <a:noFill/>
              <a:ln w="9525" algn="ctr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19" name="Line 13"/>
              <p:cNvSpPr>
                <a:spLocks noChangeShapeType="1"/>
              </p:cNvSpPr>
              <p:nvPr/>
            </p:nvSpPr>
            <p:spPr bwMode="auto">
              <a:xfrm>
                <a:off x="4914900" y="436460"/>
                <a:ext cx="0" cy="4800600"/>
              </a:xfrm>
              <a:prstGeom prst="line">
                <a:avLst/>
              </a:prstGeom>
              <a:noFill/>
              <a:ln w="9525" algn="ctr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20" name="Line 14"/>
              <p:cNvSpPr>
                <a:spLocks noChangeShapeType="1"/>
              </p:cNvSpPr>
              <p:nvPr/>
            </p:nvSpPr>
            <p:spPr bwMode="auto">
              <a:xfrm>
                <a:off x="342900" y="436460"/>
                <a:ext cx="0" cy="4800600"/>
              </a:xfrm>
              <a:prstGeom prst="line">
                <a:avLst/>
              </a:prstGeom>
              <a:noFill/>
              <a:ln w="9525" algn="ctr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21" name="Line 15"/>
              <p:cNvSpPr>
                <a:spLocks noChangeShapeType="1"/>
              </p:cNvSpPr>
              <p:nvPr/>
            </p:nvSpPr>
            <p:spPr bwMode="auto">
              <a:xfrm>
                <a:off x="0" y="2379560"/>
                <a:ext cx="5029200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22" name="Line 16"/>
              <p:cNvSpPr>
                <a:spLocks noChangeShapeType="1"/>
              </p:cNvSpPr>
              <p:nvPr/>
            </p:nvSpPr>
            <p:spPr bwMode="auto">
              <a:xfrm>
                <a:off x="0" y="1922360"/>
                <a:ext cx="5029200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23" name="Line 17"/>
              <p:cNvSpPr>
                <a:spLocks noChangeShapeType="1"/>
              </p:cNvSpPr>
              <p:nvPr/>
            </p:nvSpPr>
            <p:spPr bwMode="auto">
              <a:xfrm>
                <a:off x="0" y="1465160"/>
                <a:ext cx="5029200" cy="0"/>
              </a:xfrm>
              <a:prstGeom prst="line">
                <a:avLst/>
              </a:prstGeom>
              <a:noFill/>
              <a:ln w="9525" algn="ctr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24" name="Line 18"/>
              <p:cNvSpPr>
                <a:spLocks noChangeShapeType="1"/>
              </p:cNvSpPr>
              <p:nvPr/>
            </p:nvSpPr>
            <p:spPr bwMode="auto">
              <a:xfrm>
                <a:off x="0" y="1007960"/>
                <a:ext cx="5029200" cy="0"/>
              </a:xfrm>
              <a:prstGeom prst="line">
                <a:avLst/>
              </a:prstGeom>
              <a:noFill/>
              <a:ln w="9525" algn="ctr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25" name="Line 19"/>
              <p:cNvSpPr>
                <a:spLocks noChangeShapeType="1"/>
              </p:cNvSpPr>
              <p:nvPr/>
            </p:nvSpPr>
            <p:spPr bwMode="auto">
              <a:xfrm>
                <a:off x="0" y="550760"/>
                <a:ext cx="5029200" cy="0"/>
              </a:xfrm>
              <a:prstGeom prst="line">
                <a:avLst/>
              </a:prstGeom>
              <a:noFill/>
              <a:ln w="9525" algn="ctr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26" name="Line 20"/>
              <p:cNvSpPr>
                <a:spLocks noChangeShapeType="1"/>
              </p:cNvSpPr>
              <p:nvPr/>
            </p:nvSpPr>
            <p:spPr bwMode="auto">
              <a:xfrm>
                <a:off x="114300" y="5122760"/>
                <a:ext cx="5029200" cy="0"/>
              </a:xfrm>
              <a:prstGeom prst="line">
                <a:avLst/>
              </a:prstGeom>
              <a:noFill/>
              <a:ln w="9525" algn="ctr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27" name="Line 21"/>
              <p:cNvSpPr>
                <a:spLocks noChangeShapeType="1"/>
              </p:cNvSpPr>
              <p:nvPr/>
            </p:nvSpPr>
            <p:spPr bwMode="auto">
              <a:xfrm>
                <a:off x="114300" y="4665560"/>
                <a:ext cx="5029200" cy="0"/>
              </a:xfrm>
              <a:prstGeom prst="line">
                <a:avLst/>
              </a:prstGeom>
              <a:noFill/>
              <a:ln w="9525" algn="ctr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28" name="Line 22"/>
              <p:cNvSpPr>
                <a:spLocks noChangeShapeType="1"/>
              </p:cNvSpPr>
              <p:nvPr/>
            </p:nvSpPr>
            <p:spPr bwMode="auto">
              <a:xfrm>
                <a:off x="114300" y="4208360"/>
                <a:ext cx="5029200" cy="0"/>
              </a:xfrm>
              <a:prstGeom prst="line">
                <a:avLst/>
              </a:prstGeom>
              <a:noFill/>
              <a:ln w="9525" algn="ctr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29" name="Line 23"/>
              <p:cNvSpPr>
                <a:spLocks noChangeShapeType="1"/>
              </p:cNvSpPr>
              <p:nvPr/>
            </p:nvSpPr>
            <p:spPr bwMode="auto">
              <a:xfrm>
                <a:off x="114300" y="3751160"/>
                <a:ext cx="5029200" cy="0"/>
              </a:xfrm>
              <a:prstGeom prst="line">
                <a:avLst/>
              </a:prstGeom>
              <a:noFill/>
              <a:ln w="9525" algn="ctr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30" name="Line 24"/>
              <p:cNvSpPr>
                <a:spLocks noChangeShapeType="1"/>
              </p:cNvSpPr>
              <p:nvPr/>
            </p:nvSpPr>
            <p:spPr bwMode="auto">
              <a:xfrm>
                <a:off x="114300" y="3293960"/>
                <a:ext cx="5029200" cy="0"/>
              </a:xfrm>
              <a:prstGeom prst="line">
                <a:avLst/>
              </a:prstGeom>
              <a:noFill/>
              <a:ln w="9525" algn="ctr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31" name="Text Box 25"/>
              <p:cNvSpPr txBox="1">
                <a:spLocks noChangeArrowheads="1"/>
              </p:cNvSpPr>
              <p:nvPr/>
            </p:nvSpPr>
            <p:spPr bwMode="auto">
              <a:xfrm>
                <a:off x="3028950" y="2893910"/>
                <a:ext cx="171450" cy="2286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1" hangingPunct="1"/>
                <a:r>
                  <a:rPr lang="en-US" sz="1400" b="1">
                    <a:solidFill>
                      <a:srgbClr val="000000"/>
                    </a:solidFill>
                    <a:latin typeface="Times New Roman" pitchFamily="18" charset="0"/>
                  </a:rPr>
                  <a:t>1</a:t>
                </a:r>
                <a:endParaRPr lang="en-US"/>
              </a:p>
            </p:txBody>
          </p:sp>
          <p:sp>
            <p:nvSpPr>
              <p:cNvPr id="32" name="Text Box 26"/>
              <p:cNvSpPr txBox="1">
                <a:spLocks noChangeArrowheads="1"/>
              </p:cNvSpPr>
              <p:nvPr/>
            </p:nvSpPr>
            <p:spPr bwMode="auto">
              <a:xfrm>
                <a:off x="3486150" y="2893910"/>
                <a:ext cx="171450" cy="2286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1" hangingPunct="1"/>
                <a:r>
                  <a:rPr lang="en-US" sz="1400" b="1">
                    <a:solidFill>
                      <a:srgbClr val="000000"/>
                    </a:solidFill>
                    <a:latin typeface="Times New Roman" pitchFamily="18" charset="0"/>
                  </a:rPr>
                  <a:t>2</a:t>
                </a:r>
                <a:endParaRPr lang="en-US"/>
              </a:p>
            </p:txBody>
          </p:sp>
          <p:sp>
            <p:nvSpPr>
              <p:cNvPr id="33" name="Text Box 27"/>
              <p:cNvSpPr txBox="1">
                <a:spLocks noChangeArrowheads="1"/>
              </p:cNvSpPr>
              <p:nvPr/>
            </p:nvSpPr>
            <p:spPr bwMode="auto">
              <a:xfrm>
                <a:off x="3943350" y="2893910"/>
                <a:ext cx="171450" cy="2286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1" hangingPunct="1"/>
                <a:r>
                  <a:rPr lang="en-US" sz="1400" b="1">
                    <a:solidFill>
                      <a:srgbClr val="000000"/>
                    </a:solidFill>
                    <a:latin typeface="Times New Roman" pitchFamily="18" charset="0"/>
                  </a:rPr>
                  <a:t>3</a:t>
                </a:r>
                <a:endParaRPr lang="en-US"/>
              </a:p>
            </p:txBody>
          </p:sp>
          <p:sp>
            <p:nvSpPr>
              <p:cNvPr id="34" name="Text Box 28"/>
              <p:cNvSpPr txBox="1">
                <a:spLocks noChangeArrowheads="1"/>
              </p:cNvSpPr>
              <p:nvPr/>
            </p:nvSpPr>
            <p:spPr bwMode="auto">
              <a:xfrm>
                <a:off x="4380308" y="2916660"/>
                <a:ext cx="324155" cy="67270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1" hangingPunct="1"/>
                <a:r>
                  <a:rPr lang="en-US" sz="1200" b="1">
                    <a:solidFill>
                      <a:srgbClr val="000000"/>
                    </a:solidFill>
                    <a:latin typeface="Times New Roman" pitchFamily="18" charset="0"/>
                  </a:rPr>
                  <a:t>4</a:t>
                </a:r>
                <a:endParaRPr lang="en-US" sz="1200"/>
              </a:p>
            </p:txBody>
          </p:sp>
          <p:sp>
            <p:nvSpPr>
              <p:cNvPr id="35" name="Text Box 29"/>
              <p:cNvSpPr txBox="1">
                <a:spLocks noChangeArrowheads="1"/>
              </p:cNvSpPr>
              <p:nvPr/>
            </p:nvSpPr>
            <p:spPr bwMode="auto">
              <a:xfrm>
                <a:off x="4857750" y="2893910"/>
                <a:ext cx="171450" cy="2286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1" hangingPunct="1"/>
                <a:r>
                  <a:rPr lang="en-US" sz="1400" b="1">
                    <a:solidFill>
                      <a:srgbClr val="000000"/>
                    </a:solidFill>
                    <a:latin typeface="Times New Roman" pitchFamily="18" charset="0"/>
                  </a:rPr>
                  <a:t>5</a:t>
                </a:r>
                <a:endParaRPr lang="en-US"/>
              </a:p>
            </p:txBody>
          </p:sp>
          <p:sp>
            <p:nvSpPr>
              <p:cNvPr id="36" name="Text Box 30"/>
              <p:cNvSpPr txBox="1">
                <a:spLocks noChangeArrowheads="1"/>
              </p:cNvSpPr>
              <p:nvPr/>
            </p:nvSpPr>
            <p:spPr bwMode="auto">
              <a:xfrm>
                <a:off x="171450" y="2893910"/>
                <a:ext cx="228600" cy="2286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1" hangingPunct="1"/>
                <a:r>
                  <a:rPr lang="en-US" sz="1400" b="1">
                    <a:solidFill>
                      <a:srgbClr val="000000"/>
                    </a:solidFill>
                    <a:latin typeface="Times New Roman" pitchFamily="18" charset="0"/>
                  </a:rPr>
                  <a:t>-5</a:t>
                </a:r>
                <a:endParaRPr lang="en-US"/>
              </a:p>
            </p:txBody>
          </p:sp>
          <p:sp>
            <p:nvSpPr>
              <p:cNvPr id="37" name="Text Box 31"/>
              <p:cNvSpPr txBox="1">
                <a:spLocks noChangeArrowheads="1"/>
              </p:cNvSpPr>
              <p:nvPr/>
            </p:nvSpPr>
            <p:spPr bwMode="auto">
              <a:xfrm>
                <a:off x="628650" y="2893910"/>
                <a:ext cx="228600" cy="2286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1" hangingPunct="1"/>
                <a:r>
                  <a:rPr lang="en-US" sz="1400" b="1">
                    <a:solidFill>
                      <a:srgbClr val="000000"/>
                    </a:solidFill>
                    <a:latin typeface="Times New Roman" pitchFamily="18" charset="0"/>
                  </a:rPr>
                  <a:t>-4</a:t>
                </a:r>
                <a:endParaRPr lang="en-US"/>
              </a:p>
            </p:txBody>
          </p:sp>
          <p:sp>
            <p:nvSpPr>
              <p:cNvPr id="38" name="Text Box 32"/>
              <p:cNvSpPr txBox="1">
                <a:spLocks noChangeArrowheads="1"/>
              </p:cNvSpPr>
              <p:nvPr/>
            </p:nvSpPr>
            <p:spPr bwMode="auto">
              <a:xfrm>
                <a:off x="1085850" y="2893910"/>
                <a:ext cx="228600" cy="2286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1" hangingPunct="1"/>
                <a:r>
                  <a:rPr lang="en-US" sz="1400" b="1">
                    <a:solidFill>
                      <a:srgbClr val="000000"/>
                    </a:solidFill>
                    <a:latin typeface="Times New Roman" pitchFamily="18" charset="0"/>
                  </a:rPr>
                  <a:t>-3</a:t>
                </a:r>
                <a:endParaRPr lang="en-US"/>
              </a:p>
            </p:txBody>
          </p:sp>
          <p:sp>
            <p:nvSpPr>
              <p:cNvPr id="39" name="Text Box 33"/>
              <p:cNvSpPr txBox="1">
                <a:spLocks noChangeArrowheads="1"/>
              </p:cNvSpPr>
              <p:nvPr/>
            </p:nvSpPr>
            <p:spPr bwMode="auto">
              <a:xfrm>
                <a:off x="1543050" y="2893910"/>
                <a:ext cx="228600" cy="2286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1" hangingPunct="1"/>
                <a:r>
                  <a:rPr lang="en-US" sz="1400" b="1">
                    <a:solidFill>
                      <a:srgbClr val="000000"/>
                    </a:solidFill>
                    <a:latin typeface="Times New Roman" pitchFamily="18" charset="0"/>
                  </a:rPr>
                  <a:t>-2</a:t>
                </a:r>
                <a:endParaRPr lang="en-US"/>
              </a:p>
            </p:txBody>
          </p:sp>
          <p:sp>
            <p:nvSpPr>
              <p:cNvPr id="40" name="Text Box 34"/>
              <p:cNvSpPr txBox="1">
                <a:spLocks noChangeArrowheads="1"/>
              </p:cNvSpPr>
              <p:nvPr/>
            </p:nvSpPr>
            <p:spPr bwMode="auto">
              <a:xfrm>
                <a:off x="2000250" y="2893910"/>
                <a:ext cx="228600" cy="2286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1" hangingPunct="1"/>
                <a:r>
                  <a:rPr lang="en-US" sz="1400" b="1">
                    <a:solidFill>
                      <a:srgbClr val="000000"/>
                    </a:solidFill>
                    <a:latin typeface="Times New Roman" pitchFamily="18" charset="0"/>
                  </a:rPr>
                  <a:t>-1</a:t>
                </a:r>
                <a:endParaRPr lang="en-US"/>
              </a:p>
            </p:txBody>
          </p:sp>
          <p:sp>
            <p:nvSpPr>
              <p:cNvPr id="41" name="Text Box 35"/>
              <p:cNvSpPr txBox="1">
                <a:spLocks noChangeArrowheads="1"/>
              </p:cNvSpPr>
              <p:nvPr/>
            </p:nvSpPr>
            <p:spPr bwMode="auto">
              <a:xfrm>
                <a:off x="2400300" y="2265260"/>
                <a:ext cx="171450" cy="2286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1" hangingPunct="1"/>
                <a:r>
                  <a:rPr lang="en-US" sz="1400" b="1">
                    <a:solidFill>
                      <a:srgbClr val="000000"/>
                    </a:solidFill>
                    <a:latin typeface="Times New Roman" pitchFamily="18" charset="0"/>
                  </a:rPr>
                  <a:t>1</a:t>
                </a:r>
                <a:endParaRPr lang="en-US"/>
              </a:p>
            </p:txBody>
          </p:sp>
          <p:sp>
            <p:nvSpPr>
              <p:cNvPr id="42" name="Text Box 36"/>
              <p:cNvSpPr txBox="1">
                <a:spLocks noChangeArrowheads="1"/>
              </p:cNvSpPr>
              <p:nvPr/>
            </p:nvSpPr>
            <p:spPr bwMode="auto">
              <a:xfrm>
                <a:off x="2400300" y="1808060"/>
                <a:ext cx="171450" cy="2286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1" hangingPunct="1"/>
                <a:r>
                  <a:rPr lang="en-US" sz="1400" b="1">
                    <a:solidFill>
                      <a:srgbClr val="000000"/>
                    </a:solidFill>
                    <a:latin typeface="Times New Roman" pitchFamily="18" charset="0"/>
                  </a:rPr>
                  <a:t>2</a:t>
                </a:r>
                <a:endParaRPr lang="en-US"/>
              </a:p>
            </p:txBody>
          </p:sp>
          <p:sp>
            <p:nvSpPr>
              <p:cNvPr id="43" name="Text Box 37"/>
              <p:cNvSpPr txBox="1">
                <a:spLocks noChangeArrowheads="1"/>
              </p:cNvSpPr>
              <p:nvPr/>
            </p:nvSpPr>
            <p:spPr bwMode="auto">
              <a:xfrm>
                <a:off x="2314075" y="1087033"/>
                <a:ext cx="439594" cy="53814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1" hangingPunct="1"/>
                <a:r>
                  <a:rPr lang="en-US" sz="4000" b="1" dirty="0">
                    <a:solidFill>
                      <a:srgbClr val="000000"/>
                    </a:solidFill>
                    <a:latin typeface="Times New Roman" pitchFamily="18" charset="0"/>
                  </a:rPr>
                  <a:t>3</a:t>
                </a:r>
                <a:endParaRPr lang="en-US" sz="4000" dirty="0"/>
              </a:p>
            </p:txBody>
          </p:sp>
          <p:sp>
            <p:nvSpPr>
              <p:cNvPr id="44" name="Text Box 38"/>
              <p:cNvSpPr txBox="1">
                <a:spLocks noChangeArrowheads="1"/>
              </p:cNvSpPr>
              <p:nvPr/>
            </p:nvSpPr>
            <p:spPr bwMode="auto">
              <a:xfrm>
                <a:off x="2400300" y="893660"/>
                <a:ext cx="171450" cy="2286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1" hangingPunct="1"/>
                <a:r>
                  <a:rPr lang="en-US" sz="1400" b="1">
                    <a:solidFill>
                      <a:srgbClr val="000000"/>
                    </a:solidFill>
                    <a:latin typeface="Times New Roman" pitchFamily="18" charset="0"/>
                  </a:rPr>
                  <a:t>4</a:t>
                </a:r>
                <a:endParaRPr lang="en-US"/>
              </a:p>
            </p:txBody>
          </p:sp>
          <p:sp>
            <p:nvSpPr>
              <p:cNvPr id="45" name="Text Box 39"/>
              <p:cNvSpPr txBox="1">
                <a:spLocks noChangeArrowheads="1"/>
              </p:cNvSpPr>
              <p:nvPr/>
            </p:nvSpPr>
            <p:spPr bwMode="auto">
              <a:xfrm>
                <a:off x="2400300" y="436460"/>
                <a:ext cx="171450" cy="2286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1" hangingPunct="1"/>
                <a:r>
                  <a:rPr lang="en-US" sz="1400" b="1">
                    <a:solidFill>
                      <a:srgbClr val="000000"/>
                    </a:solidFill>
                    <a:latin typeface="Times New Roman" pitchFamily="18" charset="0"/>
                  </a:rPr>
                  <a:t>5</a:t>
                </a:r>
                <a:endParaRPr lang="en-US"/>
              </a:p>
            </p:txBody>
          </p:sp>
          <p:sp>
            <p:nvSpPr>
              <p:cNvPr id="46" name="Text Box 40"/>
              <p:cNvSpPr txBox="1">
                <a:spLocks noChangeArrowheads="1"/>
              </p:cNvSpPr>
              <p:nvPr/>
            </p:nvSpPr>
            <p:spPr bwMode="auto">
              <a:xfrm>
                <a:off x="2343150" y="3636860"/>
                <a:ext cx="228600" cy="2286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1" hangingPunct="1"/>
                <a:r>
                  <a:rPr lang="en-US" sz="1400" b="1">
                    <a:solidFill>
                      <a:srgbClr val="000000"/>
                    </a:solidFill>
                    <a:latin typeface="Times New Roman" pitchFamily="18" charset="0"/>
                  </a:rPr>
                  <a:t>-2</a:t>
                </a:r>
                <a:endParaRPr lang="en-US"/>
              </a:p>
            </p:txBody>
          </p:sp>
          <p:sp>
            <p:nvSpPr>
              <p:cNvPr id="47" name="Text Box 41"/>
              <p:cNvSpPr txBox="1">
                <a:spLocks noChangeArrowheads="1"/>
              </p:cNvSpPr>
              <p:nvPr/>
            </p:nvSpPr>
            <p:spPr bwMode="auto">
              <a:xfrm>
                <a:off x="2343150" y="3179660"/>
                <a:ext cx="228600" cy="2286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1" hangingPunct="1"/>
                <a:r>
                  <a:rPr lang="en-US" sz="1400" b="1">
                    <a:solidFill>
                      <a:srgbClr val="000000"/>
                    </a:solidFill>
                    <a:latin typeface="Times New Roman" pitchFamily="18" charset="0"/>
                  </a:rPr>
                  <a:t>-1</a:t>
                </a:r>
                <a:endParaRPr lang="en-US"/>
              </a:p>
            </p:txBody>
          </p:sp>
          <p:sp>
            <p:nvSpPr>
              <p:cNvPr id="48" name="Text Box 42"/>
              <p:cNvSpPr txBox="1">
                <a:spLocks noChangeArrowheads="1"/>
              </p:cNvSpPr>
              <p:nvPr/>
            </p:nvSpPr>
            <p:spPr bwMode="auto">
              <a:xfrm>
                <a:off x="2343150" y="4094060"/>
                <a:ext cx="228600" cy="2286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1" hangingPunct="1"/>
                <a:r>
                  <a:rPr lang="en-US" sz="1400" b="1">
                    <a:solidFill>
                      <a:srgbClr val="000000"/>
                    </a:solidFill>
                    <a:latin typeface="Times New Roman" pitchFamily="18" charset="0"/>
                  </a:rPr>
                  <a:t>-3</a:t>
                </a:r>
                <a:endParaRPr lang="en-US"/>
              </a:p>
            </p:txBody>
          </p:sp>
          <p:sp>
            <p:nvSpPr>
              <p:cNvPr id="49" name="Text Box 43"/>
              <p:cNvSpPr txBox="1">
                <a:spLocks noChangeArrowheads="1"/>
              </p:cNvSpPr>
              <p:nvPr/>
            </p:nvSpPr>
            <p:spPr bwMode="auto">
              <a:xfrm>
                <a:off x="2343150" y="4551260"/>
                <a:ext cx="228600" cy="2286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1" hangingPunct="1"/>
                <a:r>
                  <a:rPr lang="en-US" sz="1400" b="1">
                    <a:solidFill>
                      <a:srgbClr val="000000"/>
                    </a:solidFill>
                    <a:latin typeface="Times New Roman" pitchFamily="18" charset="0"/>
                  </a:rPr>
                  <a:t>-4</a:t>
                </a:r>
                <a:endParaRPr lang="en-US"/>
              </a:p>
            </p:txBody>
          </p:sp>
          <p:sp>
            <p:nvSpPr>
              <p:cNvPr id="50" name="Text Box 44"/>
              <p:cNvSpPr txBox="1">
                <a:spLocks noChangeArrowheads="1"/>
              </p:cNvSpPr>
              <p:nvPr/>
            </p:nvSpPr>
            <p:spPr bwMode="auto">
              <a:xfrm>
                <a:off x="2343150" y="5008460"/>
                <a:ext cx="228600" cy="2286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1" hangingPunct="1"/>
                <a:r>
                  <a:rPr lang="en-US" sz="1400" b="1">
                    <a:solidFill>
                      <a:srgbClr val="000000"/>
                    </a:solidFill>
                    <a:latin typeface="Times New Roman" pitchFamily="18" charset="0"/>
                  </a:rPr>
                  <a:t>-5</a:t>
                </a:r>
                <a:endParaRPr lang="en-US"/>
              </a:p>
            </p:txBody>
          </p:sp>
          <p:sp>
            <p:nvSpPr>
              <p:cNvPr id="51" name="Text Box 45"/>
              <p:cNvSpPr txBox="1">
                <a:spLocks noChangeArrowheads="1"/>
              </p:cNvSpPr>
              <p:nvPr/>
            </p:nvSpPr>
            <p:spPr bwMode="auto">
              <a:xfrm>
                <a:off x="2319208" y="0"/>
                <a:ext cx="1037673" cy="6395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eaLnBrk="1" hangingPunct="1"/>
                <a:r>
                  <a:rPr lang="en-US" sz="2400" i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</a:t>
                </a:r>
              </a:p>
            </p:txBody>
          </p:sp>
          <p:sp>
            <p:nvSpPr>
              <p:cNvPr id="52" name="Text Box 46"/>
              <p:cNvSpPr txBox="1">
                <a:spLocks noChangeArrowheads="1"/>
              </p:cNvSpPr>
              <p:nvPr/>
            </p:nvSpPr>
            <p:spPr bwMode="auto">
              <a:xfrm>
                <a:off x="5295557" y="2722460"/>
                <a:ext cx="401119" cy="52754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eaLnBrk="1" hangingPunct="1"/>
                <a:r>
                  <a:rPr lang="en-US" sz="2000" b="1" i="1">
                    <a:solidFill>
                      <a:srgbClr val="000000"/>
                    </a:solidFill>
                    <a:latin typeface="Times New Roman" pitchFamily="18" charset="0"/>
                  </a:rPr>
                  <a:t>x</a:t>
                </a:r>
                <a:endParaRPr lang="en-US" sz="2000" i="1"/>
              </a:p>
            </p:txBody>
          </p:sp>
        </p:grpSp>
        <p:sp>
          <p:nvSpPr>
            <p:cNvPr id="8" name="Line 57"/>
            <p:cNvSpPr>
              <a:spLocks noChangeShapeType="1"/>
            </p:cNvSpPr>
            <p:nvPr/>
          </p:nvSpPr>
          <p:spPr bwMode="auto">
            <a:xfrm flipH="1" flipV="1">
              <a:off x="-2" y="1346539"/>
              <a:ext cx="5029201" cy="19334"/>
            </a:xfrm>
            <a:prstGeom prst="line">
              <a:avLst/>
            </a:prstGeom>
            <a:noFill/>
            <a:ln w="76200">
              <a:solidFill>
                <a:srgbClr val="7030A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</p:grpSp>
      <p:graphicFrame>
        <p:nvGraphicFramePr>
          <p:cNvPr id="53" name="Table 5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90576918"/>
              </p:ext>
            </p:extLst>
          </p:nvPr>
        </p:nvGraphicFramePr>
        <p:xfrm>
          <a:off x="7935192" y="1260330"/>
          <a:ext cx="2940651" cy="3566160"/>
        </p:xfrm>
        <a:graphic>
          <a:graphicData uri="http://schemas.openxmlformats.org/drawingml/2006/table">
            <a:tbl>
              <a:tblPr/>
              <a:tblGrid>
                <a:gridCol w="41685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6996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6701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6996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1685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73160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GB" sz="4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,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GB" sz="4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)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4890"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73160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GB" sz="4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,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)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4890"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73160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GB" sz="4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,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GB" sz="4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)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84890"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73160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GB" sz="4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,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GB" sz="4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)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54" name="Rectangle 53"/>
          <p:cNvSpPr/>
          <p:nvPr/>
        </p:nvSpPr>
        <p:spPr>
          <a:xfrm>
            <a:off x="6874277" y="69143"/>
            <a:ext cx="511760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"/>
            <a:r>
              <a:rPr lang="en-GB" sz="3200" dirty="0">
                <a:solidFill>
                  <a:srgbClr val="000000"/>
                </a:solidFill>
                <a:latin typeface="Calibri" panose="020F0502020204030204" pitchFamily="34" charset="0"/>
              </a:rPr>
              <a:t>Write down </a:t>
            </a:r>
            <a:r>
              <a:rPr lang="en-GB" sz="3200" b="1" dirty="0">
                <a:solidFill>
                  <a:srgbClr val="000000"/>
                </a:solidFill>
                <a:latin typeface="Calibri" panose="020F0502020204030204" pitchFamily="34" charset="0"/>
              </a:rPr>
              <a:t>four c</a:t>
            </a:r>
            <a:r>
              <a:rPr lang="en-GB" sz="32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o-ordinates </a:t>
            </a:r>
          </a:p>
          <a:p>
            <a:pPr algn="ctr" fontAlgn="b"/>
            <a:r>
              <a:rPr lang="en-GB" sz="32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that lie on the </a:t>
            </a:r>
            <a:r>
              <a:rPr lang="en-GB" sz="3200" b="0" i="0" u="none" strike="noStrike" dirty="0">
                <a:solidFill>
                  <a:srgbClr val="7030A0"/>
                </a:solidFill>
                <a:effectLst/>
                <a:latin typeface="Calibri" panose="020F0502020204030204" pitchFamily="34" charset="0"/>
              </a:rPr>
              <a:t>purple line</a:t>
            </a:r>
            <a:r>
              <a:rPr lang="en-GB" sz="32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.</a:t>
            </a:r>
          </a:p>
        </p:txBody>
      </p:sp>
      <p:sp>
        <p:nvSpPr>
          <p:cNvPr id="55" name="Rectangle 54"/>
          <p:cNvSpPr/>
          <p:nvPr/>
        </p:nvSpPr>
        <p:spPr>
          <a:xfrm>
            <a:off x="7584722" y="4969460"/>
            <a:ext cx="374540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3200" dirty="0"/>
              <a:t>What do you notice?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8518530" y="1146361"/>
            <a:ext cx="187778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0" dirty="0"/>
              <a:t>5     3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8561694" y="2106775"/>
            <a:ext cx="187778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0" dirty="0"/>
              <a:t>2     3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8458276" y="3111552"/>
            <a:ext cx="213942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0" dirty="0"/>
              <a:t>-1    3</a:t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8458276" y="4032295"/>
            <a:ext cx="203748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0" dirty="0"/>
              <a:t>-4    3</a:t>
            </a:r>
          </a:p>
        </p:txBody>
      </p:sp>
      <p:sp>
        <p:nvSpPr>
          <p:cNvPr id="60" name="Rectangle 59"/>
          <p:cNvSpPr/>
          <p:nvPr/>
        </p:nvSpPr>
        <p:spPr>
          <a:xfrm>
            <a:off x="7288832" y="5659068"/>
            <a:ext cx="4315395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3200" dirty="0"/>
              <a:t>What label could be </a:t>
            </a:r>
          </a:p>
          <a:p>
            <a:pPr algn="ctr"/>
            <a:r>
              <a:rPr lang="en-GB" sz="3200" dirty="0"/>
              <a:t>given to the green line?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54935" y="1307872"/>
            <a:ext cx="157589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400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5400" b="1" dirty="0"/>
              <a:t> = </a:t>
            </a:r>
            <a:r>
              <a:rPr lang="en-GB" sz="5400" b="1" dirty="0">
                <a:solidFill>
                  <a:srgbClr val="7030A0"/>
                </a:solidFill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41762699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" grpId="0"/>
      <p:bldP spid="57" grpId="0"/>
      <p:bldP spid="58" grpId="0"/>
      <p:bldP spid="59" grpId="0"/>
      <p:bldP spid="6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5" r="75642" b="68857"/>
          <a:stretch/>
        </p:blipFill>
        <p:spPr bwMode="auto">
          <a:xfrm>
            <a:off x="734787" y="522702"/>
            <a:ext cx="5970814" cy="62783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7097485" y="2934369"/>
            <a:ext cx="481148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>
              <a:defRPr/>
            </a:pPr>
            <a:r>
              <a:rPr lang="en-GB" sz="66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True or False</a:t>
            </a:r>
          </a:p>
        </p:txBody>
      </p:sp>
      <p:cxnSp>
        <p:nvCxnSpPr>
          <p:cNvPr id="48" name="Straight Connector 47"/>
          <p:cNvCxnSpPr/>
          <p:nvPr/>
        </p:nvCxnSpPr>
        <p:spPr>
          <a:xfrm>
            <a:off x="8953500" y="-3880402"/>
            <a:ext cx="0" cy="158115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4630738" y="1454213"/>
                <a:ext cx="1819275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457200">
                  <a:defRPr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4400" b="1" i="1">
                          <a:solidFill>
                            <a:prstClr val="black"/>
                          </a:solidFill>
                          <a:latin typeface="Cambria Math"/>
                        </a:rPr>
                        <m:t>𝒚</m:t>
                      </m:r>
                      <m:r>
                        <a:rPr lang="en-GB" sz="4400" b="1" i="1">
                          <a:solidFill>
                            <a:prstClr val="black"/>
                          </a:solidFill>
                          <a:latin typeface="Cambria Math"/>
                        </a:rPr>
                        <m:t>=</m:t>
                      </m:r>
                      <m:r>
                        <a:rPr lang="en-GB" sz="4400" b="1" i="1">
                          <a:solidFill>
                            <a:prstClr val="black"/>
                          </a:solidFill>
                          <a:latin typeface="Cambria Math"/>
                        </a:rPr>
                        <m:t>𝟐</m:t>
                      </m:r>
                    </m:oMath>
                  </m:oMathPara>
                </a14:m>
                <a:endParaRPr lang="en-GB" sz="4400" b="1" dirty="0">
                  <a:solidFill>
                    <a:prstClr val="black"/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30738" y="1454213"/>
                <a:ext cx="1819275" cy="76944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Oval 1"/>
          <p:cNvSpPr/>
          <p:nvPr/>
        </p:nvSpPr>
        <p:spPr>
          <a:xfrm>
            <a:off x="9835243" y="2841171"/>
            <a:ext cx="1953985" cy="138248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>
              <a:defRPr/>
            </a:pPr>
            <a:endParaRPr lang="en-GB">
              <a:solidFill>
                <a:prstClr val="white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5341262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012" r="75011" b="35141"/>
          <a:stretch/>
        </p:blipFill>
        <p:spPr bwMode="auto">
          <a:xfrm>
            <a:off x="62087" y="277585"/>
            <a:ext cx="6436683" cy="6181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659722" y="1551214"/>
                <a:ext cx="1819275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457200">
                  <a:defRPr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4400" b="1" i="1">
                          <a:solidFill>
                            <a:prstClr val="black"/>
                          </a:solidFill>
                          <a:latin typeface="Cambria Math"/>
                        </a:rPr>
                        <m:t>𝒚</m:t>
                      </m:r>
                      <m:r>
                        <a:rPr lang="en-GB" sz="4400" b="1" i="1">
                          <a:solidFill>
                            <a:prstClr val="black"/>
                          </a:solidFill>
                          <a:latin typeface="Cambria Math"/>
                        </a:rPr>
                        <m:t>=</m:t>
                      </m:r>
                      <m:r>
                        <a:rPr lang="en-GB" sz="4400" b="1" i="1">
                          <a:solidFill>
                            <a:prstClr val="black"/>
                          </a:solidFill>
                          <a:latin typeface="Cambria Math"/>
                        </a:rPr>
                        <m:t>𝟐</m:t>
                      </m:r>
                    </m:oMath>
                  </m:oMathPara>
                </a14:m>
                <a:endParaRPr lang="en-GB" sz="4400" b="1" dirty="0">
                  <a:solidFill>
                    <a:prstClr val="black"/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9722" y="1551214"/>
                <a:ext cx="1819275" cy="76944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/>
          <p:cNvSpPr txBox="1"/>
          <p:nvPr/>
        </p:nvSpPr>
        <p:spPr>
          <a:xfrm>
            <a:off x="6781800" y="2803741"/>
            <a:ext cx="481148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>
              <a:defRPr/>
            </a:pPr>
            <a:r>
              <a:rPr lang="en-GB" sz="66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True or False</a:t>
            </a:r>
          </a:p>
        </p:txBody>
      </p:sp>
      <p:sp>
        <p:nvSpPr>
          <p:cNvPr id="10" name="Oval 9"/>
          <p:cNvSpPr/>
          <p:nvPr/>
        </p:nvSpPr>
        <p:spPr>
          <a:xfrm>
            <a:off x="6781800" y="2721429"/>
            <a:ext cx="1953985" cy="138248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>
              <a:defRPr/>
            </a:pPr>
            <a:endParaRPr lang="en-GB">
              <a:solidFill>
                <a:prstClr val="white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5993025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6781800" y="2803741"/>
            <a:ext cx="481148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>
              <a:defRPr/>
            </a:pPr>
            <a:r>
              <a:rPr lang="en-GB" sz="66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True or False</a:t>
            </a:r>
          </a:p>
        </p:txBody>
      </p:sp>
      <p:sp>
        <p:nvSpPr>
          <p:cNvPr id="10" name="Oval 9"/>
          <p:cNvSpPr/>
          <p:nvPr/>
        </p:nvSpPr>
        <p:spPr>
          <a:xfrm>
            <a:off x="6781800" y="2732315"/>
            <a:ext cx="1953985" cy="138248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>
              <a:defRPr/>
            </a:pPr>
            <a:endParaRPr lang="en-GB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11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646" r="75110"/>
          <a:stretch/>
        </p:blipFill>
        <p:spPr bwMode="auto">
          <a:xfrm>
            <a:off x="711523" y="561642"/>
            <a:ext cx="5705605" cy="55921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1217388" y="4498113"/>
                <a:ext cx="1944912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457200">
                  <a:defRPr/>
                </a:pPr>
                <a:r>
                  <a:rPr lang="en-GB" sz="4400" b="1" i="1" dirty="0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</a:t>
                </a:r>
                <a:r>
                  <a:rPr lang="en-GB" sz="4400" b="1" dirty="0">
                    <a:solidFill>
                      <a:prstClr val="black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4400" b="1" i="1">
                        <a:solidFill>
                          <a:prstClr val="black"/>
                        </a:solidFill>
                        <a:latin typeface="Cambria Math"/>
                      </a:rPr>
                      <m:t>=</m:t>
                    </m:r>
                    <m:r>
                      <a:rPr lang="en-GB" sz="4400" b="1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−</m:t>
                    </m:r>
                    <m:r>
                      <a:rPr lang="en-GB" sz="4400" b="1" i="1">
                        <a:solidFill>
                          <a:prstClr val="black"/>
                        </a:solidFill>
                        <a:latin typeface="Cambria Math"/>
                      </a:rPr>
                      <m:t>𝟐</m:t>
                    </m:r>
                  </m:oMath>
                </a14:m>
                <a:endParaRPr lang="en-GB" sz="4400" b="1" dirty="0">
                  <a:solidFill>
                    <a:prstClr val="black"/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17388" y="4498113"/>
                <a:ext cx="1944912" cy="769441"/>
              </a:xfrm>
              <a:prstGeom prst="rect">
                <a:avLst/>
              </a:prstGeom>
              <a:blipFill>
                <a:blip r:embed="rId3"/>
                <a:stretch>
                  <a:fillRect l="-12853" t="-18254" b="-3571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819368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6781800" y="2803741"/>
            <a:ext cx="481148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>
              <a:defRPr/>
            </a:pPr>
            <a:r>
              <a:rPr lang="en-GB" sz="66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True or False</a:t>
            </a:r>
          </a:p>
        </p:txBody>
      </p:sp>
      <p:sp>
        <p:nvSpPr>
          <p:cNvPr id="10" name="Oval 9"/>
          <p:cNvSpPr/>
          <p:nvPr/>
        </p:nvSpPr>
        <p:spPr>
          <a:xfrm>
            <a:off x="9535885" y="2666496"/>
            <a:ext cx="1953985" cy="138248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>
              <a:defRPr/>
            </a:pPr>
            <a:endParaRPr lang="en-GB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8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65" r="36699" b="69319"/>
          <a:stretch/>
        </p:blipFill>
        <p:spPr bwMode="auto">
          <a:xfrm>
            <a:off x="0" y="1006146"/>
            <a:ext cx="6439975" cy="52401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593497" y="1557627"/>
                <a:ext cx="1819275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457200">
                  <a:defRPr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4000" b="1" i="1">
                          <a:solidFill>
                            <a:prstClr val="black"/>
                          </a:solidFill>
                          <a:latin typeface="Cambria Math"/>
                        </a:rPr>
                        <m:t>𝒙</m:t>
                      </m:r>
                      <m:r>
                        <a:rPr lang="en-GB" sz="4000" b="1" i="1">
                          <a:solidFill>
                            <a:prstClr val="black"/>
                          </a:solidFill>
                          <a:latin typeface="Cambria Math"/>
                        </a:rPr>
                        <m:t>=</m:t>
                      </m:r>
                      <m:r>
                        <a:rPr lang="en-GB" sz="4000" b="1" i="1">
                          <a:solidFill>
                            <a:prstClr val="black"/>
                          </a:solidFill>
                          <a:latin typeface="Cambria Math"/>
                        </a:rPr>
                        <m:t>𝟐</m:t>
                      </m:r>
                    </m:oMath>
                  </m:oMathPara>
                </a14:m>
                <a:endParaRPr lang="en-GB" sz="4000" b="1" dirty="0">
                  <a:solidFill>
                    <a:prstClr val="black"/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3497" y="1557627"/>
                <a:ext cx="1819275" cy="70788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355927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143</TotalTime>
  <Words>478</Words>
  <Application>Microsoft Office PowerPoint</Application>
  <PresentationFormat>Widescreen</PresentationFormat>
  <Paragraphs>269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1" baseType="lpstr">
      <vt:lpstr>Arial</vt:lpstr>
      <vt:lpstr>Calibri</vt:lpstr>
      <vt:lpstr>Calibri Light</vt:lpstr>
      <vt:lpstr>Cambria Math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Stewart Gale</dc:creator>
  <cp:lastModifiedBy>Stewart Gale</cp:lastModifiedBy>
  <cp:revision>18</cp:revision>
  <dcterms:created xsi:type="dcterms:W3CDTF">2016-01-01T11:34:52Z</dcterms:created>
  <dcterms:modified xsi:type="dcterms:W3CDTF">2023-11-06T10:40:13Z</dcterms:modified>
</cp:coreProperties>
</file>