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63913A-2C4A-4DAD-B895-28F8BB617911}" v="1069" dt="2023-03-14T10:23:35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A7354AC-8FB1-42D7-8A63-9821F7E625BD}"/>
    <pc:docChg chg="modSld">
      <pc:chgData name="Stewart Gale" userId="3647ddd2-6040-41ae-a96d-232c23482af8" providerId="ADAL" clId="{1A7354AC-8FB1-42D7-8A63-9821F7E625BD}" dt="2021-09-01T04:41:52.301" v="9" actId="20577"/>
      <pc:docMkLst>
        <pc:docMk/>
      </pc:docMkLst>
      <pc:sldChg chg="modSp mod">
        <pc:chgData name="Stewart Gale" userId="3647ddd2-6040-41ae-a96d-232c23482af8" providerId="ADAL" clId="{1A7354AC-8FB1-42D7-8A63-9821F7E625BD}" dt="2021-09-01T04:14:16.573" v="5" actId="14100"/>
        <pc:sldMkLst>
          <pc:docMk/>
          <pc:sldMk cId="2279808680" sldId="256"/>
        </pc:sldMkLst>
        <pc:spChg chg="mod">
          <ac:chgData name="Stewart Gale" userId="3647ddd2-6040-41ae-a96d-232c23482af8" providerId="ADAL" clId="{1A7354AC-8FB1-42D7-8A63-9821F7E625BD}" dt="2021-09-01T04:14:16.573" v="5" actId="14100"/>
          <ac:spMkLst>
            <pc:docMk/>
            <pc:sldMk cId="2279808680" sldId="256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1A7354AC-8FB1-42D7-8A63-9821F7E625BD}" dt="2021-09-01T04:41:52.301" v="9" actId="20577"/>
        <pc:sldMkLst>
          <pc:docMk/>
          <pc:sldMk cId="3514346343" sldId="262"/>
        </pc:sldMkLst>
        <pc:spChg chg="mod">
          <ac:chgData name="Stewart Gale" userId="3647ddd2-6040-41ae-a96d-232c23482af8" providerId="ADAL" clId="{1A7354AC-8FB1-42D7-8A63-9821F7E625BD}" dt="2021-09-01T04:41:52.301" v="9" actId="20577"/>
          <ac:spMkLst>
            <pc:docMk/>
            <pc:sldMk cId="3514346343" sldId="262"/>
            <ac:spMk id="10" creationId="{00000000-0000-0000-0000-000000000000}"/>
          </ac:spMkLst>
        </pc:spChg>
      </pc:sldChg>
    </pc:docChg>
  </pc:docChgLst>
  <pc:docChgLst>
    <pc:chgData name="Stewart Gale" userId="3647ddd2-6040-41ae-a96d-232c23482af8" providerId="ADAL" clId="{7E63913A-2C4A-4DAD-B895-28F8BB617911}"/>
    <pc:docChg chg="undo custSel addSld delSld modSld sldOrd">
      <pc:chgData name="Stewart Gale" userId="3647ddd2-6040-41ae-a96d-232c23482af8" providerId="ADAL" clId="{7E63913A-2C4A-4DAD-B895-28F8BB617911}" dt="2023-03-14T10:23:35.754" v="1558" actId="20577"/>
      <pc:docMkLst>
        <pc:docMk/>
      </pc:docMkLst>
      <pc:sldChg chg="del">
        <pc:chgData name="Stewart Gale" userId="3647ddd2-6040-41ae-a96d-232c23482af8" providerId="ADAL" clId="{7E63913A-2C4A-4DAD-B895-28F8BB617911}" dt="2023-03-13T17:41:54.411" v="2" actId="47"/>
        <pc:sldMkLst>
          <pc:docMk/>
          <pc:sldMk cId="2279808680" sldId="256"/>
        </pc:sldMkLst>
      </pc:sldChg>
      <pc:sldChg chg="del">
        <pc:chgData name="Stewart Gale" userId="3647ddd2-6040-41ae-a96d-232c23482af8" providerId="ADAL" clId="{7E63913A-2C4A-4DAD-B895-28F8BB617911}" dt="2023-03-13T17:41:54.924" v="3" actId="47"/>
        <pc:sldMkLst>
          <pc:docMk/>
          <pc:sldMk cId="4068123547" sldId="257"/>
        </pc:sldMkLst>
      </pc:sldChg>
      <pc:sldChg chg="modSp mod">
        <pc:chgData name="Stewart Gale" userId="3647ddd2-6040-41ae-a96d-232c23482af8" providerId="ADAL" clId="{7E63913A-2C4A-4DAD-B895-28F8BB617911}" dt="2023-03-14T05:06:28.401" v="1404" actId="1076"/>
        <pc:sldMkLst>
          <pc:docMk/>
          <pc:sldMk cId="2248624202" sldId="258"/>
        </pc:sldMkLst>
        <pc:spChg chg="mod">
          <ac:chgData name="Stewart Gale" userId="3647ddd2-6040-41ae-a96d-232c23482af8" providerId="ADAL" clId="{7E63913A-2C4A-4DAD-B895-28F8BB617911}" dt="2023-03-14T05:06:28.401" v="1404" actId="1076"/>
          <ac:spMkLst>
            <pc:docMk/>
            <pc:sldMk cId="2248624202" sldId="258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7E63913A-2C4A-4DAD-B895-28F8BB617911}" dt="2023-03-13T17:52:25.344" v="130" actId="47"/>
        <pc:sldMkLst>
          <pc:docMk/>
          <pc:sldMk cId="3091748803" sldId="259"/>
        </pc:sldMkLst>
      </pc:sldChg>
      <pc:sldChg chg="del">
        <pc:chgData name="Stewart Gale" userId="3647ddd2-6040-41ae-a96d-232c23482af8" providerId="ADAL" clId="{7E63913A-2C4A-4DAD-B895-28F8BB617911}" dt="2023-03-13T17:52:25.882" v="131" actId="47"/>
        <pc:sldMkLst>
          <pc:docMk/>
          <pc:sldMk cId="2649919781" sldId="260"/>
        </pc:sldMkLst>
      </pc:sldChg>
      <pc:sldChg chg="addSp delSp modSp mod delAnim modAnim">
        <pc:chgData name="Stewart Gale" userId="3647ddd2-6040-41ae-a96d-232c23482af8" providerId="ADAL" clId="{7E63913A-2C4A-4DAD-B895-28F8BB617911}" dt="2023-03-13T17:52:22.725" v="129" actId="1076"/>
        <pc:sldMkLst>
          <pc:docMk/>
          <pc:sldMk cId="3592147417" sldId="261"/>
        </pc:sldMkLst>
        <pc:spChg chg="del mod">
          <ac:chgData name="Stewart Gale" userId="3647ddd2-6040-41ae-a96d-232c23482af8" providerId="ADAL" clId="{7E63913A-2C4A-4DAD-B895-28F8BB617911}" dt="2023-03-13T17:51:05.630" v="108" actId="478"/>
          <ac:spMkLst>
            <pc:docMk/>
            <pc:sldMk cId="3592147417" sldId="261"/>
            <ac:spMk id="2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7:51:58.701" v="125" actId="1076"/>
          <ac:spMkLst>
            <pc:docMk/>
            <pc:sldMk cId="3592147417" sldId="261"/>
            <ac:spMk id="3" creationId="{D3099B9C-C2B2-E148-92DF-FDC8F384BFF6}"/>
          </ac:spMkLst>
        </pc:spChg>
        <pc:spChg chg="mod">
          <ac:chgData name="Stewart Gale" userId="3647ddd2-6040-41ae-a96d-232c23482af8" providerId="ADAL" clId="{7E63913A-2C4A-4DAD-B895-28F8BB617911}" dt="2023-03-13T17:47:22.218" v="71" actId="20577"/>
          <ac:spMkLst>
            <pc:docMk/>
            <pc:sldMk cId="3592147417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7:51:56.668" v="124" actId="1076"/>
          <ac:spMkLst>
            <pc:docMk/>
            <pc:sldMk cId="3592147417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47:28.294" v="72" actId="478"/>
          <ac:spMkLst>
            <pc:docMk/>
            <pc:sldMk cId="3592147417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47:28.294" v="72" actId="478"/>
          <ac:spMkLst>
            <pc:docMk/>
            <pc:sldMk cId="3592147417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47:28.294" v="72" actId="478"/>
          <ac:spMkLst>
            <pc:docMk/>
            <pc:sldMk cId="3592147417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47:28.294" v="72" actId="478"/>
          <ac:spMkLst>
            <pc:docMk/>
            <pc:sldMk cId="3592147417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47:28.294" v="72" actId="478"/>
          <ac:spMkLst>
            <pc:docMk/>
            <pc:sldMk cId="3592147417" sldId="261"/>
            <ac:spMk id="10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7:52:15.800" v="128" actId="1076"/>
          <ac:spMkLst>
            <pc:docMk/>
            <pc:sldMk cId="3592147417" sldId="261"/>
            <ac:spMk id="11" creationId="{5879A57F-AC3D-EE11-42CF-34C717CD88E4}"/>
          </ac:spMkLst>
        </pc:spChg>
        <pc:spChg chg="add mod">
          <ac:chgData name="Stewart Gale" userId="3647ddd2-6040-41ae-a96d-232c23482af8" providerId="ADAL" clId="{7E63913A-2C4A-4DAD-B895-28F8BB617911}" dt="2023-03-13T17:52:15.800" v="128" actId="1076"/>
          <ac:spMkLst>
            <pc:docMk/>
            <pc:sldMk cId="3592147417" sldId="261"/>
            <ac:spMk id="12" creationId="{A7125683-E646-1A34-58F1-7108BE16C8C9}"/>
          </ac:spMkLst>
        </pc:spChg>
        <pc:cxnChg chg="add mod">
          <ac:chgData name="Stewart Gale" userId="3647ddd2-6040-41ae-a96d-232c23482af8" providerId="ADAL" clId="{7E63913A-2C4A-4DAD-B895-28F8BB617911}" dt="2023-03-13T17:52:22.725" v="129" actId="1076"/>
          <ac:cxnSpMkLst>
            <pc:docMk/>
            <pc:sldMk cId="3592147417" sldId="261"/>
            <ac:cxnSpMk id="14" creationId="{E45F0269-73EE-C936-DC55-301FF5F7ACDB}"/>
          </ac:cxnSpMkLst>
        </pc:cxnChg>
      </pc:sldChg>
      <pc:sldChg chg="del">
        <pc:chgData name="Stewart Gale" userId="3647ddd2-6040-41ae-a96d-232c23482af8" providerId="ADAL" clId="{7E63913A-2C4A-4DAD-B895-28F8BB617911}" dt="2023-03-13T17:52:26.525" v="132" actId="47"/>
        <pc:sldMkLst>
          <pc:docMk/>
          <pc:sldMk cId="3514346343" sldId="262"/>
        </pc:sldMkLst>
      </pc:sldChg>
      <pc:sldChg chg="addSp delSp modSp new mod ord delAnim modAnim">
        <pc:chgData name="Stewart Gale" userId="3647ddd2-6040-41ae-a96d-232c23482af8" providerId="ADAL" clId="{7E63913A-2C4A-4DAD-B895-28F8BB617911}" dt="2023-03-14T10:23:35.754" v="1558" actId="20577"/>
        <pc:sldMkLst>
          <pc:docMk/>
          <pc:sldMk cId="3245906912" sldId="263"/>
        </pc:sldMkLst>
        <pc:spChg chg="add mod">
          <ac:chgData name="Stewart Gale" userId="3647ddd2-6040-41ae-a96d-232c23482af8" providerId="ADAL" clId="{7E63913A-2C4A-4DAD-B895-28F8BB617911}" dt="2023-03-14T05:07:09.470" v="1424" actId="255"/>
          <ac:spMkLst>
            <pc:docMk/>
            <pc:sldMk cId="3245906912" sldId="263"/>
            <ac:spMk id="2" creationId="{B0F94905-28FC-BAC7-961E-500E2D19CE41}"/>
          </ac:spMkLst>
        </pc:spChg>
        <pc:spChg chg="del">
          <ac:chgData name="Stewart Gale" userId="3647ddd2-6040-41ae-a96d-232c23482af8" providerId="ADAL" clId="{7E63913A-2C4A-4DAD-B895-28F8BB617911}" dt="2023-03-13T17:42:03.314" v="9" actId="478"/>
          <ac:spMkLst>
            <pc:docMk/>
            <pc:sldMk cId="3245906912" sldId="263"/>
            <ac:spMk id="2" creationId="{EA83F469-19C5-AB56-CE7A-C639CEF43F4B}"/>
          </ac:spMkLst>
        </pc:spChg>
        <pc:spChg chg="add mod">
          <ac:chgData name="Stewart Gale" userId="3647ddd2-6040-41ae-a96d-232c23482af8" providerId="ADAL" clId="{7E63913A-2C4A-4DAD-B895-28F8BB617911}" dt="2023-03-14T05:07:09.470" v="1424" actId="255"/>
          <ac:spMkLst>
            <pc:docMk/>
            <pc:sldMk cId="3245906912" sldId="263"/>
            <ac:spMk id="3" creationId="{82CABFC6-FC51-FA4E-CD56-C760F36DEA27}"/>
          </ac:spMkLst>
        </pc:spChg>
        <pc:spChg chg="del">
          <ac:chgData name="Stewart Gale" userId="3647ddd2-6040-41ae-a96d-232c23482af8" providerId="ADAL" clId="{7E63913A-2C4A-4DAD-B895-28F8BB617911}" dt="2023-03-13T17:42:03.314" v="9" actId="478"/>
          <ac:spMkLst>
            <pc:docMk/>
            <pc:sldMk cId="3245906912" sldId="263"/>
            <ac:spMk id="3" creationId="{B031B8A3-C16E-573B-A39F-8909AA8E3D8B}"/>
          </ac:spMkLst>
        </pc:spChg>
        <pc:spChg chg="add mod">
          <ac:chgData name="Stewart Gale" userId="3647ddd2-6040-41ae-a96d-232c23482af8" providerId="ADAL" clId="{7E63913A-2C4A-4DAD-B895-28F8BB617911}" dt="2023-03-14T05:07:09.470" v="1424" actId="255"/>
          <ac:spMkLst>
            <pc:docMk/>
            <pc:sldMk cId="3245906912" sldId="263"/>
            <ac:spMk id="4" creationId="{44B5F97D-3549-1A19-5959-166BA40F389A}"/>
          </ac:spMkLst>
        </pc:spChg>
        <pc:spChg chg="add mod">
          <ac:chgData name="Stewart Gale" userId="3647ddd2-6040-41ae-a96d-232c23482af8" providerId="ADAL" clId="{7E63913A-2C4A-4DAD-B895-28F8BB617911}" dt="2023-03-13T17:46:51.289" v="67" actId="1076"/>
          <ac:spMkLst>
            <pc:docMk/>
            <pc:sldMk cId="3245906912" sldId="263"/>
            <ac:spMk id="5" creationId="{85DF0D41-311F-BD9E-CEC0-80205D129F61}"/>
          </ac:spMkLst>
        </pc:spChg>
        <pc:spChg chg="add mod">
          <ac:chgData name="Stewart Gale" userId="3647ddd2-6040-41ae-a96d-232c23482af8" providerId="ADAL" clId="{7E63913A-2C4A-4DAD-B895-28F8BB617911}" dt="2023-03-14T05:07:32.927" v="1427" actId="20577"/>
          <ac:spMkLst>
            <pc:docMk/>
            <pc:sldMk cId="3245906912" sldId="263"/>
            <ac:spMk id="6" creationId="{0B68416A-F14E-E990-C125-ECDC03952AD4}"/>
          </ac:spMkLst>
        </pc:spChg>
        <pc:spChg chg="add mod">
          <ac:chgData name="Stewart Gale" userId="3647ddd2-6040-41ae-a96d-232c23482af8" providerId="ADAL" clId="{7E63913A-2C4A-4DAD-B895-28F8BB617911}" dt="2023-03-13T18:55:30.941" v="934" actId="1076"/>
          <ac:spMkLst>
            <pc:docMk/>
            <pc:sldMk cId="3245906912" sldId="263"/>
            <ac:spMk id="7" creationId="{B7556FB2-B038-2CAD-E247-82C56D3D7DE6}"/>
          </ac:spMkLst>
        </pc:spChg>
        <pc:spChg chg="add mod">
          <ac:chgData name="Stewart Gale" userId="3647ddd2-6040-41ae-a96d-232c23482af8" providerId="ADAL" clId="{7E63913A-2C4A-4DAD-B895-28F8BB617911}" dt="2023-03-14T05:08:06.975" v="1435" actId="14100"/>
          <ac:spMkLst>
            <pc:docMk/>
            <pc:sldMk cId="3245906912" sldId="263"/>
            <ac:spMk id="8" creationId="{D7C06B5F-B82A-F847-256C-20F33895BC80}"/>
          </ac:spMkLst>
        </pc:spChg>
        <pc:spChg chg="add mod">
          <ac:chgData name="Stewart Gale" userId="3647ddd2-6040-41ae-a96d-232c23482af8" providerId="ADAL" clId="{7E63913A-2C4A-4DAD-B895-28F8BB617911}" dt="2023-03-13T18:46:55.894" v="772" actId="20577"/>
          <ac:spMkLst>
            <pc:docMk/>
            <pc:sldMk cId="3245906912" sldId="263"/>
            <ac:spMk id="9" creationId="{B7C1BF0E-DD92-ED26-A2ED-BF49948D7497}"/>
          </ac:spMkLst>
        </pc:spChg>
        <pc:spChg chg="add mod">
          <ac:chgData name="Stewart Gale" userId="3647ddd2-6040-41ae-a96d-232c23482af8" providerId="ADAL" clId="{7E63913A-2C4A-4DAD-B895-28F8BB617911}" dt="2023-03-14T05:08:08.317" v="1437" actId="20577"/>
          <ac:spMkLst>
            <pc:docMk/>
            <pc:sldMk cId="3245906912" sldId="263"/>
            <ac:spMk id="10" creationId="{E956CF77-3276-97EF-EC9A-EF5F1FC68312}"/>
          </ac:spMkLst>
        </pc:spChg>
        <pc:spChg chg="add mod">
          <ac:chgData name="Stewart Gale" userId="3647ddd2-6040-41ae-a96d-232c23482af8" providerId="ADAL" clId="{7E63913A-2C4A-4DAD-B895-28F8BB617911}" dt="2023-03-14T05:08:49.995" v="1454" actId="14100"/>
          <ac:spMkLst>
            <pc:docMk/>
            <pc:sldMk cId="3245906912" sldId="263"/>
            <ac:spMk id="11" creationId="{68CB77F0-AA40-C5DA-E28D-3E0A9D124B4B}"/>
          </ac:spMkLst>
        </pc:spChg>
        <pc:spChg chg="add mod">
          <ac:chgData name="Stewart Gale" userId="3647ddd2-6040-41ae-a96d-232c23482af8" providerId="ADAL" clId="{7E63913A-2C4A-4DAD-B895-28F8BB617911}" dt="2023-03-14T10:23:35.754" v="1558" actId="20577"/>
          <ac:spMkLst>
            <pc:docMk/>
            <pc:sldMk cId="3245906912" sldId="263"/>
            <ac:spMk id="12" creationId="{E5422DDF-EB7B-D787-457F-2C0C210CA49F}"/>
          </ac:spMkLst>
        </pc:spChg>
        <pc:spChg chg="add mod">
          <ac:chgData name="Stewart Gale" userId="3647ddd2-6040-41ae-a96d-232c23482af8" providerId="ADAL" clId="{7E63913A-2C4A-4DAD-B895-28F8BB617911}" dt="2023-03-14T05:13:48.040" v="1551" actId="14100"/>
          <ac:spMkLst>
            <pc:docMk/>
            <pc:sldMk cId="3245906912" sldId="263"/>
            <ac:spMk id="13" creationId="{35C6C84E-0B8A-5360-578A-0B3C9B1E55FA}"/>
          </ac:spMkLst>
        </pc:spChg>
        <pc:spChg chg="add mod">
          <ac:chgData name="Stewart Gale" userId="3647ddd2-6040-41ae-a96d-232c23482af8" providerId="ADAL" clId="{7E63913A-2C4A-4DAD-B895-28F8BB617911}" dt="2023-03-14T05:11:38.055" v="1519" actId="1076"/>
          <ac:spMkLst>
            <pc:docMk/>
            <pc:sldMk cId="3245906912" sldId="263"/>
            <ac:spMk id="14" creationId="{1199B22C-0693-6C2A-F04D-D566872ADBD3}"/>
          </ac:spMkLst>
        </pc:spChg>
        <pc:spChg chg="add del mod">
          <ac:chgData name="Stewart Gale" userId="3647ddd2-6040-41ae-a96d-232c23482af8" providerId="ADAL" clId="{7E63913A-2C4A-4DAD-B895-28F8BB617911}" dt="2023-03-14T05:11:50.897" v="1520" actId="478"/>
          <ac:spMkLst>
            <pc:docMk/>
            <pc:sldMk cId="3245906912" sldId="263"/>
            <ac:spMk id="15" creationId="{724D374E-208E-8E9A-8304-F8E084B767A0}"/>
          </ac:spMkLst>
        </pc:spChg>
        <pc:spChg chg="add mod">
          <ac:chgData name="Stewart Gale" userId="3647ddd2-6040-41ae-a96d-232c23482af8" providerId="ADAL" clId="{7E63913A-2C4A-4DAD-B895-28F8BB617911}" dt="2023-03-14T05:11:35.660" v="1518" actId="1076"/>
          <ac:spMkLst>
            <pc:docMk/>
            <pc:sldMk cId="3245906912" sldId="263"/>
            <ac:spMk id="16" creationId="{4EB13CAF-521D-858F-B19F-DE1E10331E99}"/>
          </ac:spMkLst>
        </pc:spChg>
        <pc:spChg chg="add mod">
          <ac:chgData name="Stewart Gale" userId="3647ddd2-6040-41ae-a96d-232c23482af8" providerId="ADAL" clId="{7E63913A-2C4A-4DAD-B895-28F8BB617911}" dt="2023-03-14T05:11:58.015" v="1522" actId="1076"/>
          <ac:spMkLst>
            <pc:docMk/>
            <pc:sldMk cId="3245906912" sldId="263"/>
            <ac:spMk id="17" creationId="{F7AC4146-7EB1-A13A-98C4-26DDD4FF90AE}"/>
          </ac:spMkLst>
        </pc:spChg>
        <pc:spChg chg="add mod">
          <ac:chgData name="Stewart Gale" userId="3647ddd2-6040-41ae-a96d-232c23482af8" providerId="ADAL" clId="{7E63913A-2C4A-4DAD-B895-28F8BB617911}" dt="2023-03-14T05:13:53.014" v="1553" actId="14100"/>
          <ac:spMkLst>
            <pc:docMk/>
            <pc:sldMk cId="3245906912" sldId="263"/>
            <ac:spMk id="18" creationId="{D2B2A10F-EBD5-3BCE-46D6-832CF88D124E}"/>
          </ac:spMkLst>
        </pc:spChg>
        <pc:spChg chg="add mod">
          <ac:chgData name="Stewart Gale" userId="3647ddd2-6040-41ae-a96d-232c23482af8" providerId="ADAL" clId="{7E63913A-2C4A-4DAD-B895-28F8BB617911}" dt="2023-03-14T05:12:38.490" v="1532" actId="20577"/>
          <ac:spMkLst>
            <pc:docMk/>
            <pc:sldMk cId="3245906912" sldId="263"/>
            <ac:spMk id="19" creationId="{CFDA59D9-3AA0-FA47-808E-8F3F0A137321}"/>
          </ac:spMkLst>
        </pc:spChg>
        <pc:spChg chg="add mod">
          <ac:chgData name="Stewart Gale" userId="3647ddd2-6040-41ae-a96d-232c23482af8" providerId="ADAL" clId="{7E63913A-2C4A-4DAD-B895-28F8BB617911}" dt="2023-03-14T05:13:13.786" v="1541" actId="1076"/>
          <ac:spMkLst>
            <pc:docMk/>
            <pc:sldMk cId="3245906912" sldId="263"/>
            <ac:spMk id="20" creationId="{1EB26A02-AAF9-8CFB-2503-DE02C4DFBD1F}"/>
          </ac:spMkLst>
        </pc:spChg>
        <pc:spChg chg="add mod">
          <ac:chgData name="Stewart Gale" userId="3647ddd2-6040-41ae-a96d-232c23482af8" providerId="ADAL" clId="{7E63913A-2C4A-4DAD-B895-28F8BB617911}" dt="2023-03-14T05:13:41.087" v="1549" actId="1076"/>
          <ac:spMkLst>
            <pc:docMk/>
            <pc:sldMk cId="3245906912" sldId="263"/>
            <ac:spMk id="21" creationId="{FE7AF5F1-2CC6-39A3-42B4-EE6F9E816811}"/>
          </ac:spMkLst>
        </pc:spChg>
      </pc:sldChg>
      <pc:sldChg chg="delSp new del mod">
        <pc:chgData name="Stewart Gale" userId="3647ddd2-6040-41ae-a96d-232c23482af8" providerId="ADAL" clId="{7E63913A-2C4A-4DAD-B895-28F8BB617911}" dt="2023-03-13T17:46:58.589" v="68" actId="47"/>
        <pc:sldMkLst>
          <pc:docMk/>
          <pc:sldMk cId="2646925174" sldId="264"/>
        </pc:sldMkLst>
        <pc:spChg chg="del">
          <ac:chgData name="Stewart Gale" userId="3647ddd2-6040-41ae-a96d-232c23482af8" providerId="ADAL" clId="{7E63913A-2C4A-4DAD-B895-28F8BB617911}" dt="2023-03-13T17:42:00.462" v="8" actId="478"/>
          <ac:spMkLst>
            <pc:docMk/>
            <pc:sldMk cId="2646925174" sldId="264"/>
            <ac:spMk id="2" creationId="{5A7EC4AA-B1EE-7043-CFC7-E9B9C013C055}"/>
          </ac:spMkLst>
        </pc:spChg>
        <pc:spChg chg="del">
          <ac:chgData name="Stewart Gale" userId="3647ddd2-6040-41ae-a96d-232c23482af8" providerId="ADAL" clId="{7E63913A-2C4A-4DAD-B895-28F8BB617911}" dt="2023-03-13T17:42:00.462" v="8" actId="478"/>
          <ac:spMkLst>
            <pc:docMk/>
            <pc:sldMk cId="2646925174" sldId="264"/>
            <ac:spMk id="3" creationId="{6737EB00-8888-50A9-A633-5BCE129222D3}"/>
          </ac:spMkLst>
        </pc:spChg>
      </pc:sldChg>
      <pc:sldChg chg="addSp delSp modSp add mod delAnim modAnim">
        <pc:chgData name="Stewart Gale" userId="3647ddd2-6040-41ae-a96d-232c23482af8" providerId="ADAL" clId="{7E63913A-2C4A-4DAD-B895-28F8BB617911}" dt="2023-03-13T17:56:19.234" v="180"/>
        <pc:sldMkLst>
          <pc:docMk/>
          <pc:sldMk cId="2830749011" sldId="264"/>
        </pc:sldMkLst>
        <pc:spChg chg="add mod">
          <ac:chgData name="Stewart Gale" userId="3647ddd2-6040-41ae-a96d-232c23482af8" providerId="ADAL" clId="{7E63913A-2C4A-4DAD-B895-28F8BB617911}" dt="2023-03-13T17:55:57.161" v="176" actId="1076"/>
          <ac:spMkLst>
            <pc:docMk/>
            <pc:sldMk cId="2830749011" sldId="264"/>
            <ac:spMk id="2" creationId="{77D28A00-3031-B413-A9DA-2696F9A2E652}"/>
          </ac:spMkLst>
        </pc:spChg>
        <pc:spChg chg="del">
          <ac:chgData name="Stewart Gale" userId="3647ddd2-6040-41ae-a96d-232c23482af8" providerId="ADAL" clId="{7E63913A-2C4A-4DAD-B895-28F8BB617911}" dt="2023-03-13T17:53:56.315" v="145" actId="478"/>
          <ac:spMkLst>
            <pc:docMk/>
            <pc:sldMk cId="2830749011" sldId="264"/>
            <ac:spMk id="3" creationId="{D3099B9C-C2B2-E148-92DF-FDC8F384BFF6}"/>
          </ac:spMkLst>
        </pc:spChg>
        <pc:spChg chg="mod">
          <ac:chgData name="Stewart Gale" userId="3647ddd2-6040-41ae-a96d-232c23482af8" providerId="ADAL" clId="{7E63913A-2C4A-4DAD-B895-28F8BB617911}" dt="2023-03-13T17:53:46.732" v="144" actId="1076"/>
          <ac:spMkLst>
            <pc:docMk/>
            <pc:sldMk cId="2830749011" sldId="264"/>
            <ac:spMk id="4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53:56.315" v="145" actId="478"/>
          <ac:spMkLst>
            <pc:docMk/>
            <pc:sldMk cId="2830749011" sldId="264"/>
            <ac:spMk id="5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7:55:54.889" v="175" actId="1076"/>
          <ac:spMkLst>
            <pc:docMk/>
            <pc:sldMk cId="2830749011" sldId="264"/>
            <ac:spMk id="6" creationId="{D2443369-2704-565C-3526-70B03972294F}"/>
          </ac:spMkLst>
        </pc:spChg>
        <pc:spChg chg="mod">
          <ac:chgData name="Stewart Gale" userId="3647ddd2-6040-41ae-a96d-232c23482af8" providerId="ADAL" clId="{7E63913A-2C4A-4DAD-B895-28F8BB617911}" dt="2023-03-13T17:55:11.868" v="162" actId="20577"/>
          <ac:spMkLst>
            <pc:docMk/>
            <pc:sldMk cId="2830749011" sldId="264"/>
            <ac:spMk id="11" creationId="{5879A57F-AC3D-EE11-42CF-34C717CD88E4}"/>
          </ac:spMkLst>
        </pc:spChg>
        <pc:spChg chg="mod">
          <ac:chgData name="Stewart Gale" userId="3647ddd2-6040-41ae-a96d-232c23482af8" providerId="ADAL" clId="{7E63913A-2C4A-4DAD-B895-28F8BB617911}" dt="2023-03-13T17:56:00.450" v="177" actId="1076"/>
          <ac:spMkLst>
            <pc:docMk/>
            <pc:sldMk cId="2830749011" sldId="264"/>
            <ac:spMk id="12" creationId="{A7125683-E646-1A34-58F1-7108BE16C8C9}"/>
          </ac:spMkLst>
        </pc:spChg>
        <pc:cxnChg chg="mod">
          <ac:chgData name="Stewart Gale" userId="3647ddd2-6040-41ae-a96d-232c23482af8" providerId="ADAL" clId="{7E63913A-2C4A-4DAD-B895-28F8BB617911}" dt="2023-03-13T17:55:52.222" v="174" actId="1076"/>
          <ac:cxnSpMkLst>
            <pc:docMk/>
            <pc:sldMk cId="2830749011" sldId="264"/>
            <ac:cxnSpMk id="14" creationId="{E45F0269-73EE-C936-DC55-301FF5F7ACDB}"/>
          </ac:cxnSpMkLst>
        </pc:cxnChg>
      </pc:sldChg>
      <pc:sldChg chg="addSp delSp modSp add mod delAnim modAnim">
        <pc:chgData name="Stewart Gale" userId="3647ddd2-6040-41ae-a96d-232c23482af8" providerId="ADAL" clId="{7E63913A-2C4A-4DAD-B895-28F8BB617911}" dt="2023-03-13T18:00:33.235" v="218" actId="1076"/>
        <pc:sldMkLst>
          <pc:docMk/>
          <pc:sldMk cId="2952258226" sldId="265"/>
        </pc:sldMkLst>
        <pc:spChg chg="mod">
          <ac:chgData name="Stewart Gale" userId="3647ddd2-6040-41ae-a96d-232c23482af8" providerId="ADAL" clId="{7E63913A-2C4A-4DAD-B895-28F8BB617911}" dt="2023-03-13T17:59:09.944" v="203" actId="1076"/>
          <ac:spMkLst>
            <pc:docMk/>
            <pc:sldMk cId="2952258226" sldId="265"/>
            <ac:spMk id="2" creationId="{77D28A00-3031-B413-A9DA-2696F9A2E652}"/>
          </ac:spMkLst>
        </pc:spChg>
        <pc:spChg chg="add mod">
          <ac:chgData name="Stewart Gale" userId="3647ddd2-6040-41ae-a96d-232c23482af8" providerId="ADAL" clId="{7E63913A-2C4A-4DAD-B895-28F8BB617911}" dt="2023-03-13T18:00:33.235" v="218" actId="1076"/>
          <ac:spMkLst>
            <pc:docMk/>
            <pc:sldMk cId="2952258226" sldId="265"/>
            <ac:spMk id="3" creationId="{862E8D79-67CA-5D70-4CAC-79F3094A93F4}"/>
          </ac:spMkLst>
        </pc:spChg>
        <pc:spChg chg="mod">
          <ac:chgData name="Stewart Gale" userId="3647ddd2-6040-41ae-a96d-232c23482af8" providerId="ADAL" clId="{7E63913A-2C4A-4DAD-B895-28F8BB617911}" dt="2023-03-13T17:58:20.165" v="185" actId="14100"/>
          <ac:spMkLst>
            <pc:docMk/>
            <pc:sldMk cId="2952258226" sldId="265"/>
            <ac:spMk id="4" creationId="{00000000-0000-0000-0000-000000000000}"/>
          </ac:spMkLst>
        </pc:spChg>
        <pc:spChg chg="del">
          <ac:chgData name="Stewart Gale" userId="3647ddd2-6040-41ae-a96d-232c23482af8" providerId="ADAL" clId="{7E63913A-2C4A-4DAD-B895-28F8BB617911}" dt="2023-03-13T17:59:20.551" v="204" actId="478"/>
          <ac:spMkLst>
            <pc:docMk/>
            <pc:sldMk cId="2952258226" sldId="265"/>
            <ac:spMk id="6" creationId="{D2443369-2704-565C-3526-70B03972294F}"/>
          </ac:spMkLst>
        </pc:spChg>
        <pc:spChg chg="del">
          <ac:chgData name="Stewart Gale" userId="3647ddd2-6040-41ae-a96d-232c23482af8" providerId="ADAL" clId="{7E63913A-2C4A-4DAD-B895-28F8BB617911}" dt="2023-03-13T18:00:11.196" v="213" actId="478"/>
          <ac:spMkLst>
            <pc:docMk/>
            <pc:sldMk cId="2952258226" sldId="265"/>
            <ac:spMk id="11" creationId="{5879A57F-AC3D-EE11-42CF-34C717CD88E4}"/>
          </ac:spMkLst>
        </pc:spChg>
        <pc:spChg chg="del">
          <ac:chgData name="Stewart Gale" userId="3647ddd2-6040-41ae-a96d-232c23482af8" providerId="ADAL" clId="{7E63913A-2C4A-4DAD-B895-28F8BB617911}" dt="2023-03-13T18:00:11.196" v="213" actId="478"/>
          <ac:spMkLst>
            <pc:docMk/>
            <pc:sldMk cId="2952258226" sldId="265"/>
            <ac:spMk id="12" creationId="{A7125683-E646-1A34-58F1-7108BE16C8C9}"/>
          </ac:spMkLst>
        </pc:spChg>
        <pc:cxnChg chg="del mod">
          <ac:chgData name="Stewart Gale" userId="3647ddd2-6040-41ae-a96d-232c23482af8" providerId="ADAL" clId="{7E63913A-2C4A-4DAD-B895-28F8BB617911}" dt="2023-03-13T18:00:15.100" v="214" actId="478"/>
          <ac:cxnSpMkLst>
            <pc:docMk/>
            <pc:sldMk cId="2952258226" sldId="265"/>
            <ac:cxnSpMk id="14" creationId="{E45F0269-73EE-C936-DC55-301FF5F7ACDB}"/>
          </ac:cxnSpMkLst>
        </pc:cxnChg>
      </pc:sldChg>
      <pc:sldChg chg="addSp delSp modSp add mod delAnim modAnim">
        <pc:chgData name="Stewart Gale" userId="3647ddd2-6040-41ae-a96d-232c23482af8" providerId="ADAL" clId="{7E63913A-2C4A-4DAD-B895-28F8BB617911}" dt="2023-03-14T03:53:42.118" v="1384" actId="20577"/>
        <pc:sldMkLst>
          <pc:docMk/>
          <pc:sldMk cId="1329339471" sldId="266"/>
        </pc:sldMkLst>
        <pc:spChg chg="del">
          <ac:chgData name="Stewart Gale" userId="3647ddd2-6040-41ae-a96d-232c23482af8" providerId="ADAL" clId="{7E63913A-2C4A-4DAD-B895-28F8BB617911}" dt="2023-03-13T18:01:47.011" v="232" actId="478"/>
          <ac:spMkLst>
            <pc:docMk/>
            <pc:sldMk cId="1329339471" sldId="266"/>
            <ac:spMk id="2" creationId="{77D28A00-3031-B413-A9DA-2696F9A2E652}"/>
          </ac:spMkLst>
        </pc:spChg>
        <pc:spChg chg="mod">
          <ac:chgData name="Stewart Gale" userId="3647ddd2-6040-41ae-a96d-232c23482af8" providerId="ADAL" clId="{7E63913A-2C4A-4DAD-B895-28F8BB617911}" dt="2023-03-14T03:53:42.118" v="1384" actId="20577"/>
          <ac:spMkLst>
            <pc:docMk/>
            <pc:sldMk cId="1329339471" sldId="266"/>
            <ac:spMk id="4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8:04:41.277" v="256" actId="2711"/>
          <ac:spMkLst>
            <pc:docMk/>
            <pc:sldMk cId="1329339471" sldId="266"/>
            <ac:spMk id="5" creationId="{C07EA9D1-02AD-15CE-AB2C-0B4648F07D1D}"/>
          </ac:spMkLst>
        </pc:spChg>
        <pc:spChg chg="del">
          <ac:chgData name="Stewart Gale" userId="3647ddd2-6040-41ae-a96d-232c23482af8" providerId="ADAL" clId="{7E63913A-2C4A-4DAD-B895-28F8BB617911}" dt="2023-03-13T18:02:56.272" v="242" actId="478"/>
          <ac:spMkLst>
            <pc:docMk/>
            <pc:sldMk cId="1329339471" sldId="266"/>
            <ac:spMk id="6" creationId="{D2443369-2704-565C-3526-70B03972294F}"/>
          </ac:spMkLst>
        </pc:spChg>
        <pc:spChg chg="add mod">
          <ac:chgData name="Stewart Gale" userId="3647ddd2-6040-41ae-a96d-232c23482af8" providerId="ADAL" clId="{7E63913A-2C4A-4DAD-B895-28F8BB617911}" dt="2023-03-13T18:03:55.321" v="249" actId="20577"/>
          <ac:spMkLst>
            <pc:docMk/>
            <pc:sldMk cId="1329339471" sldId="266"/>
            <ac:spMk id="7" creationId="{05140101-F73B-4F12-C815-9AA0E249CBC5}"/>
          </ac:spMkLst>
        </pc:spChg>
        <pc:spChg chg="mod">
          <ac:chgData name="Stewart Gale" userId="3647ddd2-6040-41ae-a96d-232c23482af8" providerId="ADAL" clId="{7E63913A-2C4A-4DAD-B895-28F8BB617911}" dt="2023-03-13T18:04:30.423" v="255" actId="207"/>
          <ac:spMkLst>
            <pc:docMk/>
            <pc:sldMk cId="1329339471" sldId="266"/>
            <ac:spMk id="11" creationId="{5879A57F-AC3D-EE11-42CF-34C717CD88E4}"/>
          </ac:spMkLst>
        </pc:spChg>
        <pc:spChg chg="del">
          <ac:chgData name="Stewart Gale" userId="3647ddd2-6040-41ae-a96d-232c23482af8" providerId="ADAL" clId="{7E63913A-2C4A-4DAD-B895-28F8BB617911}" dt="2023-03-13T18:04:27.054" v="253" actId="478"/>
          <ac:spMkLst>
            <pc:docMk/>
            <pc:sldMk cId="1329339471" sldId="266"/>
            <ac:spMk id="12" creationId="{A7125683-E646-1A34-58F1-7108BE16C8C9}"/>
          </ac:spMkLst>
        </pc:spChg>
      </pc:sldChg>
      <pc:sldChg chg="addSp delSp modSp add mod delAnim modAnim">
        <pc:chgData name="Stewart Gale" userId="3647ddd2-6040-41ae-a96d-232c23482af8" providerId="ADAL" clId="{7E63913A-2C4A-4DAD-B895-28F8BB617911}" dt="2023-03-13T18:09:37.382" v="316" actId="1076"/>
        <pc:sldMkLst>
          <pc:docMk/>
          <pc:sldMk cId="959019599" sldId="267"/>
        </pc:sldMkLst>
        <pc:spChg chg="add mod">
          <ac:chgData name="Stewart Gale" userId="3647ddd2-6040-41ae-a96d-232c23482af8" providerId="ADAL" clId="{7E63913A-2C4A-4DAD-B895-28F8BB617911}" dt="2023-03-13T18:09:37.382" v="316" actId="1076"/>
          <ac:spMkLst>
            <pc:docMk/>
            <pc:sldMk cId="959019599" sldId="267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06:23.524" v="265"/>
          <ac:spMkLst>
            <pc:docMk/>
            <pc:sldMk cId="959019599" sldId="267"/>
            <ac:spMk id="4" creationId="{00000000-0000-0000-0000-000000000000}"/>
          </ac:spMkLst>
        </pc:spChg>
        <pc:spChg chg="del mod">
          <ac:chgData name="Stewart Gale" userId="3647ddd2-6040-41ae-a96d-232c23482af8" providerId="ADAL" clId="{7E63913A-2C4A-4DAD-B895-28F8BB617911}" dt="2023-03-13T18:06:41.545" v="267" actId="478"/>
          <ac:spMkLst>
            <pc:docMk/>
            <pc:sldMk cId="959019599" sldId="267"/>
            <ac:spMk id="5" creationId="{C07EA9D1-02AD-15CE-AB2C-0B4648F07D1D}"/>
          </ac:spMkLst>
        </pc:spChg>
        <pc:spChg chg="add mod">
          <ac:chgData name="Stewart Gale" userId="3647ddd2-6040-41ae-a96d-232c23482af8" providerId="ADAL" clId="{7E63913A-2C4A-4DAD-B895-28F8BB617911}" dt="2023-03-13T18:09:37.382" v="316" actId="1076"/>
          <ac:spMkLst>
            <pc:docMk/>
            <pc:sldMk cId="959019599" sldId="267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3T18:08:35.047" v="305" actId="1076"/>
          <ac:spMkLst>
            <pc:docMk/>
            <pc:sldMk cId="959019599" sldId="267"/>
            <ac:spMk id="7" creationId="{05140101-F73B-4F12-C815-9AA0E249CBC5}"/>
          </ac:spMkLst>
        </pc:spChg>
        <pc:spChg chg="mod">
          <ac:chgData name="Stewart Gale" userId="3647ddd2-6040-41ae-a96d-232c23482af8" providerId="ADAL" clId="{7E63913A-2C4A-4DAD-B895-28F8BB617911}" dt="2023-03-13T18:08:55.069" v="312" actId="1076"/>
          <ac:spMkLst>
            <pc:docMk/>
            <pc:sldMk cId="959019599" sldId="267"/>
            <ac:spMk id="11" creationId="{5879A57F-AC3D-EE11-42CF-34C717CD88E4}"/>
          </ac:spMkLst>
        </pc:spChg>
        <pc:cxnChg chg="mod">
          <ac:chgData name="Stewart Gale" userId="3647ddd2-6040-41ae-a96d-232c23482af8" providerId="ADAL" clId="{7E63913A-2C4A-4DAD-B895-28F8BB617911}" dt="2023-03-13T18:08:29.988" v="304" actId="1076"/>
          <ac:cxnSpMkLst>
            <pc:docMk/>
            <pc:sldMk cId="959019599" sldId="267"/>
            <ac:cxnSpMk id="14" creationId="{E45F0269-73EE-C936-DC55-301FF5F7ACDB}"/>
          </ac:cxnSpMkLst>
        </pc:cxnChg>
      </pc:sldChg>
      <pc:sldChg chg="addSp modSp add mod modAnim">
        <pc:chgData name="Stewart Gale" userId="3647ddd2-6040-41ae-a96d-232c23482af8" providerId="ADAL" clId="{7E63913A-2C4A-4DAD-B895-28F8BB617911}" dt="2023-03-13T18:20:19.715" v="432"/>
        <pc:sldMkLst>
          <pc:docMk/>
          <pc:sldMk cId="156934573" sldId="268"/>
        </pc:sldMkLst>
        <pc:spChg chg="add mod">
          <ac:chgData name="Stewart Gale" userId="3647ddd2-6040-41ae-a96d-232c23482af8" providerId="ADAL" clId="{7E63913A-2C4A-4DAD-B895-28F8BB617911}" dt="2023-03-13T18:15:12.744" v="375" actId="1076"/>
          <ac:spMkLst>
            <pc:docMk/>
            <pc:sldMk cId="156934573" sldId="268"/>
            <ac:spMk id="2" creationId="{7405B5FE-5282-9B67-43DA-86F7AA8FE6B3}"/>
          </ac:spMkLst>
        </pc:spChg>
        <pc:spChg chg="mod">
          <ac:chgData name="Stewart Gale" userId="3647ddd2-6040-41ae-a96d-232c23482af8" providerId="ADAL" clId="{7E63913A-2C4A-4DAD-B895-28F8BB617911}" dt="2023-03-13T18:11:53.485" v="340" actId="14100"/>
          <ac:spMkLst>
            <pc:docMk/>
            <pc:sldMk cId="156934573" sldId="268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10:57.510" v="321" actId="14100"/>
          <ac:spMkLst>
            <pc:docMk/>
            <pc:sldMk cId="156934573" sldId="268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14:14.235" v="356" actId="14100"/>
          <ac:spMkLst>
            <pc:docMk/>
            <pc:sldMk cId="156934573" sldId="268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3T18:14:28.704" v="365" actId="20577"/>
          <ac:spMkLst>
            <pc:docMk/>
            <pc:sldMk cId="156934573" sldId="268"/>
            <ac:spMk id="7" creationId="{05140101-F73B-4F12-C815-9AA0E249CBC5}"/>
          </ac:spMkLst>
        </pc:spChg>
        <pc:spChg chg="mod">
          <ac:chgData name="Stewart Gale" userId="3647ddd2-6040-41ae-a96d-232c23482af8" providerId="ADAL" clId="{7E63913A-2C4A-4DAD-B895-28F8BB617911}" dt="2023-03-13T18:15:27.957" v="380" actId="1076"/>
          <ac:spMkLst>
            <pc:docMk/>
            <pc:sldMk cId="156934573" sldId="268"/>
            <ac:spMk id="11" creationId="{5879A57F-AC3D-EE11-42CF-34C717CD88E4}"/>
          </ac:spMkLst>
        </pc:spChg>
      </pc:sldChg>
      <pc:sldChg chg="modSp add mod modAnim">
        <pc:chgData name="Stewart Gale" userId="3647ddd2-6040-41ae-a96d-232c23482af8" providerId="ADAL" clId="{7E63913A-2C4A-4DAD-B895-28F8BB617911}" dt="2023-03-13T18:20:37.488" v="433"/>
        <pc:sldMkLst>
          <pc:docMk/>
          <pc:sldMk cId="2957415753" sldId="269"/>
        </pc:sldMkLst>
        <pc:spChg chg="mod">
          <ac:chgData name="Stewart Gale" userId="3647ddd2-6040-41ae-a96d-232c23482af8" providerId="ADAL" clId="{7E63913A-2C4A-4DAD-B895-28F8BB617911}" dt="2023-03-13T18:19:41.659" v="430" actId="1076"/>
          <ac:spMkLst>
            <pc:docMk/>
            <pc:sldMk cId="2957415753" sldId="269"/>
            <ac:spMk id="2" creationId="{7405B5FE-5282-9B67-43DA-86F7AA8FE6B3}"/>
          </ac:spMkLst>
        </pc:spChg>
        <pc:spChg chg="mod">
          <ac:chgData name="Stewart Gale" userId="3647ddd2-6040-41ae-a96d-232c23482af8" providerId="ADAL" clId="{7E63913A-2C4A-4DAD-B895-28F8BB617911}" dt="2023-03-13T18:18:07.262" v="405" actId="1076"/>
          <ac:spMkLst>
            <pc:docMk/>
            <pc:sldMk cId="2957415753" sldId="269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18:04.032" v="404" actId="20577"/>
          <ac:spMkLst>
            <pc:docMk/>
            <pc:sldMk cId="2957415753" sldId="269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17:58.879" v="403" actId="1076"/>
          <ac:spMkLst>
            <pc:docMk/>
            <pc:sldMk cId="2957415753" sldId="269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3T18:18:28.728" v="413" actId="20577"/>
          <ac:spMkLst>
            <pc:docMk/>
            <pc:sldMk cId="2957415753" sldId="269"/>
            <ac:spMk id="7" creationId="{05140101-F73B-4F12-C815-9AA0E249CBC5}"/>
          </ac:spMkLst>
        </pc:spChg>
        <pc:spChg chg="mod">
          <ac:chgData name="Stewart Gale" userId="3647ddd2-6040-41ae-a96d-232c23482af8" providerId="ADAL" clId="{7E63913A-2C4A-4DAD-B895-28F8BB617911}" dt="2023-03-13T18:19:39.049" v="429" actId="1076"/>
          <ac:spMkLst>
            <pc:docMk/>
            <pc:sldMk cId="2957415753" sldId="269"/>
            <ac:spMk id="11" creationId="{5879A57F-AC3D-EE11-42CF-34C717CD88E4}"/>
          </ac:spMkLst>
        </pc:spChg>
        <pc:cxnChg chg="mod">
          <ac:chgData name="Stewart Gale" userId="3647ddd2-6040-41ae-a96d-232c23482af8" providerId="ADAL" clId="{7E63913A-2C4A-4DAD-B895-28F8BB617911}" dt="2023-03-13T18:19:44.752" v="431" actId="1076"/>
          <ac:cxnSpMkLst>
            <pc:docMk/>
            <pc:sldMk cId="2957415753" sldId="269"/>
            <ac:cxnSpMk id="14" creationId="{E45F0269-73EE-C936-DC55-301FF5F7ACDB}"/>
          </ac:cxnSpMkLst>
        </pc:cxnChg>
      </pc:sldChg>
      <pc:sldChg chg="delSp modSp add mod delAnim">
        <pc:chgData name="Stewart Gale" userId="3647ddd2-6040-41ae-a96d-232c23482af8" providerId="ADAL" clId="{7E63913A-2C4A-4DAD-B895-28F8BB617911}" dt="2023-03-13T18:25:32.051" v="493" actId="1076"/>
        <pc:sldMkLst>
          <pc:docMk/>
          <pc:sldMk cId="647336206" sldId="270"/>
        </pc:sldMkLst>
        <pc:spChg chg="del">
          <ac:chgData name="Stewart Gale" userId="3647ddd2-6040-41ae-a96d-232c23482af8" providerId="ADAL" clId="{7E63913A-2C4A-4DAD-B895-28F8BB617911}" dt="2023-03-13T18:25:07.348" v="486" actId="478"/>
          <ac:spMkLst>
            <pc:docMk/>
            <pc:sldMk cId="647336206" sldId="270"/>
            <ac:spMk id="2" creationId="{7405B5FE-5282-9B67-43DA-86F7AA8FE6B3}"/>
          </ac:spMkLst>
        </pc:spChg>
        <pc:spChg chg="mod">
          <ac:chgData name="Stewart Gale" userId="3647ddd2-6040-41ae-a96d-232c23482af8" providerId="ADAL" clId="{7E63913A-2C4A-4DAD-B895-28F8BB617911}" dt="2023-03-13T18:24:24.937" v="479" actId="1076"/>
          <ac:spMkLst>
            <pc:docMk/>
            <pc:sldMk cId="647336206" sldId="270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23:58.314" v="468" actId="20577"/>
          <ac:spMkLst>
            <pc:docMk/>
            <pc:sldMk cId="647336206" sldId="270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24:54.035" v="485" actId="1076"/>
          <ac:spMkLst>
            <pc:docMk/>
            <pc:sldMk cId="647336206" sldId="270"/>
            <ac:spMk id="6" creationId="{0D03316B-5600-E864-3F6A-4DAB4286641C}"/>
          </ac:spMkLst>
        </pc:spChg>
        <pc:spChg chg="del">
          <ac:chgData name="Stewart Gale" userId="3647ddd2-6040-41ae-a96d-232c23482af8" providerId="ADAL" clId="{7E63913A-2C4A-4DAD-B895-28F8BB617911}" dt="2023-03-13T18:25:07.348" v="486" actId="478"/>
          <ac:spMkLst>
            <pc:docMk/>
            <pc:sldMk cId="647336206" sldId="270"/>
            <ac:spMk id="7" creationId="{05140101-F73B-4F12-C815-9AA0E249CBC5}"/>
          </ac:spMkLst>
        </pc:spChg>
        <pc:spChg chg="mod">
          <ac:chgData name="Stewart Gale" userId="3647ddd2-6040-41ae-a96d-232c23482af8" providerId="ADAL" clId="{7E63913A-2C4A-4DAD-B895-28F8BB617911}" dt="2023-03-13T18:25:32.051" v="493" actId="1076"/>
          <ac:spMkLst>
            <pc:docMk/>
            <pc:sldMk cId="647336206" sldId="270"/>
            <ac:spMk id="11" creationId="{5879A57F-AC3D-EE11-42CF-34C717CD88E4}"/>
          </ac:spMkLst>
        </pc:spChg>
      </pc:sldChg>
      <pc:sldChg chg="addSp modSp add mod modAnim">
        <pc:chgData name="Stewart Gale" userId="3647ddd2-6040-41ae-a96d-232c23482af8" providerId="ADAL" clId="{7E63913A-2C4A-4DAD-B895-28F8BB617911}" dt="2023-03-14T03:18:10.098" v="1220" actId="20577"/>
        <pc:sldMkLst>
          <pc:docMk/>
          <pc:sldMk cId="410186772" sldId="271"/>
        </pc:sldMkLst>
        <pc:spChg chg="add mod">
          <ac:chgData name="Stewart Gale" userId="3647ddd2-6040-41ae-a96d-232c23482af8" providerId="ADAL" clId="{7E63913A-2C4A-4DAD-B895-28F8BB617911}" dt="2023-03-13T18:31:12.645" v="539" actId="1076"/>
          <ac:spMkLst>
            <pc:docMk/>
            <pc:sldMk cId="410186772" sldId="271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4T03:17:02.503" v="1218" actId="20577"/>
          <ac:spMkLst>
            <pc:docMk/>
            <pc:sldMk cId="410186772" sldId="271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31:25.059" v="542" actId="14100"/>
          <ac:spMkLst>
            <pc:docMk/>
            <pc:sldMk cId="410186772" sldId="271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31:20.788" v="541" actId="1076"/>
          <ac:spMkLst>
            <pc:docMk/>
            <pc:sldMk cId="410186772" sldId="271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4T03:18:10.098" v="1220" actId="20577"/>
          <ac:spMkLst>
            <pc:docMk/>
            <pc:sldMk cId="410186772" sldId="271"/>
            <ac:spMk id="11" creationId="{5879A57F-AC3D-EE11-42CF-34C717CD88E4}"/>
          </ac:spMkLst>
        </pc:spChg>
        <pc:cxnChg chg="mod">
          <ac:chgData name="Stewart Gale" userId="3647ddd2-6040-41ae-a96d-232c23482af8" providerId="ADAL" clId="{7E63913A-2C4A-4DAD-B895-28F8BB617911}" dt="2023-03-13T18:31:15.309" v="540" actId="1076"/>
          <ac:cxnSpMkLst>
            <pc:docMk/>
            <pc:sldMk cId="410186772" sldId="271"/>
            <ac:cxnSpMk id="14" creationId="{E45F0269-73EE-C936-DC55-301FF5F7ACDB}"/>
          </ac:cxnSpMkLst>
        </pc:cxnChg>
      </pc:sldChg>
      <pc:sldChg chg="addSp modSp add mod modAnim">
        <pc:chgData name="Stewart Gale" userId="3647ddd2-6040-41ae-a96d-232c23482af8" providerId="ADAL" clId="{7E63913A-2C4A-4DAD-B895-28F8BB617911}" dt="2023-03-14T03:25:11.607" v="1310"/>
        <pc:sldMkLst>
          <pc:docMk/>
          <pc:sldMk cId="2066864712" sldId="272"/>
        </pc:sldMkLst>
        <pc:spChg chg="mod">
          <ac:chgData name="Stewart Gale" userId="3647ddd2-6040-41ae-a96d-232c23482af8" providerId="ADAL" clId="{7E63913A-2C4A-4DAD-B895-28F8BB617911}" dt="2023-03-14T03:23:54.251" v="1293" actId="20577"/>
          <ac:spMkLst>
            <pc:docMk/>
            <pc:sldMk cId="2066864712" sldId="272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4T03:23:35.229" v="1282" actId="1076"/>
          <ac:spMkLst>
            <pc:docMk/>
            <pc:sldMk cId="2066864712" sldId="272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4T03:22:34.435" v="1262" actId="20577"/>
          <ac:spMkLst>
            <pc:docMk/>
            <pc:sldMk cId="2066864712" sldId="272"/>
            <ac:spMk id="4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4T03:23:48.170" v="1289" actId="20577"/>
          <ac:spMkLst>
            <pc:docMk/>
            <pc:sldMk cId="2066864712" sldId="272"/>
            <ac:spMk id="5" creationId="{B9BCA176-95A8-28BE-CCB0-6B1B0B3AD114}"/>
          </ac:spMkLst>
        </pc:spChg>
        <pc:spChg chg="mod">
          <ac:chgData name="Stewart Gale" userId="3647ddd2-6040-41ae-a96d-232c23482af8" providerId="ADAL" clId="{7E63913A-2C4A-4DAD-B895-28F8BB617911}" dt="2023-03-14T03:23:41.893" v="1284" actId="1076"/>
          <ac:spMkLst>
            <pc:docMk/>
            <pc:sldMk cId="2066864712" sldId="272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4T03:24:47.416" v="1308" actId="1076"/>
          <ac:spMkLst>
            <pc:docMk/>
            <pc:sldMk cId="2066864712" sldId="272"/>
            <ac:spMk id="11" creationId="{5879A57F-AC3D-EE11-42CF-34C717CD88E4}"/>
          </ac:spMkLst>
        </pc:spChg>
      </pc:sldChg>
      <pc:sldChg chg="addSp modSp add mod modAnim">
        <pc:chgData name="Stewart Gale" userId="3647ddd2-6040-41ae-a96d-232c23482af8" providerId="ADAL" clId="{7E63913A-2C4A-4DAD-B895-28F8BB617911}" dt="2023-03-14T03:26:02.753" v="1322" actId="20577"/>
        <pc:sldMkLst>
          <pc:docMk/>
          <pc:sldMk cId="4050109732" sldId="273"/>
        </pc:sldMkLst>
        <pc:spChg chg="mod">
          <ac:chgData name="Stewart Gale" userId="3647ddd2-6040-41ae-a96d-232c23482af8" providerId="ADAL" clId="{7E63913A-2C4A-4DAD-B895-28F8BB617911}" dt="2023-03-13T18:41:39.223" v="702" actId="20577"/>
          <ac:spMkLst>
            <pc:docMk/>
            <pc:sldMk cId="4050109732" sldId="273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4T03:25:44.125" v="1314" actId="1076"/>
          <ac:spMkLst>
            <pc:docMk/>
            <pc:sldMk cId="4050109732" sldId="273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39:16.831" v="649" actId="14100"/>
          <ac:spMkLst>
            <pc:docMk/>
            <pc:sldMk cId="4050109732" sldId="273"/>
            <ac:spMk id="4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4T03:26:02.753" v="1322" actId="20577"/>
          <ac:spMkLst>
            <pc:docMk/>
            <pc:sldMk cId="4050109732" sldId="273"/>
            <ac:spMk id="5" creationId="{235A3E03-1051-3B46-D1A8-050797A4BD7B}"/>
          </ac:spMkLst>
        </pc:spChg>
        <pc:spChg chg="mod">
          <ac:chgData name="Stewart Gale" userId="3647ddd2-6040-41ae-a96d-232c23482af8" providerId="ADAL" clId="{7E63913A-2C4A-4DAD-B895-28F8BB617911}" dt="2023-03-14T03:25:55.976" v="1318" actId="1076"/>
          <ac:spMkLst>
            <pc:docMk/>
            <pc:sldMk cId="4050109732" sldId="273"/>
            <ac:spMk id="6" creationId="{0D03316B-5600-E864-3F6A-4DAB4286641C}"/>
          </ac:spMkLst>
        </pc:spChg>
        <pc:spChg chg="mod">
          <ac:chgData name="Stewart Gale" userId="3647ddd2-6040-41ae-a96d-232c23482af8" providerId="ADAL" clId="{7E63913A-2C4A-4DAD-B895-28F8BB617911}" dt="2023-03-13T18:42:31.975" v="713" actId="1076"/>
          <ac:spMkLst>
            <pc:docMk/>
            <pc:sldMk cId="4050109732" sldId="273"/>
            <ac:spMk id="11" creationId="{5879A57F-AC3D-EE11-42CF-34C717CD88E4}"/>
          </ac:spMkLst>
        </pc:spChg>
        <pc:cxnChg chg="mod">
          <ac:chgData name="Stewart Gale" userId="3647ddd2-6040-41ae-a96d-232c23482af8" providerId="ADAL" clId="{7E63913A-2C4A-4DAD-B895-28F8BB617911}" dt="2023-03-14T03:25:53.508" v="1317" actId="1076"/>
          <ac:cxnSpMkLst>
            <pc:docMk/>
            <pc:sldMk cId="4050109732" sldId="273"/>
            <ac:cxnSpMk id="14" creationId="{E45F0269-73EE-C936-DC55-301FF5F7ACDB}"/>
          </ac:cxnSpMkLst>
        </pc:cxnChg>
      </pc:sldChg>
      <pc:sldChg chg="addSp delSp modSp add mod delAnim modAnim">
        <pc:chgData name="Stewart Gale" userId="3647ddd2-6040-41ae-a96d-232c23482af8" providerId="ADAL" clId="{7E63913A-2C4A-4DAD-B895-28F8BB617911}" dt="2023-03-13T18:52:32.616" v="898"/>
        <pc:sldMkLst>
          <pc:docMk/>
          <pc:sldMk cId="2586921660" sldId="274"/>
        </pc:sldMkLst>
        <pc:spChg chg="mod">
          <ac:chgData name="Stewart Gale" userId="3647ddd2-6040-41ae-a96d-232c23482af8" providerId="ADAL" clId="{7E63913A-2C4A-4DAD-B895-28F8BB617911}" dt="2023-03-13T18:51:06.253" v="859" actId="1076"/>
          <ac:spMkLst>
            <pc:docMk/>
            <pc:sldMk cId="2586921660" sldId="274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3T18:52:15.087" v="894" actId="1076"/>
          <ac:spMkLst>
            <pc:docMk/>
            <pc:sldMk cId="2586921660" sldId="274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47:53.477" v="802" actId="404"/>
          <ac:spMkLst>
            <pc:docMk/>
            <pc:sldMk cId="2586921660" sldId="274"/>
            <ac:spMk id="4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8:52:17.943" v="895" actId="1076"/>
          <ac:spMkLst>
            <pc:docMk/>
            <pc:sldMk cId="2586921660" sldId="274"/>
            <ac:spMk id="5" creationId="{C4EF313C-D0EE-7C80-28A0-F019D82DB71D}"/>
          </ac:spMkLst>
        </pc:spChg>
        <pc:spChg chg="del">
          <ac:chgData name="Stewart Gale" userId="3647ddd2-6040-41ae-a96d-232c23482af8" providerId="ADAL" clId="{7E63913A-2C4A-4DAD-B895-28F8BB617911}" dt="2023-03-13T18:48:46.781" v="815" actId="478"/>
          <ac:spMkLst>
            <pc:docMk/>
            <pc:sldMk cId="2586921660" sldId="274"/>
            <ac:spMk id="6" creationId="{0D03316B-5600-E864-3F6A-4DAB4286641C}"/>
          </ac:spMkLst>
        </pc:spChg>
        <pc:spChg chg="add mod">
          <ac:chgData name="Stewart Gale" userId="3647ddd2-6040-41ae-a96d-232c23482af8" providerId="ADAL" clId="{7E63913A-2C4A-4DAD-B895-28F8BB617911}" dt="2023-03-13T18:52:20.865" v="896" actId="1076"/>
          <ac:spMkLst>
            <pc:docMk/>
            <pc:sldMk cId="2586921660" sldId="274"/>
            <ac:spMk id="7" creationId="{743FBD6E-E855-7CCC-0A62-6AC4F08E71A1}"/>
          </ac:spMkLst>
        </pc:spChg>
        <pc:spChg chg="add mod">
          <ac:chgData name="Stewart Gale" userId="3647ddd2-6040-41ae-a96d-232c23482af8" providerId="ADAL" clId="{7E63913A-2C4A-4DAD-B895-28F8BB617911}" dt="2023-03-13T18:51:06.253" v="859" actId="1076"/>
          <ac:spMkLst>
            <pc:docMk/>
            <pc:sldMk cId="2586921660" sldId="274"/>
            <ac:spMk id="9" creationId="{FAAAA28D-4080-BF91-55DC-15C901B608B9}"/>
          </ac:spMkLst>
        </pc:spChg>
        <pc:spChg chg="add del mod">
          <ac:chgData name="Stewart Gale" userId="3647ddd2-6040-41ae-a96d-232c23482af8" providerId="ADAL" clId="{7E63913A-2C4A-4DAD-B895-28F8BB617911}" dt="2023-03-13T18:50:31.717" v="848" actId="478"/>
          <ac:spMkLst>
            <pc:docMk/>
            <pc:sldMk cId="2586921660" sldId="274"/>
            <ac:spMk id="10" creationId="{58F844C4-9519-FA0C-5579-D267AFA1D05F}"/>
          </ac:spMkLst>
        </pc:spChg>
        <pc:spChg chg="del mod">
          <ac:chgData name="Stewart Gale" userId="3647ddd2-6040-41ae-a96d-232c23482af8" providerId="ADAL" clId="{7E63913A-2C4A-4DAD-B895-28F8BB617911}" dt="2023-03-13T18:50:31.717" v="848" actId="478"/>
          <ac:spMkLst>
            <pc:docMk/>
            <pc:sldMk cId="2586921660" sldId="274"/>
            <ac:spMk id="11" creationId="{5879A57F-AC3D-EE11-42CF-34C717CD88E4}"/>
          </ac:spMkLst>
        </pc:spChg>
        <pc:spChg chg="add mod">
          <ac:chgData name="Stewart Gale" userId="3647ddd2-6040-41ae-a96d-232c23482af8" providerId="ADAL" clId="{7E63913A-2C4A-4DAD-B895-28F8BB617911}" dt="2023-03-13T18:51:06.253" v="859" actId="1076"/>
          <ac:spMkLst>
            <pc:docMk/>
            <pc:sldMk cId="2586921660" sldId="274"/>
            <ac:spMk id="12" creationId="{89BC1D9A-7959-EFE0-6DC3-B463A935E48F}"/>
          </ac:spMkLst>
        </pc:spChg>
        <pc:spChg chg="add mod">
          <ac:chgData name="Stewart Gale" userId="3647ddd2-6040-41ae-a96d-232c23482af8" providerId="ADAL" clId="{7E63913A-2C4A-4DAD-B895-28F8BB617911}" dt="2023-03-13T18:51:17.598" v="865" actId="20577"/>
          <ac:spMkLst>
            <pc:docMk/>
            <pc:sldMk cId="2586921660" sldId="274"/>
            <ac:spMk id="13" creationId="{2BA9BF0C-E1AA-B990-0E8E-373F9B7C048E}"/>
          </ac:spMkLst>
        </pc:spChg>
        <pc:spChg chg="add mod">
          <ac:chgData name="Stewart Gale" userId="3647ddd2-6040-41ae-a96d-232c23482af8" providerId="ADAL" clId="{7E63913A-2C4A-4DAD-B895-28F8BB617911}" dt="2023-03-13T18:51:44.526" v="870" actId="1076"/>
          <ac:spMkLst>
            <pc:docMk/>
            <pc:sldMk cId="2586921660" sldId="274"/>
            <ac:spMk id="15" creationId="{4653BCC3-D7DF-3296-1257-E8E6B2D555D6}"/>
          </ac:spMkLst>
        </pc:spChg>
        <pc:spChg chg="add mod">
          <ac:chgData name="Stewart Gale" userId="3647ddd2-6040-41ae-a96d-232c23482af8" providerId="ADAL" clId="{7E63913A-2C4A-4DAD-B895-28F8BB617911}" dt="2023-03-13T18:51:59.532" v="892" actId="1076"/>
          <ac:spMkLst>
            <pc:docMk/>
            <pc:sldMk cId="2586921660" sldId="274"/>
            <ac:spMk id="16" creationId="{FF7CAF72-B6D6-C280-3F2F-7256AB70F425}"/>
          </ac:spMkLst>
        </pc:spChg>
        <pc:cxnChg chg="mod">
          <ac:chgData name="Stewart Gale" userId="3647ddd2-6040-41ae-a96d-232c23482af8" providerId="ADAL" clId="{7E63913A-2C4A-4DAD-B895-28F8BB617911}" dt="2023-03-13T18:47:40.973" v="795" actId="1076"/>
          <ac:cxnSpMkLst>
            <pc:docMk/>
            <pc:sldMk cId="2586921660" sldId="274"/>
            <ac:cxnSpMk id="14" creationId="{E45F0269-73EE-C936-DC55-301FF5F7ACDB}"/>
          </ac:cxnSpMkLst>
        </pc:cxnChg>
      </pc:sldChg>
      <pc:sldChg chg="addSp delSp modSp add mod delAnim modAnim">
        <pc:chgData name="Stewart Gale" userId="3647ddd2-6040-41ae-a96d-232c23482af8" providerId="ADAL" clId="{7E63913A-2C4A-4DAD-B895-28F8BB617911}" dt="2023-03-14T03:28:53.716" v="1359" actId="1076"/>
        <pc:sldMkLst>
          <pc:docMk/>
          <pc:sldMk cId="1303117794" sldId="275"/>
        </pc:sldMkLst>
        <pc:spChg chg="mod">
          <ac:chgData name="Stewart Gale" userId="3647ddd2-6040-41ae-a96d-232c23482af8" providerId="ADAL" clId="{7E63913A-2C4A-4DAD-B895-28F8BB617911}" dt="2023-03-13T18:53:54.390" v="910" actId="20577"/>
          <ac:spMkLst>
            <pc:docMk/>
            <pc:sldMk cId="1303117794" sldId="275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53:29.309" v="901" actId="20577"/>
          <ac:spMkLst>
            <pc:docMk/>
            <pc:sldMk cId="1303117794" sldId="275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54:34.717" v="922" actId="20577"/>
          <ac:spMkLst>
            <pc:docMk/>
            <pc:sldMk cId="1303117794" sldId="275"/>
            <ac:spMk id="5" creationId="{C4EF313C-D0EE-7C80-28A0-F019D82DB71D}"/>
          </ac:spMkLst>
        </pc:spChg>
        <pc:spChg chg="add mod">
          <ac:chgData name="Stewart Gale" userId="3647ddd2-6040-41ae-a96d-232c23482af8" providerId="ADAL" clId="{7E63913A-2C4A-4DAD-B895-28F8BB617911}" dt="2023-03-14T03:28:53.716" v="1359" actId="1076"/>
          <ac:spMkLst>
            <pc:docMk/>
            <pc:sldMk cId="1303117794" sldId="275"/>
            <ac:spMk id="6" creationId="{F1009980-982A-DAF4-374B-7D6ECB16F59F}"/>
          </ac:spMkLst>
        </pc:spChg>
        <pc:spChg chg="mod">
          <ac:chgData name="Stewart Gale" userId="3647ddd2-6040-41ae-a96d-232c23482af8" providerId="ADAL" clId="{7E63913A-2C4A-4DAD-B895-28F8BB617911}" dt="2023-03-13T18:55:07.458" v="931" actId="14100"/>
          <ac:spMkLst>
            <pc:docMk/>
            <pc:sldMk cId="1303117794" sldId="275"/>
            <ac:spMk id="7" creationId="{743FBD6E-E855-7CCC-0A62-6AC4F08E71A1}"/>
          </ac:spMkLst>
        </pc:spChg>
        <pc:spChg chg="mod">
          <ac:chgData name="Stewart Gale" userId="3647ddd2-6040-41ae-a96d-232c23482af8" providerId="ADAL" clId="{7E63913A-2C4A-4DAD-B895-28F8BB617911}" dt="2023-03-14T03:27:07.504" v="1324" actId="20577"/>
          <ac:spMkLst>
            <pc:docMk/>
            <pc:sldMk cId="1303117794" sldId="275"/>
            <ac:spMk id="9" creationId="{FAAAA28D-4080-BF91-55DC-15C901B608B9}"/>
          </ac:spMkLst>
        </pc:spChg>
        <pc:spChg chg="mod">
          <ac:chgData name="Stewart Gale" userId="3647ddd2-6040-41ae-a96d-232c23482af8" providerId="ADAL" clId="{7E63913A-2C4A-4DAD-B895-28F8BB617911}" dt="2023-03-14T03:27:12.788" v="1326" actId="20577"/>
          <ac:spMkLst>
            <pc:docMk/>
            <pc:sldMk cId="1303117794" sldId="275"/>
            <ac:spMk id="12" creationId="{89BC1D9A-7959-EFE0-6DC3-B463A935E48F}"/>
          </ac:spMkLst>
        </pc:spChg>
        <pc:spChg chg="mod">
          <ac:chgData name="Stewart Gale" userId="3647ddd2-6040-41ae-a96d-232c23482af8" providerId="ADAL" clId="{7E63913A-2C4A-4DAD-B895-28F8BB617911}" dt="2023-03-14T03:28:36.655" v="1352" actId="1076"/>
          <ac:spMkLst>
            <pc:docMk/>
            <pc:sldMk cId="1303117794" sldId="275"/>
            <ac:spMk id="13" creationId="{2BA9BF0C-E1AA-B990-0E8E-373F9B7C048E}"/>
          </ac:spMkLst>
        </pc:spChg>
        <pc:spChg chg="mod">
          <ac:chgData name="Stewart Gale" userId="3647ddd2-6040-41ae-a96d-232c23482af8" providerId="ADAL" clId="{7E63913A-2C4A-4DAD-B895-28F8BB617911}" dt="2023-03-14T03:28:40.298" v="1353" actId="1076"/>
          <ac:spMkLst>
            <pc:docMk/>
            <pc:sldMk cId="1303117794" sldId="275"/>
            <ac:spMk id="15" creationId="{4653BCC3-D7DF-3296-1257-E8E6B2D555D6}"/>
          </ac:spMkLst>
        </pc:spChg>
        <pc:spChg chg="del">
          <ac:chgData name="Stewart Gale" userId="3647ddd2-6040-41ae-a96d-232c23482af8" providerId="ADAL" clId="{7E63913A-2C4A-4DAD-B895-28F8BB617911}" dt="2023-03-14T03:28:17.531" v="1346" actId="478"/>
          <ac:spMkLst>
            <pc:docMk/>
            <pc:sldMk cId="1303117794" sldId="275"/>
            <ac:spMk id="16" creationId="{FF7CAF72-B6D6-C280-3F2F-7256AB70F425}"/>
          </ac:spMkLst>
        </pc:spChg>
      </pc:sldChg>
      <pc:sldChg chg="modSp add mod">
        <pc:chgData name="Stewart Gale" userId="3647ddd2-6040-41ae-a96d-232c23482af8" providerId="ADAL" clId="{7E63913A-2C4A-4DAD-B895-28F8BB617911}" dt="2023-03-14T03:30:18.471" v="1379" actId="1076"/>
        <pc:sldMkLst>
          <pc:docMk/>
          <pc:sldMk cId="1726664919" sldId="276"/>
        </pc:sldMkLst>
        <pc:spChg chg="mod">
          <ac:chgData name="Stewart Gale" userId="3647ddd2-6040-41ae-a96d-232c23482af8" providerId="ADAL" clId="{7E63913A-2C4A-4DAD-B895-28F8BB617911}" dt="2023-03-13T18:58:11.898" v="984" actId="1076"/>
          <ac:spMkLst>
            <pc:docMk/>
            <pc:sldMk cId="1726664919" sldId="276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3T18:58:28.992" v="1026" actId="1038"/>
          <ac:spMkLst>
            <pc:docMk/>
            <pc:sldMk cId="1726664919" sldId="276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58:28.992" v="1026" actId="1038"/>
          <ac:spMkLst>
            <pc:docMk/>
            <pc:sldMk cId="1726664919" sldId="276"/>
            <ac:spMk id="4" creationId="{00000000-0000-0000-0000-000000000000}"/>
          </ac:spMkLst>
        </pc:spChg>
        <pc:spChg chg="mod">
          <ac:chgData name="Stewart Gale" userId="3647ddd2-6040-41ae-a96d-232c23482af8" providerId="ADAL" clId="{7E63913A-2C4A-4DAD-B895-28F8BB617911}" dt="2023-03-13T18:58:28.992" v="1026" actId="1038"/>
          <ac:spMkLst>
            <pc:docMk/>
            <pc:sldMk cId="1726664919" sldId="276"/>
            <ac:spMk id="5" creationId="{C4EF313C-D0EE-7C80-28A0-F019D82DB71D}"/>
          </ac:spMkLst>
        </pc:spChg>
        <pc:spChg chg="mod">
          <ac:chgData name="Stewart Gale" userId="3647ddd2-6040-41ae-a96d-232c23482af8" providerId="ADAL" clId="{7E63913A-2C4A-4DAD-B895-28F8BB617911}" dt="2023-03-13T18:58:28.992" v="1026" actId="1038"/>
          <ac:spMkLst>
            <pc:docMk/>
            <pc:sldMk cId="1726664919" sldId="276"/>
            <ac:spMk id="7" creationId="{743FBD6E-E855-7CCC-0A62-6AC4F08E71A1}"/>
          </ac:spMkLst>
        </pc:spChg>
        <pc:spChg chg="mod">
          <ac:chgData name="Stewart Gale" userId="3647ddd2-6040-41ae-a96d-232c23482af8" providerId="ADAL" clId="{7E63913A-2C4A-4DAD-B895-28F8BB617911}" dt="2023-03-14T03:29:24.169" v="1361" actId="20577"/>
          <ac:spMkLst>
            <pc:docMk/>
            <pc:sldMk cId="1726664919" sldId="276"/>
            <ac:spMk id="9" creationId="{FAAAA28D-4080-BF91-55DC-15C901B608B9}"/>
          </ac:spMkLst>
        </pc:spChg>
        <pc:spChg chg="mod">
          <ac:chgData name="Stewart Gale" userId="3647ddd2-6040-41ae-a96d-232c23482af8" providerId="ADAL" clId="{7E63913A-2C4A-4DAD-B895-28F8BB617911}" dt="2023-03-14T03:29:27.405" v="1363" actId="20577"/>
          <ac:spMkLst>
            <pc:docMk/>
            <pc:sldMk cId="1726664919" sldId="276"/>
            <ac:spMk id="12" creationId="{89BC1D9A-7959-EFE0-6DC3-B463A935E48F}"/>
          </ac:spMkLst>
        </pc:spChg>
        <pc:spChg chg="mod">
          <ac:chgData name="Stewart Gale" userId="3647ddd2-6040-41ae-a96d-232c23482af8" providerId="ADAL" clId="{7E63913A-2C4A-4DAD-B895-28F8BB617911}" dt="2023-03-14T03:30:18.471" v="1379" actId="1076"/>
          <ac:spMkLst>
            <pc:docMk/>
            <pc:sldMk cId="1726664919" sldId="276"/>
            <ac:spMk id="13" creationId="{2BA9BF0C-E1AA-B990-0E8E-373F9B7C048E}"/>
          </ac:spMkLst>
        </pc:spChg>
        <pc:spChg chg="mod">
          <ac:chgData name="Stewart Gale" userId="3647ddd2-6040-41ae-a96d-232c23482af8" providerId="ADAL" clId="{7E63913A-2C4A-4DAD-B895-28F8BB617911}" dt="2023-03-14T03:30:11.407" v="1377" actId="20577"/>
          <ac:spMkLst>
            <pc:docMk/>
            <pc:sldMk cId="1726664919" sldId="276"/>
            <ac:spMk id="15" creationId="{4653BCC3-D7DF-3296-1257-E8E6B2D555D6}"/>
          </ac:spMkLst>
        </pc:spChg>
        <pc:spChg chg="mod">
          <ac:chgData name="Stewart Gale" userId="3647ddd2-6040-41ae-a96d-232c23482af8" providerId="ADAL" clId="{7E63913A-2C4A-4DAD-B895-28F8BB617911}" dt="2023-03-14T03:30:14.472" v="1378" actId="1076"/>
          <ac:spMkLst>
            <pc:docMk/>
            <pc:sldMk cId="1726664919" sldId="276"/>
            <ac:spMk id="16" creationId="{FF7CAF72-B6D6-C280-3F2F-7256AB70F425}"/>
          </ac:spMkLst>
        </pc:spChg>
        <pc:cxnChg chg="mod">
          <ac:chgData name="Stewart Gale" userId="3647ddd2-6040-41ae-a96d-232c23482af8" providerId="ADAL" clId="{7E63913A-2C4A-4DAD-B895-28F8BB617911}" dt="2023-03-13T18:58:18.574" v="986" actId="1076"/>
          <ac:cxnSpMkLst>
            <pc:docMk/>
            <pc:sldMk cId="1726664919" sldId="276"/>
            <ac:cxnSpMk id="14" creationId="{E45F0269-73EE-C936-DC55-301FF5F7ACDB}"/>
          </ac:cxnSpMkLst>
        </pc:cxnChg>
      </pc:sldChg>
      <pc:sldChg chg="addSp delSp modSp add mod addAnim delAnim modAnim">
        <pc:chgData name="Stewart Gale" userId="3647ddd2-6040-41ae-a96d-232c23482af8" providerId="ADAL" clId="{7E63913A-2C4A-4DAD-B895-28F8BB617911}" dt="2023-03-14T03:30:54.159" v="1382" actId="14100"/>
        <pc:sldMkLst>
          <pc:docMk/>
          <pc:sldMk cId="848001235" sldId="277"/>
        </pc:sldMkLst>
        <pc:spChg chg="del mod">
          <ac:chgData name="Stewart Gale" userId="3647ddd2-6040-41ae-a96d-232c23482af8" providerId="ADAL" clId="{7E63913A-2C4A-4DAD-B895-28F8BB617911}" dt="2023-03-13T19:02:38.863" v="1087" actId="478"/>
          <ac:spMkLst>
            <pc:docMk/>
            <pc:sldMk cId="848001235" sldId="277"/>
            <ac:spMk id="2" creationId="{643F8ADF-B4ED-44A2-5C03-F94ECF2DC504}"/>
          </ac:spMkLst>
        </pc:spChg>
        <pc:spChg chg="mod">
          <ac:chgData name="Stewart Gale" userId="3647ddd2-6040-41ae-a96d-232c23482af8" providerId="ADAL" clId="{7E63913A-2C4A-4DAD-B895-28F8BB617911}" dt="2023-03-13T19:02:54.336" v="1090" actId="1076"/>
          <ac:spMkLst>
            <pc:docMk/>
            <pc:sldMk cId="848001235" sldId="277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8:59:12.954" v="1031" actId="20577"/>
          <ac:spMkLst>
            <pc:docMk/>
            <pc:sldMk cId="848001235" sldId="277"/>
            <ac:spMk id="4" creationId="{00000000-0000-0000-0000-000000000000}"/>
          </ac:spMkLst>
        </pc:spChg>
        <pc:spChg chg="add mod">
          <ac:chgData name="Stewart Gale" userId="3647ddd2-6040-41ae-a96d-232c23482af8" providerId="ADAL" clId="{7E63913A-2C4A-4DAD-B895-28F8BB617911}" dt="2023-03-13T19:02:56.523" v="1091" actId="1076"/>
          <ac:spMkLst>
            <pc:docMk/>
            <pc:sldMk cId="848001235" sldId="277"/>
            <ac:spMk id="5" creationId="{FF120C9A-E5FA-94C4-97FB-BD4FBE2FE42C}"/>
          </ac:spMkLst>
        </pc:spChg>
        <pc:spChg chg="mod">
          <ac:chgData name="Stewart Gale" userId="3647ddd2-6040-41ae-a96d-232c23482af8" providerId="ADAL" clId="{7E63913A-2C4A-4DAD-B895-28F8BB617911}" dt="2023-03-13T19:03:12.301" v="1096" actId="14100"/>
          <ac:spMkLst>
            <pc:docMk/>
            <pc:sldMk cId="848001235" sldId="277"/>
            <ac:spMk id="6" creationId="{0D03316B-5600-E864-3F6A-4DAB4286641C}"/>
          </ac:spMkLst>
        </pc:spChg>
        <pc:spChg chg="add mod">
          <ac:chgData name="Stewart Gale" userId="3647ddd2-6040-41ae-a96d-232c23482af8" providerId="ADAL" clId="{7E63913A-2C4A-4DAD-B895-28F8BB617911}" dt="2023-03-14T03:30:54.159" v="1382" actId="14100"/>
          <ac:spMkLst>
            <pc:docMk/>
            <pc:sldMk cId="848001235" sldId="277"/>
            <ac:spMk id="7" creationId="{F55B2667-5EBB-F57F-4F27-9A165D55C805}"/>
          </ac:spMkLst>
        </pc:spChg>
        <pc:spChg chg="add mod">
          <ac:chgData name="Stewart Gale" userId="3647ddd2-6040-41ae-a96d-232c23482af8" providerId="ADAL" clId="{7E63913A-2C4A-4DAD-B895-28F8BB617911}" dt="2023-03-13T19:03:27.892" v="1107" actId="20577"/>
          <ac:spMkLst>
            <pc:docMk/>
            <pc:sldMk cId="848001235" sldId="277"/>
            <ac:spMk id="8" creationId="{CEE4789E-08E9-EFBB-B284-DC44DF3ADF7E}"/>
          </ac:spMkLst>
        </pc:spChg>
        <pc:spChg chg="mod">
          <ac:chgData name="Stewart Gale" userId="3647ddd2-6040-41ae-a96d-232c23482af8" providerId="ADAL" clId="{7E63913A-2C4A-4DAD-B895-28F8BB617911}" dt="2023-03-13T19:03:36.293" v="1111" actId="20577"/>
          <ac:spMkLst>
            <pc:docMk/>
            <pc:sldMk cId="848001235" sldId="277"/>
            <ac:spMk id="11" creationId="{5879A57F-AC3D-EE11-42CF-34C717CD88E4}"/>
          </ac:spMkLst>
        </pc:spChg>
        <pc:cxnChg chg="mod">
          <ac:chgData name="Stewart Gale" userId="3647ddd2-6040-41ae-a96d-232c23482af8" providerId="ADAL" clId="{7E63913A-2C4A-4DAD-B895-28F8BB617911}" dt="2023-03-13T19:04:02.219" v="1115" actId="1076"/>
          <ac:cxnSpMkLst>
            <pc:docMk/>
            <pc:sldMk cId="848001235" sldId="277"/>
            <ac:cxnSpMk id="14" creationId="{E45F0269-73EE-C936-DC55-301FF5F7ACDB}"/>
          </ac:cxnSpMkLst>
        </pc:cxnChg>
      </pc:sldChg>
      <pc:sldChg chg="addSp delSp modSp add mod delAnim modAnim">
        <pc:chgData name="Stewart Gale" userId="3647ddd2-6040-41ae-a96d-232c23482af8" providerId="ADAL" clId="{7E63913A-2C4A-4DAD-B895-28F8BB617911}" dt="2023-03-13T19:10:12.678" v="1216" actId="1076"/>
        <pc:sldMkLst>
          <pc:docMk/>
          <pc:sldMk cId="2722971089" sldId="278"/>
        </pc:sldMkLst>
        <pc:spChg chg="add mod">
          <ac:chgData name="Stewart Gale" userId="3647ddd2-6040-41ae-a96d-232c23482af8" providerId="ADAL" clId="{7E63913A-2C4A-4DAD-B895-28F8BB617911}" dt="2023-03-13T19:10:00.382" v="1213" actId="1076"/>
          <ac:spMkLst>
            <pc:docMk/>
            <pc:sldMk cId="2722971089" sldId="278"/>
            <ac:spMk id="2" creationId="{F87CA02A-6D4F-1D59-1B88-7A206A8E824C}"/>
          </ac:spMkLst>
        </pc:spChg>
        <pc:spChg chg="mod">
          <ac:chgData name="Stewart Gale" userId="3647ddd2-6040-41ae-a96d-232c23482af8" providerId="ADAL" clId="{7E63913A-2C4A-4DAD-B895-28F8BB617911}" dt="2023-03-13T19:10:00.382" v="1213" actId="1076"/>
          <ac:spMkLst>
            <pc:docMk/>
            <pc:sldMk cId="2722971089" sldId="278"/>
            <ac:spMk id="3" creationId="{E93977D9-251D-9DB3-94D4-B82FACDA2FA6}"/>
          </ac:spMkLst>
        </pc:spChg>
        <pc:spChg chg="mod">
          <ac:chgData name="Stewart Gale" userId="3647ddd2-6040-41ae-a96d-232c23482af8" providerId="ADAL" clId="{7E63913A-2C4A-4DAD-B895-28F8BB617911}" dt="2023-03-13T19:04:39.208" v="1123" actId="1076"/>
          <ac:spMkLst>
            <pc:docMk/>
            <pc:sldMk cId="2722971089" sldId="278"/>
            <ac:spMk id="4" creationId="{00000000-0000-0000-0000-000000000000}"/>
          </ac:spMkLst>
        </pc:spChg>
        <pc:spChg chg="del mod">
          <ac:chgData name="Stewart Gale" userId="3647ddd2-6040-41ae-a96d-232c23482af8" providerId="ADAL" clId="{7E63913A-2C4A-4DAD-B895-28F8BB617911}" dt="2023-03-13T19:06:38.782" v="1155" actId="478"/>
          <ac:spMkLst>
            <pc:docMk/>
            <pc:sldMk cId="2722971089" sldId="278"/>
            <ac:spMk id="5" creationId="{FF120C9A-E5FA-94C4-97FB-BD4FBE2FE42C}"/>
          </ac:spMkLst>
        </pc:spChg>
        <pc:spChg chg="del">
          <ac:chgData name="Stewart Gale" userId="3647ddd2-6040-41ae-a96d-232c23482af8" providerId="ADAL" clId="{7E63913A-2C4A-4DAD-B895-28F8BB617911}" dt="2023-03-13T19:06:41.573" v="1156" actId="478"/>
          <ac:spMkLst>
            <pc:docMk/>
            <pc:sldMk cId="2722971089" sldId="278"/>
            <ac:spMk id="6" creationId="{0D03316B-5600-E864-3F6A-4DAB4286641C}"/>
          </ac:spMkLst>
        </pc:spChg>
        <pc:spChg chg="del mod">
          <ac:chgData name="Stewart Gale" userId="3647ddd2-6040-41ae-a96d-232c23482af8" providerId="ADAL" clId="{7E63913A-2C4A-4DAD-B895-28F8BB617911}" dt="2023-03-13T19:05:46.616" v="1140" actId="478"/>
          <ac:spMkLst>
            <pc:docMk/>
            <pc:sldMk cId="2722971089" sldId="278"/>
            <ac:spMk id="7" creationId="{F55B2667-5EBB-F57F-4F27-9A165D55C805}"/>
          </ac:spMkLst>
        </pc:spChg>
        <pc:spChg chg="del">
          <ac:chgData name="Stewart Gale" userId="3647ddd2-6040-41ae-a96d-232c23482af8" providerId="ADAL" clId="{7E63913A-2C4A-4DAD-B895-28F8BB617911}" dt="2023-03-13T19:06:41.573" v="1156" actId="478"/>
          <ac:spMkLst>
            <pc:docMk/>
            <pc:sldMk cId="2722971089" sldId="278"/>
            <ac:spMk id="8" creationId="{CEE4789E-08E9-EFBB-B284-DC44DF3ADF7E}"/>
          </ac:spMkLst>
        </pc:spChg>
        <pc:spChg chg="add mod">
          <ac:chgData name="Stewart Gale" userId="3647ddd2-6040-41ae-a96d-232c23482af8" providerId="ADAL" clId="{7E63913A-2C4A-4DAD-B895-28F8BB617911}" dt="2023-03-13T19:10:00.382" v="1213" actId="1076"/>
          <ac:spMkLst>
            <pc:docMk/>
            <pc:sldMk cId="2722971089" sldId="278"/>
            <ac:spMk id="9" creationId="{55392AD1-1A9A-50CE-478C-39689E1AF240}"/>
          </ac:spMkLst>
        </pc:spChg>
        <pc:spChg chg="add mod">
          <ac:chgData name="Stewart Gale" userId="3647ddd2-6040-41ae-a96d-232c23482af8" providerId="ADAL" clId="{7E63913A-2C4A-4DAD-B895-28F8BB617911}" dt="2023-03-13T19:10:12.678" v="1216" actId="1076"/>
          <ac:spMkLst>
            <pc:docMk/>
            <pc:sldMk cId="2722971089" sldId="278"/>
            <ac:spMk id="10" creationId="{E0A99E2A-CE9B-ED14-5FDF-0A3770480A11}"/>
          </ac:spMkLst>
        </pc:spChg>
        <pc:spChg chg="mod">
          <ac:chgData name="Stewart Gale" userId="3647ddd2-6040-41ae-a96d-232c23482af8" providerId="ADAL" clId="{7E63913A-2C4A-4DAD-B895-28F8BB617911}" dt="2023-03-13T19:09:42.794" v="1211" actId="1076"/>
          <ac:spMkLst>
            <pc:docMk/>
            <pc:sldMk cId="2722971089" sldId="278"/>
            <ac:spMk id="11" creationId="{5879A57F-AC3D-EE11-42CF-34C717CD88E4}"/>
          </ac:spMkLst>
        </pc:spChg>
        <pc:spChg chg="add mod">
          <ac:chgData name="Stewart Gale" userId="3647ddd2-6040-41ae-a96d-232c23482af8" providerId="ADAL" clId="{7E63913A-2C4A-4DAD-B895-28F8BB617911}" dt="2023-03-13T19:10:00.382" v="1213" actId="1076"/>
          <ac:spMkLst>
            <pc:docMk/>
            <pc:sldMk cId="2722971089" sldId="278"/>
            <ac:spMk id="12" creationId="{F9D8D4E7-AD08-C714-309E-9AD708A27B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70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80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12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51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05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86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6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49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18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2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52157-E8FF-4114-9672-5755C7DCBF55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469FC-F839-4101-B363-CA3FA11B14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86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0.png"/><Relationship Id="rId5" Type="http://schemas.openxmlformats.org/officeDocument/2006/relationships/image" Target="../media/image711.png"/><Relationship Id="rId4" Type="http://schemas.openxmlformats.org/officeDocument/2006/relationships/image" Target="../media/image6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59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0.png"/><Relationship Id="rId7" Type="http://schemas.openxmlformats.org/officeDocument/2006/relationships/image" Target="../media/image75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0.png"/><Relationship Id="rId5" Type="http://schemas.openxmlformats.org/officeDocument/2006/relationships/image" Target="../media/image730.png"/><Relationship Id="rId10" Type="http://schemas.openxmlformats.org/officeDocument/2006/relationships/image" Target="../media/image78.png"/><Relationship Id="rId4" Type="http://schemas.openxmlformats.org/officeDocument/2006/relationships/image" Target="../media/image720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DF0D41-311F-BD9E-CEC0-80205D129F61}"/>
                  </a:ext>
                </a:extLst>
              </p:cNvPr>
              <p:cNvSpPr txBox="1"/>
              <p:nvPr/>
            </p:nvSpPr>
            <p:spPr>
              <a:xfrm>
                <a:off x="322293" y="207531"/>
                <a:ext cx="2966816" cy="62135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</a:rPr>
                  <a:t>1)</a:t>
                </a:r>
                <a:r>
                  <a:rPr lang="en-US" sz="28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</m:t>
                    </m:r>
                    <m:f>
                      <m:f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+1=65</m:t>
                    </m:r>
                  </m:oMath>
                </a14:m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=27</m:t>
                    </m:r>
                  </m:oMath>
                </a14:m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25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800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sup>
                    </m:sSup>
                    <m:r>
                      <a:rPr lang="en-US" sz="2800" i="1" kern="12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US" sz="28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DF0D41-311F-BD9E-CEC0-80205D129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93" y="207531"/>
                <a:ext cx="2966816" cy="6213560"/>
              </a:xfrm>
              <a:prstGeom prst="rect">
                <a:avLst/>
              </a:prstGeom>
              <a:blipFill>
                <a:blip r:embed="rId2"/>
                <a:stretch>
                  <a:fillRect l="-4312" b="-1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556FB2-B038-2CAD-E247-82C56D3D7DE6}"/>
                  </a:ext>
                </a:extLst>
              </p:cNvPr>
              <p:cNvSpPr txBox="1"/>
              <p:nvPr/>
            </p:nvSpPr>
            <p:spPr>
              <a:xfrm>
                <a:off x="7719081" y="268946"/>
                <a:ext cx="4150626" cy="5280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12)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4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6(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2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)−16=0</m:t>
                    </m:r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13) </a:t>
                </a:r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9(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+ 1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5(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12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lang="en-GB" sz="2800" dirty="0"/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GB" sz="2800" dirty="0"/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15)</a:t>
                </a:r>
                <a:r>
                  <a:rPr kumimoji="0" lang="en-GB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</a:t>
                </a:r>
                <a:r>
                  <a:rPr kumimoji="0" lang="en-GB" sz="2800" b="0" i="1" u="none" strike="noStrike" kern="1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kumimoji="0" lang="en-GB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× 4</a:t>
                </a:r>
                <a:r>
                  <a:rPr kumimoji="0" lang="en-GB" sz="2800" b="0" i="1" u="none" strike="noStrike" kern="1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kumimoji="0" lang="en-GB" sz="2800" b="0" i="0" u="none" strike="noStrike" kern="1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en-GB" sz="2800" b="0" i="0" u="none" strike="noStrike" kern="1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+ 1</a:t>
                </a:r>
                <a:r>
                  <a:rPr kumimoji="0" lang="en-GB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= 8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16)</a:t>
                </a:r>
                <a:r>
                  <a:rPr kumimoji="0" lang="en-GB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kumimoji="0" lang="en-GB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7556FB2-B038-2CAD-E247-82C56D3D7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081" y="268946"/>
                <a:ext cx="4150626" cy="5280356"/>
              </a:xfrm>
              <a:prstGeom prst="rect">
                <a:avLst/>
              </a:prstGeom>
              <a:blipFill>
                <a:blip r:embed="rId3"/>
                <a:stretch>
                  <a:fillRect l="-2937" t="-924" b="-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C1BF0E-DD92-ED26-A2ED-BF49948D7497}"/>
                  </a:ext>
                </a:extLst>
              </p:cNvPr>
              <p:cNvSpPr txBox="1"/>
              <p:nvPr/>
            </p:nvSpPr>
            <p:spPr>
              <a:xfrm>
                <a:off x="3990265" y="207531"/>
                <a:ext cx="3188458" cy="5212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9(3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 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</m:t>
                    </m:r>
                    <m:rad>
                      <m:radPr>
                        <m:degHide m:val="on"/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</m:rad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sSup>
                          <m:sSupPr>
                            <m:ctrlPr>
                              <a:rPr kumimoji="0" lang="en-GB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− 3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=81</m:t>
                    </m:r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sSup>
                          <m:sSupPr>
                            <m:ctrlPr>
                              <a:rPr kumimoji="0" lang="en-GB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=8</m:t>
                    </m:r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11)</a:t>
                </a:r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endParaRPr kumimoji="0" lang="en-GB" sz="28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C1BF0E-DD92-ED26-A2ED-BF49948D7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265" y="207531"/>
                <a:ext cx="3188458" cy="5212324"/>
              </a:xfrm>
              <a:prstGeom prst="rect">
                <a:avLst/>
              </a:prstGeom>
              <a:blipFill>
                <a:blip r:embed="rId4"/>
                <a:stretch>
                  <a:fillRect l="-4015" t="-936" b="-2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F94905-28FC-BAC7-961E-500E2D19CE41}"/>
                  </a:ext>
                </a:extLst>
              </p:cNvPr>
              <p:cNvSpPr txBox="1"/>
              <p:nvPr/>
            </p:nvSpPr>
            <p:spPr>
              <a:xfrm>
                <a:off x="2370937" y="268946"/>
                <a:ext cx="14085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0F94905-28FC-BAC7-961E-500E2D19C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937" y="268946"/>
                <a:ext cx="140858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CABFC6-FC51-FA4E-CD56-C760F36DEA27}"/>
                  </a:ext>
                </a:extLst>
              </p:cNvPr>
              <p:cNvSpPr txBox="1"/>
              <p:nvPr/>
            </p:nvSpPr>
            <p:spPr>
              <a:xfrm>
                <a:off x="2473336" y="1484342"/>
                <a:ext cx="1306184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CABFC6-FC51-FA4E-CD56-C760F36DE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336" y="1484342"/>
                <a:ext cx="1306184" cy="898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B5F97D-3549-1A19-5959-166BA40F389A}"/>
                  </a:ext>
                </a:extLst>
              </p:cNvPr>
              <p:cNvSpPr txBox="1"/>
              <p:nvPr/>
            </p:nvSpPr>
            <p:spPr>
              <a:xfrm>
                <a:off x="2473336" y="2950653"/>
                <a:ext cx="130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B5F97D-3549-1A19-5959-166BA40F3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336" y="2950653"/>
                <a:ext cx="130618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8416A-F14E-E990-C125-ECDC03952AD4}"/>
                  </a:ext>
                </a:extLst>
              </p:cNvPr>
              <p:cNvSpPr txBox="1"/>
              <p:nvPr/>
            </p:nvSpPr>
            <p:spPr>
              <a:xfrm>
                <a:off x="2473336" y="4000828"/>
                <a:ext cx="130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68416A-F14E-E990-C125-ECDC03952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336" y="4000828"/>
                <a:ext cx="130618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C06B5F-B82A-F847-256C-20F33895BC80}"/>
                  </a:ext>
                </a:extLst>
              </p:cNvPr>
              <p:cNvSpPr txBox="1"/>
              <p:nvPr/>
            </p:nvSpPr>
            <p:spPr>
              <a:xfrm>
                <a:off x="2327564" y="5112048"/>
                <a:ext cx="14519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𝟖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C06B5F-B82A-F847-256C-20F33895B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564" y="5112048"/>
                <a:ext cx="1451956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56CF77-3276-97EF-EC9A-EF5F1FC68312}"/>
                  </a:ext>
                </a:extLst>
              </p:cNvPr>
              <p:cNvSpPr txBox="1"/>
              <p:nvPr/>
            </p:nvSpPr>
            <p:spPr>
              <a:xfrm>
                <a:off x="2825241" y="6223268"/>
                <a:ext cx="130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56CF77-3276-97EF-EC9A-EF5F1FC68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241" y="6223268"/>
                <a:ext cx="130618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CB77F0-AA40-C5DA-E28D-3E0A9D124B4B}"/>
                  </a:ext>
                </a:extLst>
              </p:cNvPr>
              <p:cNvSpPr txBox="1"/>
              <p:nvPr/>
            </p:nvSpPr>
            <p:spPr>
              <a:xfrm>
                <a:off x="6096000" y="583016"/>
                <a:ext cx="1293468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8CB77F0-AA40-C5DA-E28D-3E0A9D124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83016"/>
                <a:ext cx="1293468" cy="89896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422DDF-EB7B-D787-457F-2C0C210CA49F}"/>
                  </a:ext>
                </a:extLst>
              </p:cNvPr>
              <p:cNvSpPr txBox="1"/>
              <p:nvPr/>
            </p:nvSpPr>
            <p:spPr>
              <a:xfrm>
                <a:off x="5977132" y="1727401"/>
                <a:ext cx="1412336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422DDF-EB7B-D787-457F-2C0C210CA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132" y="1727401"/>
                <a:ext cx="1412336" cy="8989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C6C84E-0B8A-5360-578A-0B3C9B1E55FA}"/>
                  </a:ext>
                </a:extLst>
              </p:cNvPr>
              <p:cNvSpPr txBox="1"/>
              <p:nvPr/>
            </p:nvSpPr>
            <p:spPr>
              <a:xfrm>
                <a:off x="4644044" y="3086362"/>
                <a:ext cx="2969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5C6C84E-0B8A-5360-578A-0B3C9B1E5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44" y="3086362"/>
                <a:ext cx="2969665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99B22C-0693-6C2A-F04D-D566872ADBD3}"/>
                  </a:ext>
                </a:extLst>
              </p:cNvPr>
              <p:cNvSpPr txBox="1"/>
              <p:nvPr/>
            </p:nvSpPr>
            <p:spPr>
              <a:xfrm>
                <a:off x="5977132" y="5339005"/>
                <a:ext cx="130159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99B22C-0693-6C2A-F04D-D566872AD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132" y="5339005"/>
                <a:ext cx="1301599" cy="7861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B13CAF-521D-858F-B19F-DE1E10331E99}"/>
                  </a:ext>
                </a:extLst>
              </p:cNvPr>
              <p:cNvSpPr txBox="1"/>
              <p:nvPr/>
            </p:nvSpPr>
            <p:spPr>
              <a:xfrm>
                <a:off x="5263494" y="4118905"/>
                <a:ext cx="2350215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B13CAF-521D-858F-B19F-DE1E10331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3494" y="4118905"/>
                <a:ext cx="2350215" cy="6685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C4146-7EB1-A13A-98C4-26DDD4FF90AE}"/>
                  </a:ext>
                </a:extLst>
              </p:cNvPr>
              <p:cNvSpPr txBox="1"/>
              <p:nvPr/>
            </p:nvSpPr>
            <p:spPr>
              <a:xfrm>
                <a:off x="10563523" y="770888"/>
                <a:ext cx="130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7AC4146-7EB1-A13A-98C4-26DDD4FF9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3523" y="770888"/>
                <a:ext cx="1306184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B2A10F-EBD5-3BCE-46D6-832CF88D124E}"/>
                  </a:ext>
                </a:extLst>
              </p:cNvPr>
              <p:cNvSpPr txBox="1"/>
              <p:nvPr/>
            </p:nvSpPr>
            <p:spPr>
              <a:xfrm>
                <a:off x="9376335" y="1933824"/>
                <a:ext cx="2701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B2A10F-EBD5-3BCE-46D6-832CF88D1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335" y="1933824"/>
                <a:ext cx="270130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FDA59D9-3AA0-FA47-808E-8F3F0A137321}"/>
                  </a:ext>
                </a:extLst>
              </p:cNvPr>
              <p:cNvSpPr txBox="1"/>
              <p:nvPr/>
            </p:nvSpPr>
            <p:spPr>
              <a:xfrm>
                <a:off x="10510876" y="3086362"/>
                <a:ext cx="1306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𝟐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FDA59D9-3AA0-FA47-808E-8F3F0A137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876" y="3086362"/>
                <a:ext cx="1306184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EB26A02-AAF9-8CFB-2503-DE02C4DFBD1F}"/>
                  </a:ext>
                </a:extLst>
              </p:cNvPr>
              <p:cNvSpPr txBox="1"/>
              <p:nvPr/>
            </p:nvSpPr>
            <p:spPr>
              <a:xfrm>
                <a:off x="10282523" y="4003681"/>
                <a:ext cx="1534537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EB26A02-AAF9-8CFB-2503-DE02C4DFB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2523" y="4003681"/>
                <a:ext cx="1534537" cy="89896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7AF5F1-2CC6-39A3-42B4-EE6F9E816811}"/>
                  </a:ext>
                </a:extLst>
              </p:cNvPr>
              <p:cNvSpPr txBox="1"/>
              <p:nvPr/>
            </p:nvSpPr>
            <p:spPr>
              <a:xfrm>
                <a:off x="10458475" y="5419855"/>
                <a:ext cx="1293468" cy="93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7AF5F1-2CC6-39A3-42B4-EE6F9E816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8475" y="5419855"/>
                <a:ext cx="1293468" cy="9389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906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9167" y="2083484"/>
            <a:ext cx="86033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SOLUTIONS</a:t>
            </a:r>
          </a:p>
        </p:txBody>
      </p:sp>
    </p:spTree>
    <p:extLst>
      <p:ext uri="{BB962C8B-B14F-4D97-AF65-F5344CB8AC3E}">
        <p14:creationId xmlns:p14="http://schemas.microsoft.com/office/powerpoint/2010/main" val="2248624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2562" y="481484"/>
                <a:ext cx="3679193" cy="127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1)</a:t>
                </a:r>
                <a:r>
                  <a:rPr lang="en-US" sz="54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</m:t>
                    </m:r>
                    <m:f>
                      <m:f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5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562" y="481484"/>
                <a:ext cx="3679193" cy="1270925"/>
              </a:xfrm>
              <a:prstGeom prst="rect">
                <a:avLst/>
              </a:prstGeom>
              <a:blipFill>
                <a:blip r:embed="rId2"/>
                <a:stretch>
                  <a:fillRect l="-8940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12593" y="4881710"/>
                <a:ext cx="34483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593" y="4881710"/>
                <a:ext cx="3448368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3099B9C-C2B2-E148-92DF-FDC8F384BFF6}"/>
                  </a:ext>
                </a:extLst>
              </p:cNvPr>
              <p:cNvSpPr txBox="1"/>
              <p:nvPr/>
            </p:nvSpPr>
            <p:spPr>
              <a:xfrm>
                <a:off x="1536440" y="2370844"/>
                <a:ext cx="3202711" cy="165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3099B9C-C2B2-E148-92DF-FDC8F384B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440" y="2370844"/>
                <a:ext cx="3202711" cy="16535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125683-E646-1A34-58F1-7108BE16C8C9}"/>
                  </a:ext>
                </a:extLst>
              </p:cNvPr>
              <p:cNvSpPr txBox="1"/>
              <p:nvPr/>
            </p:nvSpPr>
            <p:spPr>
              <a:xfrm>
                <a:off x="7580246" y="2671095"/>
                <a:ext cx="270911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125683-E646-1A34-58F1-7108BE16C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246" y="2671095"/>
                <a:ext cx="2709114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150591" y="675564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14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484044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+1=65</m:t>
                    </m:r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4840441" cy="923330"/>
              </a:xfrm>
              <a:prstGeom prst="rect">
                <a:avLst/>
              </a:prstGeom>
              <a:blipFill>
                <a:blip r:embed="rId2"/>
                <a:stretch>
                  <a:fillRect l="-6675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125683-E646-1A34-58F1-7108BE16C8C9}"/>
                  </a:ext>
                </a:extLst>
              </p:cNvPr>
              <p:cNvSpPr txBox="1"/>
              <p:nvPr/>
            </p:nvSpPr>
            <p:spPr>
              <a:xfrm>
                <a:off x="7771314" y="2781128"/>
                <a:ext cx="2246142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7125683-E646-1A34-58F1-7108BE16C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314" y="2781128"/>
                <a:ext cx="2246142" cy="1648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505433" y="540054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D28A00-3031-B413-A9DA-2696F9A2E652}"/>
                  </a:ext>
                </a:extLst>
              </p:cNvPr>
              <p:cNvSpPr txBox="1"/>
              <p:nvPr/>
            </p:nvSpPr>
            <p:spPr>
              <a:xfrm>
                <a:off x="2307557" y="2681870"/>
                <a:ext cx="35547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=6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D28A00-3031-B413-A9DA-2696F9A2E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557" y="2681870"/>
                <a:ext cx="3554700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443369-2704-565C-3526-70B03972294F}"/>
                  </a:ext>
                </a:extLst>
              </p:cNvPr>
              <p:cNvSpPr txBox="1"/>
              <p:nvPr/>
            </p:nvSpPr>
            <p:spPr>
              <a:xfrm>
                <a:off x="2298484" y="4688176"/>
                <a:ext cx="35547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443369-2704-565C-3526-70B039722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484" y="4688176"/>
                <a:ext cx="3554700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74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538066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5380664" cy="923330"/>
              </a:xfrm>
              <a:prstGeom prst="rect">
                <a:avLst/>
              </a:prstGeom>
              <a:blipFill>
                <a:blip r:embed="rId2"/>
                <a:stretch>
                  <a:fillRect l="-6002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D28A00-3031-B413-A9DA-2696F9A2E652}"/>
                  </a:ext>
                </a:extLst>
              </p:cNvPr>
              <p:cNvSpPr txBox="1"/>
              <p:nvPr/>
            </p:nvSpPr>
            <p:spPr>
              <a:xfrm>
                <a:off x="1020715" y="2649941"/>
                <a:ext cx="513838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+1=3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−2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D28A00-3031-B413-A9DA-2696F9A2E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15" y="2649941"/>
                <a:ext cx="513838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62E8D79-67CA-5D70-4CAC-79F3094A93F4}"/>
                  </a:ext>
                </a:extLst>
              </p:cNvPr>
              <p:cNvSpPr txBox="1"/>
              <p:nvPr/>
            </p:nvSpPr>
            <p:spPr>
              <a:xfrm>
                <a:off x="2399139" y="4501488"/>
                <a:ext cx="24867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US" sz="5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𝟑</m:t>
                      </m:r>
                    </m:oMath>
                  </m:oMathPara>
                </a14:m>
                <a:endParaRPr lang="en-GB" sz="2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62E8D79-67CA-5D70-4CAC-79F3094A9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139" y="4501488"/>
                <a:ext cx="2486760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225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484044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5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</m:t>
                    </m:r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4840441" cy="923330"/>
              </a:xfrm>
              <a:prstGeom prst="rect">
                <a:avLst/>
              </a:prstGeom>
              <a:blipFill>
                <a:blip r:embed="rId2"/>
                <a:stretch>
                  <a:fillRect l="-6675"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391" y="735064"/>
                <a:ext cx="3448368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505433" y="540054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7EA9D1-02AD-15CE-AB2C-0B4648F07D1D}"/>
                  </a:ext>
                </a:extLst>
              </p:cNvPr>
              <p:cNvSpPr txBox="1"/>
              <p:nvPr/>
            </p:nvSpPr>
            <p:spPr>
              <a:xfrm>
                <a:off x="1294731" y="2592021"/>
                <a:ext cx="3944822" cy="942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kumimoji="0" lang="en-US" sz="5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kumimoji="0" lang="en-US" sz="5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p>
                      </m:sSup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07EA9D1-02AD-15CE-AB2C-0B4648F07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731" y="2592021"/>
                <a:ext cx="3944822" cy="9420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/>
              <p:nvPr/>
            </p:nvSpPr>
            <p:spPr>
              <a:xfrm>
                <a:off x="1035308" y="4506035"/>
                <a:ext cx="40687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−1=3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308" y="4506035"/>
                <a:ext cx="4068711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933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4840441" cy="936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5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5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25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4840441" cy="936410"/>
              </a:xfrm>
              <a:prstGeom prst="rect">
                <a:avLst/>
              </a:prstGeom>
              <a:blipFill>
                <a:blip r:embed="rId2"/>
                <a:stretch>
                  <a:fillRect l="-6675" t="-16340" b="-398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8869122" y="2505669"/>
                <a:ext cx="25784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122" y="2505669"/>
                <a:ext cx="2578499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723797" y="600501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/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−8=4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1469182" y="2563505"/>
                <a:ext cx="467605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182" y="2563505"/>
                <a:ext cx="4676059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1458272" y="4442346"/>
                <a:ext cx="467605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272" y="4442346"/>
                <a:ext cx="4676059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01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5380664" cy="936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5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5400" kern="10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5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5380664" cy="936410"/>
              </a:xfrm>
              <a:prstGeom prst="rect">
                <a:avLst/>
              </a:prstGeom>
              <a:blipFill>
                <a:blip r:embed="rId2"/>
                <a:stretch>
                  <a:fillRect l="-6002" t="-16340" b="-398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8702724" y="4025406"/>
                <a:ext cx="231261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2724" y="4025406"/>
                <a:ext cx="231261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723797" y="600501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/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1469183" y="2563505"/>
                <a:ext cx="439253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2+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(3</m:t>
                            </m:r>
                          </m:e>
                          <m:sup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sup>
                        </m:s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183" y="2563505"/>
                <a:ext cx="4392530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1458272" y="4442346"/>
                <a:ext cx="4096367" cy="942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2+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272" y="4442346"/>
                <a:ext cx="4096367" cy="9420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05B5FE-5282-9B67-43DA-86F7AA8FE6B3}"/>
                  </a:ext>
                </a:extLst>
              </p:cNvPr>
              <p:cNvSpPr txBox="1"/>
              <p:nvPr/>
            </p:nvSpPr>
            <p:spPr>
              <a:xfrm>
                <a:off x="8702724" y="2406293"/>
                <a:ext cx="25784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05B5FE-5282-9B67-43DA-86F7AA8FE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2724" y="2406293"/>
                <a:ext cx="2578499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93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3" grpId="0"/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5380664" cy="936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5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9(3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)=</m:t>
                    </m:r>
                  </m:oMath>
                </a14:m>
                <a:r>
                  <a:rPr lang="en-US" sz="5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27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5380664" cy="936410"/>
              </a:xfrm>
              <a:prstGeom prst="rect">
                <a:avLst/>
              </a:prstGeom>
              <a:blipFill>
                <a:blip r:embed="rId2"/>
                <a:stretch>
                  <a:fillRect l="-6002" t="-16340" b="-398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494897" y="4257241"/>
                <a:ext cx="2312612" cy="1642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897" y="4257241"/>
                <a:ext cx="2312612" cy="16426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7001653" y="675564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/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140101-F73B-4F12-C815-9AA0E249C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806" y="780534"/>
                <a:ext cx="4068711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550952" y="2505669"/>
                <a:ext cx="597889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(3</m:t>
                            </m:r>
                          </m:e>
                          <m:sup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)(3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(3</m:t>
                            </m:r>
                          </m:e>
                          <m:sup>
                            <m:r>
                              <a:rPr lang="en-US" sz="5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sup>
                        </m:s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52" y="2505669"/>
                <a:ext cx="5978892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2433477" y="4322694"/>
                <a:ext cx="4096367" cy="942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477" y="4322694"/>
                <a:ext cx="4096367" cy="94205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05B5FE-5282-9B67-43DA-86F7AA8FE6B3}"/>
                  </a:ext>
                </a:extLst>
              </p:cNvPr>
              <p:cNvSpPr txBox="1"/>
              <p:nvPr/>
            </p:nvSpPr>
            <p:spPr>
              <a:xfrm>
                <a:off x="7494897" y="2505669"/>
                <a:ext cx="25784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7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05B5FE-5282-9B67-43DA-86F7AA8FE6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897" y="2505669"/>
                <a:ext cx="2578499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41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  <p:bldP spid="3" grpId="0"/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5335" y="675564"/>
                <a:ext cx="5380664" cy="99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5400" b="1" kern="1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</m:t>
                    </m:r>
                    <m:rad>
                      <m:radPr>
                        <m:degHide m:val="on"/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</m:rad>
                  </m:oMath>
                </a14:m>
                <a:endParaRPr lang="en-GB" sz="2800" kern="1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35" y="675564"/>
                <a:ext cx="5380664" cy="999120"/>
              </a:xfrm>
              <a:prstGeom prst="rect">
                <a:avLst/>
              </a:prstGeom>
              <a:blipFill>
                <a:blip r:embed="rId2"/>
                <a:stretch>
                  <a:fillRect l="-6002" t="-8537" b="-37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907308" y="579170"/>
                <a:ext cx="3000227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7308" y="579170"/>
                <a:ext cx="3000227" cy="1648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7001653" y="675564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1567710" y="2353384"/>
                <a:ext cx="3829977" cy="12279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  <m:r>
                          <a:rPr kumimoji="0" lang="en-US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kumimoji="0" lang="en-US" sz="5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kumimoji="0" lang="en-US" sz="5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kumimoji="0" lang="en-US" sz="5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kumimoji="0" lang="en-US" sz="5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710" y="2353384"/>
                <a:ext cx="3829977" cy="122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918575" y="4472819"/>
                <a:ext cx="4096367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−2=</m:t>
                      </m:r>
                      <m:box>
                        <m:boxPr>
                          <m:ctrlP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75" y="4472819"/>
                <a:ext cx="4096367" cy="10618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733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935" y="778476"/>
                <a:ext cx="4988284" cy="1028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54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− 3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=81</m:t>
                    </m:r>
                  </m:oMath>
                </a14:m>
                <a:endParaRPr lang="en-GB" sz="54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5" y="778476"/>
                <a:ext cx="4988284" cy="1028167"/>
              </a:xfrm>
              <a:prstGeom prst="rect">
                <a:avLst/>
              </a:prstGeom>
              <a:blipFill>
                <a:blip r:embed="rId2"/>
                <a:stretch>
                  <a:fillRect l="-6601" t="-5952" b="-36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338301" y="2204576"/>
                <a:ext cx="3406687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301" y="2204576"/>
                <a:ext cx="3406687" cy="25853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096000" y="778476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1228670" y="2672487"/>
                <a:ext cx="4528290" cy="1037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− 3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kumimoji="0" 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  <m:sup>
                        <m:box>
                          <m:boxPr>
                            <m:ctrlPr>
                              <a:rPr kumimoji="0" lang="en-US" sz="5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a:rPr kumimoji="0" lang="en-US" sz="5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e>
                        </m:box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670" y="2672487"/>
                <a:ext cx="4528290" cy="1037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858306" y="4623498"/>
                <a:ext cx="409636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− 3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06" y="4623498"/>
                <a:ext cx="4096367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6393982" y="721092"/>
                <a:ext cx="529532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− 3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0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982" y="721092"/>
                <a:ext cx="5295326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8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935" y="778476"/>
                <a:ext cx="5274886" cy="1028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54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5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5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=8</m:t>
                    </m:r>
                  </m:oMath>
                </a14:m>
                <a:endParaRPr lang="en-GB" sz="54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5" y="778476"/>
                <a:ext cx="5274886" cy="1028167"/>
              </a:xfrm>
              <a:prstGeom prst="rect">
                <a:avLst/>
              </a:prstGeom>
              <a:blipFill>
                <a:blip r:embed="rId2"/>
                <a:stretch>
                  <a:fillRect l="-6243" t="-5952" b="-36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430423" y="1995971"/>
                <a:ext cx="3406687" cy="4178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GB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GB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sz="5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5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423" y="1995971"/>
                <a:ext cx="3406687" cy="41783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096000" y="778476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661224" y="2243641"/>
                <a:ext cx="5098471" cy="1037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24" y="2243641"/>
                <a:ext cx="5098471" cy="1037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1070177" y="5250964"/>
                <a:ext cx="443020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+4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77" y="5250964"/>
                <a:ext cx="4430201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6393982" y="721092"/>
                <a:ext cx="54795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+4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−3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0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982" y="721092"/>
                <a:ext cx="5479570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BCA176-95A8-28BE-CCB0-6B1B0B3AD114}"/>
                  </a:ext>
                </a:extLst>
              </p:cNvPr>
              <p:cNvSpPr txBox="1"/>
              <p:nvPr/>
            </p:nvSpPr>
            <p:spPr>
              <a:xfrm>
                <a:off x="661224" y="3718039"/>
                <a:ext cx="5098471" cy="10374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+4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9BCA176-95A8-28BE-CCB0-6B1B0B3AD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24" y="3718039"/>
                <a:ext cx="5098471" cy="1037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86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934" y="778476"/>
                <a:ext cx="5527361" cy="943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54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8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  <m:r>
                      <a:rPr lang="en-US" sz="5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</m:t>
                    </m:r>
                  </m:oMath>
                </a14:m>
                <a:r>
                  <a:rPr lang="en-US" sz="5400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5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endParaRPr lang="en-GB" sz="54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4" y="778476"/>
                <a:ext cx="5527361" cy="943463"/>
              </a:xfrm>
              <a:prstGeom prst="rect">
                <a:avLst/>
              </a:prstGeom>
              <a:blipFill>
                <a:blip r:embed="rId2"/>
                <a:stretch>
                  <a:fillRect l="-5954" t="-14935" b="-402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809150" y="2213041"/>
                <a:ext cx="3047644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f>
                        <m:fPr>
                          <m:ctrlP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150" y="2213041"/>
                <a:ext cx="3047644" cy="1648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672469" y="665833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560664" y="2329757"/>
                <a:ext cx="5445483" cy="9326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5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−5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64" y="2329757"/>
                <a:ext cx="5445483" cy="9326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705116" y="5392611"/>
                <a:ext cx="539088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−15=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16" y="5392611"/>
                <a:ext cx="5390884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6393982" y="721092"/>
                <a:ext cx="547957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5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16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3982" y="721092"/>
                <a:ext cx="5479570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5A3E03-1051-3B46-D1A8-050797A4BD7B}"/>
                  </a:ext>
                </a:extLst>
              </p:cNvPr>
              <p:cNvSpPr txBox="1"/>
              <p:nvPr/>
            </p:nvSpPr>
            <p:spPr>
              <a:xfrm>
                <a:off x="560663" y="3861184"/>
                <a:ext cx="5527361" cy="9326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−15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5A3E03-1051-3B46-D1A8-050797A4B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63" y="3861184"/>
                <a:ext cx="5527361" cy="9326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10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934" y="778476"/>
                <a:ext cx="6414472" cy="8456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48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12)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4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– 6(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𝑥</m:t>
                        </m:r>
                      </m:sup>
                    </m:sSup>
                    <m:r>
                      <a:rPr lang="en-US" sz="4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)−16=0</m:t>
                    </m:r>
                  </m:oMath>
                </a14:m>
                <a:endParaRPr lang="en-GB" sz="48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4" y="778476"/>
                <a:ext cx="6414472" cy="845681"/>
              </a:xfrm>
              <a:prstGeom prst="rect">
                <a:avLst/>
              </a:prstGeom>
              <a:blipFill>
                <a:blip r:embed="rId2"/>
                <a:stretch>
                  <a:fillRect l="-4373" t="-14493" b="-38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7290179" y="853538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581559" y="2165819"/>
                <a:ext cx="62427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6(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)−16=0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9" y="2165819"/>
                <a:ext cx="6242742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8045355" y="289453"/>
                <a:ext cx="298203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8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5355" y="289453"/>
                <a:ext cx="298203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/>
              <p:nvPr/>
            </p:nvSpPr>
            <p:spPr>
              <a:xfrm>
                <a:off x="581559" y="3682036"/>
                <a:ext cx="62427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6(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)−16=0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9" y="3682036"/>
                <a:ext cx="6242742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/>
              <p:nvPr/>
            </p:nvSpPr>
            <p:spPr>
              <a:xfrm>
                <a:off x="874563" y="5146920"/>
                <a:ext cx="62427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a:rPr lang="en-US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6(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)−16=0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63" y="5146920"/>
                <a:ext cx="6242742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/>
              <p:nvPr/>
            </p:nvSpPr>
            <p:spPr>
              <a:xfrm>
                <a:off x="8252173" y="1240743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=8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2173" y="1240743"/>
                <a:ext cx="2260976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/>
              <p:nvPr/>
            </p:nvSpPr>
            <p:spPr>
              <a:xfrm>
                <a:off x="8429594" y="2034103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594" y="2034103"/>
                <a:ext cx="2260976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/>
              <p:nvPr/>
            </p:nvSpPr>
            <p:spPr>
              <a:xfrm>
                <a:off x="8045355" y="3568198"/>
                <a:ext cx="298203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5355" y="3568198"/>
                <a:ext cx="2982034" cy="9233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/>
              <p:nvPr/>
            </p:nvSpPr>
            <p:spPr>
              <a:xfrm>
                <a:off x="7933637" y="4639089"/>
                <a:ext cx="289804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=−2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637" y="4639089"/>
                <a:ext cx="2898047" cy="9233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F7CAF72-B6D6-C280-3F2F-7256AB70F425}"/>
              </a:ext>
            </a:extLst>
          </p:cNvPr>
          <p:cNvSpPr txBox="1"/>
          <p:nvPr/>
        </p:nvSpPr>
        <p:spPr>
          <a:xfrm>
            <a:off x="8233885" y="5709980"/>
            <a:ext cx="2597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No Solutions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2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/>
      <p:bldP spid="9" grpId="0"/>
      <p:bldP spid="12" grpId="0"/>
      <p:bldP spid="13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8934" y="778476"/>
                <a:ext cx="6414472" cy="1740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48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13) </a:t>
                </a:r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9(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+ 1 </a:t>
                </a:r>
                <a14:m>
                  <m:oMath xmlns:m="http://schemas.openxmlformats.org/officeDocument/2006/math">
                    <m:r>
                      <a:rPr lang="en-US" sz="4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lang="en-GB" sz="48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:endParaRPr lang="en-GB" sz="48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34" y="778476"/>
                <a:ext cx="6414472" cy="1740541"/>
              </a:xfrm>
              <a:prstGeom prst="rect">
                <a:avLst/>
              </a:prstGeom>
              <a:blipFill>
                <a:blip r:embed="rId2"/>
                <a:stretch>
                  <a:fillRect l="-4373" t="-70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7290179" y="853538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581559" y="2165819"/>
                <a:ext cx="62427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8(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9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+1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9" y="2165819"/>
                <a:ext cx="6242742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8045355" y="289453"/>
                <a:ext cx="298203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8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5355" y="289453"/>
                <a:ext cx="298203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/>
              <p:nvPr/>
            </p:nvSpPr>
            <p:spPr>
              <a:xfrm>
                <a:off x="581559" y="3682036"/>
                <a:ext cx="62427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8(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9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+1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59" y="3682036"/>
                <a:ext cx="6242742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/>
              <p:nvPr/>
            </p:nvSpPr>
            <p:spPr>
              <a:xfrm>
                <a:off x="874563" y="5146920"/>
                <a:ext cx="624274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8(</m:t>
                          </m:r>
                          <m:r>
                            <a:rPr lang="en-US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9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+1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63" y="5146920"/>
                <a:ext cx="6242740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/>
              <p:nvPr/>
            </p:nvSpPr>
            <p:spPr>
              <a:xfrm>
                <a:off x="8252173" y="1240743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=1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2173" y="1240743"/>
                <a:ext cx="2260976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/>
              <p:nvPr/>
            </p:nvSpPr>
            <p:spPr>
              <a:xfrm>
                <a:off x="8429594" y="2034103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594" y="2034103"/>
                <a:ext cx="2260976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/>
              <p:nvPr/>
            </p:nvSpPr>
            <p:spPr>
              <a:xfrm>
                <a:off x="8006947" y="3429000"/>
                <a:ext cx="2982034" cy="11058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box>
                        <m:box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8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6947" y="3429000"/>
                <a:ext cx="2982034" cy="11058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/>
              <p:nvPr/>
            </p:nvSpPr>
            <p:spPr>
              <a:xfrm>
                <a:off x="8045355" y="4639882"/>
                <a:ext cx="2597795" cy="10675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box>
                        <m:boxPr>
                          <m:ctrlPr>
                            <a:rPr kumimoji="0" lang="en-US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8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5355" y="4639882"/>
                <a:ext cx="2597795" cy="10675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009980-982A-DAF4-374B-7D6ECB16F59F}"/>
                  </a:ext>
                </a:extLst>
              </p:cNvPr>
              <p:cNvSpPr txBox="1"/>
              <p:nvPr/>
            </p:nvSpPr>
            <p:spPr>
              <a:xfrm>
                <a:off x="8548862" y="5827703"/>
                <a:ext cx="2559381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009980-982A-DAF4-374B-7D6ECB16F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8862" y="5827703"/>
                <a:ext cx="2559381" cy="9233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311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/>
      <p:bldP spid="9" grpId="0"/>
      <p:bldP spid="12" grpId="0"/>
      <p:bldP spid="13" grpId="0"/>
      <p:bldP spid="1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61893" y="778476"/>
                <a:ext cx="6901233" cy="842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lang="en-US" sz="4800" b="1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5(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  <m:sup>
                        <m:r>
                          <a:rPr lang="en-US" sz="4800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4800" kern="100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12 </a:t>
                </a:r>
                <a14:m>
                  <m:oMath xmlns:m="http://schemas.openxmlformats.org/officeDocument/2006/math">
                    <m:r>
                      <a:rPr lang="en-US" sz="4800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=0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93" y="778476"/>
                <a:ext cx="6901233" cy="842603"/>
              </a:xfrm>
              <a:prstGeom prst="rect">
                <a:avLst/>
              </a:prstGeom>
              <a:blipFill>
                <a:blip r:embed="rId2"/>
                <a:stretch>
                  <a:fillRect l="-4064" t="-14493" b="-38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8117881" y="726610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388562" y="2217152"/>
                <a:ext cx="717465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)(2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−12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62" y="2217152"/>
                <a:ext cx="7174655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/>
              <p:nvPr/>
            </p:nvSpPr>
            <p:spPr>
              <a:xfrm>
                <a:off x="8628407" y="316749"/>
                <a:ext cx="298203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8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43F8ADF-B4ED-44A2-5C03-F94ECF2DC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407" y="316749"/>
                <a:ext cx="2982034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/>
              <p:nvPr/>
            </p:nvSpPr>
            <p:spPr>
              <a:xfrm>
                <a:off x="854519" y="3682035"/>
                <a:ext cx="670860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2(</m:t>
                          </m:r>
                          <m:sSup>
                            <m:sSupPr>
                              <m:ctrlPr>
                                <a:rPr lang="en-GB" sz="480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4800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4800" b="0" i="1" kern="1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sSup>
                        <m:sSupPr>
                          <m:ctrlPr>
                            <a:rPr lang="en-GB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48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−12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EF313C-D0EE-7C80-28A0-F019D82DB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19" y="3682035"/>
                <a:ext cx="6708607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/>
              <p:nvPr/>
            </p:nvSpPr>
            <p:spPr>
              <a:xfrm>
                <a:off x="1409954" y="5202148"/>
                <a:ext cx="624274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2(</m:t>
                          </m:r>
                          <m:r>
                            <a:rPr lang="en-US" sz="480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𝑦</m:t>
                          </m:r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48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– </m:t>
                      </m:r>
                      <m:r>
                        <m:rPr>
                          <m:nor/>
                        </m:rPr>
                        <a:rPr lang="en-US" sz="4800" b="0" i="0" kern="100" dirty="0" smtClean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48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en-US" sz="48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−12</m:t>
                      </m:r>
                      <m:r>
                        <a:rPr lang="en-US" sz="48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3FBD6E-E855-7CCC-0A62-6AC4F08E7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54" y="5202148"/>
                <a:ext cx="6242740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/>
              <p:nvPr/>
            </p:nvSpPr>
            <p:spPr>
              <a:xfrm>
                <a:off x="8835225" y="1268039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=4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AAAA28D-4080-BF91-55DC-15C901B60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225" y="1268039"/>
                <a:ext cx="2260976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/>
              <p:nvPr/>
            </p:nvSpPr>
            <p:spPr>
              <a:xfrm>
                <a:off x="9012646" y="2061399"/>
                <a:ext cx="226097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9BC1D9A-7959-EFE0-6DC3-B463A935E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646" y="2061399"/>
                <a:ext cx="2260976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/>
              <p:nvPr/>
            </p:nvSpPr>
            <p:spPr>
              <a:xfrm>
                <a:off x="8727799" y="3520337"/>
                <a:ext cx="2982034" cy="1063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</m:t>
                      </m:r>
                      <m:box>
                        <m:box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US" sz="5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A9BF0C-E1AA-B990-0E8E-373F9B7C0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7799" y="3520337"/>
                <a:ext cx="2982034" cy="10635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/>
              <p:nvPr/>
            </p:nvSpPr>
            <p:spPr>
              <a:xfrm>
                <a:off x="8516689" y="4666385"/>
                <a:ext cx="2898047" cy="1063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e>
                        <m:sup>
                          <m:r>
                            <a:rPr kumimoji="0" lang="en-US" sz="5400" b="0" i="1" u="none" strike="noStrike" kern="1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𝑥</m:t>
                          </m:r>
                        </m:sup>
                      </m:sSup>
                      <m:r>
                        <a:rPr kumimoji="0" lang="en-US" sz="54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box>
                        <m:boxPr>
                          <m:ctrlPr>
                            <a:rPr kumimoji="0" lang="en-US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r>
                            <m:rPr>
                              <m:brk m:alnAt="63"/>
                            </m:rPr>
                            <a:rPr kumimoji="0" lang="en-US" sz="5400" b="0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US" sz="5400" b="0" i="1" u="none" strike="noStrike" kern="1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653BCC3-D7DF-3296-1257-E8E6B2D55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689" y="4666385"/>
                <a:ext cx="2898047" cy="10635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F7CAF72-B6D6-C280-3F2F-7256AB70F425}"/>
              </a:ext>
            </a:extLst>
          </p:cNvPr>
          <p:cNvSpPr txBox="1"/>
          <p:nvPr/>
        </p:nvSpPr>
        <p:spPr>
          <a:xfrm>
            <a:off x="8844236" y="5894920"/>
            <a:ext cx="2597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No Solutions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6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  <p:bldP spid="7" grpId="0"/>
      <p:bldP spid="9" grpId="0"/>
      <p:bldP spid="12" grpId="0"/>
      <p:bldP spid="13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934" y="778476"/>
            <a:ext cx="5527361" cy="942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54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15) </a:t>
            </a:r>
            <a:r>
              <a:rPr lang="en-GB" sz="54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5400" i="1" kern="1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54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× 4</a:t>
            </a:r>
            <a:r>
              <a:rPr lang="en-GB" sz="5400" i="1" kern="1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5400" kern="100" baseline="30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GB" sz="5400" kern="1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+ 1</a:t>
            </a:r>
            <a:r>
              <a:rPr lang="en-GB" sz="54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=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7904684" y="3611797"/>
                <a:ext cx="3047644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4684" y="3611797"/>
                <a:ext cx="3047644" cy="1648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696501" y="778476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156919" y="2424590"/>
                <a:ext cx="626434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GB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)(2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19" y="2424590"/>
                <a:ext cx="6264348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/>
              <p:nvPr/>
            </p:nvSpPr>
            <p:spPr>
              <a:xfrm>
                <a:off x="6878444" y="778476"/>
                <a:ext cx="509064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3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D03316B-5600-E864-3F6A-4DAB42866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444" y="778476"/>
                <a:ext cx="5090642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120C9A-E5FA-94C4-97FB-BD4FBE2FE42C}"/>
                  </a:ext>
                </a:extLst>
              </p:cNvPr>
              <p:cNvSpPr txBox="1"/>
              <p:nvPr/>
            </p:nvSpPr>
            <p:spPr>
              <a:xfrm>
                <a:off x="156919" y="3931966"/>
                <a:ext cx="626434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+2</m:t>
                          </m:r>
                        </m:sup>
                      </m:sSup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120C9A-E5FA-94C4-97FB-BD4FBE2FE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19" y="3931966"/>
                <a:ext cx="6264348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5B2667-5EBB-F57F-4F27-9A165D55C805}"/>
                  </a:ext>
                </a:extLst>
              </p:cNvPr>
              <p:cNvSpPr txBox="1"/>
              <p:nvPr/>
            </p:nvSpPr>
            <p:spPr>
              <a:xfrm>
                <a:off x="1555031" y="5378626"/>
                <a:ext cx="524994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+2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5B2667-5EBB-F57F-4F27-9A165D55C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5031" y="5378626"/>
                <a:ext cx="5249949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E4789E-08E9-EFBB-B284-DC44DF3ADF7E}"/>
                  </a:ext>
                </a:extLst>
              </p:cNvPr>
              <p:cNvSpPr txBox="1"/>
              <p:nvPr/>
            </p:nvSpPr>
            <p:spPr>
              <a:xfrm>
                <a:off x="6878444" y="2286864"/>
                <a:ext cx="509064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E4789E-08E9-EFBB-B284-DC44DF3AD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444" y="2286864"/>
                <a:ext cx="5090642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00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" grpId="0"/>
      <p:bldP spid="5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6702" y="438494"/>
                <a:ext cx="4906397" cy="140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  <a:defRPr/>
                </a:pPr>
                <a:r>
                  <a:rPr kumimoji="0" lang="en-GB" sz="54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16)</a:t>
                </a:r>
                <a:r>
                  <a:rPr kumimoji="0" lang="en-GB" sz="5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kumimoji="0" lang="en-US" sz="5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GB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0" lang="en-US" sz="5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kumimoji="0" lang="en-GB" sz="5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sz="5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en-GB" sz="5400" kern="1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02" y="438494"/>
                <a:ext cx="4906397" cy="1402050"/>
              </a:xfrm>
              <a:prstGeom prst="rect">
                <a:avLst/>
              </a:prstGeom>
              <a:blipFill>
                <a:blip r:embed="rId2"/>
                <a:stretch>
                  <a:fillRect l="-6716" b="-1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/>
              <p:nvPr/>
            </p:nvSpPr>
            <p:spPr>
              <a:xfrm>
                <a:off x="8450420" y="4659978"/>
                <a:ext cx="3047644" cy="1719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5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5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US" sz="5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79A57F-AC3D-EE11-42CF-34C717CD8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0420" y="4659978"/>
                <a:ext cx="3047644" cy="17198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F0269-73EE-C936-DC55-301FF5F7ACDB}"/>
              </a:ext>
            </a:extLst>
          </p:cNvPr>
          <p:cNvCxnSpPr>
            <a:cxnSpLocks/>
          </p:cNvCxnSpPr>
          <p:nvPr/>
        </p:nvCxnSpPr>
        <p:spPr>
          <a:xfrm>
            <a:off x="6696501" y="778476"/>
            <a:ext cx="0" cy="56569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/>
              <p:nvPr/>
            </p:nvSpPr>
            <p:spPr>
              <a:xfrm>
                <a:off x="468572" y="4701974"/>
                <a:ext cx="5008732" cy="16986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5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1.5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3977D9-251D-9DB3-94D4-B82FACDA2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2" y="4701974"/>
                <a:ext cx="5008732" cy="16986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7CA02A-6D4F-1D59-1B88-7A206A8E824C}"/>
                  </a:ext>
                </a:extLst>
              </p:cNvPr>
              <p:cNvSpPr txBox="1"/>
              <p:nvPr/>
            </p:nvSpPr>
            <p:spPr>
              <a:xfrm>
                <a:off x="368134" y="2389296"/>
                <a:ext cx="5922169" cy="1648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(2</m:t>
                              </m:r>
                            </m:e>
                            <m: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−2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GB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sz="5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p>
                              </m:sSup>
                              <m:r>
                                <a:rPr lang="en-US" sz="5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5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0.5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7CA02A-6D4F-1D59-1B88-7A206A8E8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134" y="2389296"/>
                <a:ext cx="5922169" cy="16481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392AD1-1A9A-50CE-478C-39689E1AF240}"/>
                  </a:ext>
                </a:extLst>
              </p:cNvPr>
              <p:cNvSpPr txBox="1"/>
              <p:nvPr/>
            </p:nvSpPr>
            <p:spPr>
              <a:xfrm>
                <a:off x="6967155" y="480490"/>
                <a:ext cx="5008732" cy="9326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5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(2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−4</m:t>
                          </m:r>
                        </m:sup>
                      </m:sSup>
                      <m:r>
                        <a:rPr lang="en-US"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e>
                        <m:sup>
                          <m:r>
                            <a:rPr lang="en-US" sz="5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5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1.5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5392AD1-1A9A-50CE-478C-39689E1AF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155" y="480490"/>
                <a:ext cx="5008732" cy="932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A99E2A-CE9B-ED14-5FDF-0A3770480A11}"/>
                  </a:ext>
                </a:extLst>
              </p:cNvPr>
              <p:cNvSpPr txBox="1"/>
              <p:nvPr/>
            </p:nvSpPr>
            <p:spPr>
              <a:xfrm>
                <a:off x="6967155" y="1980423"/>
                <a:ext cx="509064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−4=−1.5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0A99E2A-CE9B-ED14-5FDF-0A3770480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155" y="1980423"/>
                <a:ext cx="5090642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D8D4E7-AD08-C714-309E-9AD708A27B7B}"/>
                  </a:ext>
                </a:extLst>
              </p:cNvPr>
              <p:cNvSpPr txBox="1"/>
              <p:nvPr/>
            </p:nvSpPr>
            <p:spPr>
              <a:xfrm>
                <a:off x="8127214" y="3470996"/>
                <a:ext cx="343243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US" sz="5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US" sz="5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US" sz="5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2.5</m:t>
                      </m:r>
                    </m:oMath>
                  </m:oMathPara>
                </a14:m>
                <a:endParaRPr lang="en-GB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9D8D4E7-AD08-C714-309E-9AD708A27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214" y="3470996"/>
                <a:ext cx="3432439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9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2" grpId="0"/>
      <p:bldP spid="9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648</Words>
  <Application>Microsoft Office PowerPoint</Application>
  <PresentationFormat>Widescreen</PresentationFormat>
  <Paragraphs>149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2020-05-05T17:48:01Z</dcterms:created>
  <dcterms:modified xsi:type="dcterms:W3CDTF">2023-03-14T10:23:46Z</dcterms:modified>
</cp:coreProperties>
</file>