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5641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54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63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723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17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137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9773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78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014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65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74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9CB13-E6E6-4AEF-A49E-073900B8FC1F}" type="datetimeFigureOut">
              <a:rPr lang="en-GB" smtClean="0"/>
              <a:t>12/01/2020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8CB3A-FB87-48AB-8E0B-4E9D748476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466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394"/>
          <a:stretch/>
        </p:blipFill>
        <p:spPr>
          <a:xfrm>
            <a:off x="5918663" y="144088"/>
            <a:ext cx="6096000" cy="41500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636" t="11228" r="4409" b="9318"/>
          <a:stretch/>
        </p:blipFill>
        <p:spPr>
          <a:xfrm>
            <a:off x="155171" y="144087"/>
            <a:ext cx="5619404" cy="41500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650678" y="450789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9" name="TextBox 8"/>
          <p:cNvSpPr txBox="1"/>
          <p:nvPr/>
        </p:nvSpPr>
        <p:spPr>
          <a:xfrm>
            <a:off x="1684712" y="5753890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87117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80408" y="2017222"/>
            <a:ext cx="1006394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627392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394"/>
          <a:stretch/>
        </p:blipFill>
        <p:spPr>
          <a:xfrm>
            <a:off x="5918663" y="144088"/>
            <a:ext cx="6096000" cy="415005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636" t="11228" r="4409" b="9318"/>
          <a:stretch/>
        </p:blipFill>
        <p:spPr>
          <a:xfrm>
            <a:off x="155171" y="144087"/>
            <a:ext cx="5619404" cy="41500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573093" y="505653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5918663" y="144087"/>
            <a:ext cx="6096000" cy="415005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506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394"/>
          <a:stretch/>
        </p:blipFill>
        <p:spPr>
          <a:xfrm>
            <a:off x="321427" y="211242"/>
            <a:ext cx="6605846" cy="44971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0526" t="47631" r="34924" b="36810"/>
          <a:stretch/>
        </p:blipFill>
        <p:spPr>
          <a:xfrm>
            <a:off x="1179023" y="4708395"/>
            <a:ext cx="4779817" cy="201937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81331" y="3400029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solved </a:t>
            </a:r>
          </a:p>
          <a:p>
            <a:pPr algn="ctr"/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 – 3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 smtClean="0"/>
              <a:t> – 2 = 0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138651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636" t="11228" r="4409" b="9318"/>
          <a:stretch/>
        </p:blipFill>
        <p:spPr>
          <a:xfrm>
            <a:off x="382385" y="160713"/>
            <a:ext cx="6362008" cy="46043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67544" t="47807" r="7310" b="35471"/>
          <a:stretch/>
        </p:blipFill>
        <p:spPr>
          <a:xfrm>
            <a:off x="1105593" y="4753220"/>
            <a:ext cx="4641272" cy="20576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635922" y="3466531"/>
            <a:ext cx="3684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changed </a:t>
            </a:r>
          </a:p>
          <a:p>
            <a:pPr algn="ctr"/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4400" dirty="0" smtClean="0"/>
              <a:t> = 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 + 3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 smtClean="0"/>
              <a:t> – 1</a:t>
            </a:r>
          </a:p>
          <a:p>
            <a:pPr algn="ctr"/>
            <a:r>
              <a:rPr lang="en-GB" sz="4400" dirty="0" smtClean="0"/>
              <a:t>Instead of</a:t>
            </a:r>
          </a:p>
          <a:p>
            <a:pPr algn="ctr"/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 + 4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 smtClean="0"/>
              <a:t> – 3 = 0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3974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43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2020-01-12T19:58:12Z</dcterms:created>
  <dcterms:modified xsi:type="dcterms:W3CDTF">2020-01-12T20:06:55Z</dcterms:modified>
</cp:coreProperties>
</file>