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1" r:id="rId4"/>
    <p:sldId id="260" r:id="rId5"/>
    <p:sldId id="262" r:id="rId6"/>
    <p:sldId id="263" r:id="rId7"/>
    <p:sldId id="264" r:id="rId8"/>
    <p:sldId id="265" r:id="rId9"/>
    <p:sldId id="26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82B03D-8812-48FF-A71E-0E9A698F9F9D}" v="4" dt="2021-11-11T05:21:44.4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8" d="100"/>
          <a:sy n="88" d="100"/>
        </p:scale>
        <p:origin x="69" y="1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wart Gale" userId="3647ddd2-6040-41ae-a96d-232c23482af8" providerId="ADAL" clId="{BF82B03D-8812-48FF-A71E-0E9A698F9F9D}"/>
    <pc:docChg chg="custSel addSld modSld">
      <pc:chgData name="Stewart Gale" userId="3647ddd2-6040-41ae-a96d-232c23482af8" providerId="ADAL" clId="{BF82B03D-8812-48FF-A71E-0E9A698F9F9D}" dt="2021-11-11T05:21:44.474" v="27"/>
      <pc:docMkLst>
        <pc:docMk/>
      </pc:docMkLst>
      <pc:sldChg chg="delSp modSp mod delAnim">
        <pc:chgData name="Stewart Gale" userId="3647ddd2-6040-41ae-a96d-232c23482af8" providerId="ADAL" clId="{BF82B03D-8812-48FF-A71E-0E9A698F9F9D}" dt="2021-11-11T05:21:06.585" v="15" actId="1076"/>
        <pc:sldMkLst>
          <pc:docMk/>
          <pc:sldMk cId="1808708250" sldId="256"/>
        </pc:sldMkLst>
        <pc:spChg chg="mod">
          <ac:chgData name="Stewart Gale" userId="3647ddd2-6040-41ae-a96d-232c23482af8" providerId="ADAL" clId="{BF82B03D-8812-48FF-A71E-0E9A698F9F9D}" dt="2021-11-11T05:21:06.585" v="15" actId="1076"/>
          <ac:spMkLst>
            <pc:docMk/>
            <pc:sldMk cId="1808708250" sldId="256"/>
            <ac:spMk id="4" creationId="{00000000-0000-0000-0000-000000000000}"/>
          </ac:spMkLst>
        </pc:spChg>
        <pc:spChg chg="del">
          <ac:chgData name="Stewart Gale" userId="3647ddd2-6040-41ae-a96d-232c23482af8" providerId="ADAL" clId="{BF82B03D-8812-48FF-A71E-0E9A698F9F9D}" dt="2021-11-11T05:20:44" v="1" actId="478"/>
          <ac:spMkLst>
            <pc:docMk/>
            <pc:sldMk cId="1808708250" sldId="256"/>
            <ac:spMk id="6" creationId="{00000000-0000-0000-0000-000000000000}"/>
          </ac:spMkLst>
        </pc:spChg>
        <pc:spChg chg="del">
          <ac:chgData name="Stewart Gale" userId="3647ddd2-6040-41ae-a96d-232c23482af8" providerId="ADAL" clId="{BF82B03D-8812-48FF-A71E-0E9A698F9F9D}" dt="2021-11-11T05:20:44" v="1" actId="478"/>
          <ac:spMkLst>
            <pc:docMk/>
            <pc:sldMk cId="1808708250" sldId="256"/>
            <ac:spMk id="7" creationId="{00000000-0000-0000-0000-000000000000}"/>
          </ac:spMkLst>
        </pc:spChg>
        <pc:spChg chg="del">
          <ac:chgData name="Stewart Gale" userId="3647ddd2-6040-41ae-a96d-232c23482af8" providerId="ADAL" clId="{BF82B03D-8812-48FF-A71E-0E9A698F9F9D}" dt="2021-11-11T05:20:44" v="1" actId="478"/>
          <ac:spMkLst>
            <pc:docMk/>
            <pc:sldMk cId="1808708250" sldId="256"/>
            <ac:spMk id="13" creationId="{00000000-0000-0000-0000-000000000000}"/>
          </ac:spMkLst>
        </pc:spChg>
        <pc:picChg chg="del">
          <ac:chgData name="Stewart Gale" userId="3647ddd2-6040-41ae-a96d-232c23482af8" providerId="ADAL" clId="{BF82B03D-8812-48FF-A71E-0E9A698F9F9D}" dt="2021-11-11T05:20:44" v="1" actId="478"/>
          <ac:picMkLst>
            <pc:docMk/>
            <pc:sldMk cId="1808708250" sldId="256"/>
            <ac:picMk id="5" creationId="{00000000-0000-0000-0000-000000000000}"/>
          </ac:picMkLst>
        </pc:picChg>
      </pc:sldChg>
      <pc:sldChg chg="delSp modSp add mod modAnim">
        <pc:chgData name="Stewart Gale" userId="3647ddd2-6040-41ae-a96d-232c23482af8" providerId="ADAL" clId="{BF82B03D-8812-48FF-A71E-0E9A698F9F9D}" dt="2021-11-11T05:21:44.474" v="27"/>
        <pc:sldMkLst>
          <pc:docMk/>
          <pc:sldMk cId="184969825" sldId="268"/>
        </pc:sldMkLst>
        <pc:spChg chg="del">
          <ac:chgData name="Stewart Gale" userId="3647ddd2-6040-41ae-a96d-232c23482af8" providerId="ADAL" clId="{BF82B03D-8812-48FF-A71E-0E9A698F9F9D}" dt="2021-11-11T05:21:15.321" v="16" actId="478"/>
          <ac:spMkLst>
            <pc:docMk/>
            <pc:sldMk cId="184969825" sldId="268"/>
            <ac:spMk id="4" creationId="{00000000-0000-0000-0000-000000000000}"/>
          </ac:spMkLst>
        </pc:spChg>
        <pc:spChg chg="mod">
          <ac:chgData name="Stewart Gale" userId="3647ddd2-6040-41ae-a96d-232c23482af8" providerId="ADAL" clId="{BF82B03D-8812-48FF-A71E-0E9A698F9F9D}" dt="2021-11-11T05:21:24.891" v="20" actId="1076"/>
          <ac:spMkLst>
            <pc:docMk/>
            <pc:sldMk cId="184969825" sldId="268"/>
            <ac:spMk id="6" creationId="{00000000-0000-0000-0000-000000000000}"/>
          </ac:spMkLst>
        </pc:spChg>
        <pc:spChg chg="mod">
          <ac:chgData name="Stewart Gale" userId="3647ddd2-6040-41ae-a96d-232c23482af8" providerId="ADAL" clId="{BF82B03D-8812-48FF-A71E-0E9A698F9F9D}" dt="2021-11-11T05:21:36.422" v="26" actId="1076"/>
          <ac:spMkLst>
            <pc:docMk/>
            <pc:sldMk cId="184969825" sldId="268"/>
            <ac:spMk id="7" creationId="{00000000-0000-0000-0000-000000000000}"/>
          </ac:spMkLst>
        </pc:spChg>
        <pc:picChg chg="mod">
          <ac:chgData name="Stewart Gale" userId="3647ddd2-6040-41ae-a96d-232c23482af8" providerId="ADAL" clId="{BF82B03D-8812-48FF-A71E-0E9A698F9F9D}" dt="2021-11-11T05:21:28.825" v="23" actId="1076"/>
          <ac:picMkLst>
            <pc:docMk/>
            <pc:sldMk cId="184969825" sldId="268"/>
            <ac:picMk id="5" creationId="{00000000-0000-0000-0000-000000000000}"/>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110584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1344006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1037261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3180577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2195254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1953335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56565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1765807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759546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4269392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809B935-9F32-40F0-8916-26B76230C639}" type="datetimeFigureOut">
              <a:rPr lang="en-GB" smtClean="0"/>
              <a:t>11/11/2021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82D27C47-0D53-465D-BCC2-4CA775AC71F5}" type="slidenum">
              <a:rPr lang="en-GB" smtClean="0"/>
              <a:t>‹#›</a:t>
            </a:fld>
            <a:endParaRPr lang="en-GB" dirty="0"/>
          </a:p>
        </p:txBody>
      </p:sp>
    </p:spTree>
    <p:extLst>
      <p:ext uri="{BB962C8B-B14F-4D97-AF65-F5344CB8AC3E}">
        <p14:creationId xmlns:p14="http://schemas.microsoft.com/office/powerpoint/2010/main" val="299773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09B935-9F32-40F0-8916-26B76230C639}" type="datetimeFigureOut">
              <a:rPr lang="en-GB" smtClean="0"/>
              <a:t>11/11/2021</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D27C47-0D53-465D-BCC2-4CA775AC71F5}" type="slidenum">
              <a:rPr lang="en-GB" smtClean="0"/>
              <a:t>‹#›</a:t>
            </a:fld>
            <a:endParaRPr lang="en-GB" dirty="0"/>
          </a:p>
        </p:txBody>
      </p:sp>
    </p:spTree>
    <p:extLst>
      <p:ext uri="{BB962C8B-B14F-4D97-AF65-F5344CB8AC3E}">
        <p14:creationId xmlns:p14="http://schemas.microsoft.com/office/powerpoint/2010/main" val="34426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6814" y="1090267"/>
            <a:ext cx="10918371" cy="4339650"/>
          </a:xfrm>
          <a:prstGeom prst="rect">
            <a:avLst/>
          </a:prstGeom>
        </p:spPr>
        <p:txBody>
          <a:bodyPr wrap="square">
            <a:spAutoFit/>
          </a:bodyPr>
          <a:lstStyle/>
          <a:p>
            <a:pPr algn="ctr"/>
            <a:r>
              <a:rPr lang="en-GB" sz="13800" b="1" dirty="0">
                <a:solidFill>
                  <a:srgbClr val="000000"/>
                </a:solidFill>
                <a:latin typeface="Arial" panose="020B0604020202020204" pitchFamily="34" charset="0"/>
              </a:rPr>
              <a:t>Who is Pythagoras?</a:t>
            </a:r>
            <a:endParaRPr lang="en-GB" sz="13800" dirty="0"/>
          </a:p>
        </p:txBody>
      </p:sp>
    </p:spTree>
    <p:extLst>
      <p:ext uri="{BB962C8B-B14F-4D97-AF65-F5344CB8AC3E}">
        <p14:creationId xmlns:p14="http://schemas.microsoft.com/office/powerpoint/2010/main" val="1808708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438814" y="129387"/>
            <a:ext cx="9314372" cy="1569660"/>
          </a:xfrm>
          <a:prstGeom prst="rect">
            <a:avLst/>
          </a:prstGeom>
        </p:spPr>
        <p:txBody>
          <a:bodyPr wrap="square">
            <a:spAutoFit/>
          </a:bodyPr>
          <a:lstStyle/>
          <a:p>
            <a:pPr algn="ctr"/>
            <a:r>
              <a:rPr lang="en-GB" sz="4800" b="0" i="0" u="none" strike="noStrike" dirty="0">
                <a:solidFill>
                  <a:srgbClr val="000000"/>
                </a:solidFill>
                <a:effectLst/>
                <a:latin typeface="Arial" panose="020B0604020202020204" pitchFamily="34" charset="0"/>
              </a:rPr>
              <a:t>Pythagoras is one of the worlds </a:t>
            </a:r>
          </a:p>
          <a:p>
            <a:pPr algn="ctr"/>
            <a:r>
              <a:rPr lang="en-GB" sz="4800" b="0" i="0" u="none" strike="noStrike" dirty="0">
                <a:solidFill>
                  <a:srgbClr val="000000"/>
                </a:solidFill>
                <a:effectLst/>
                <a:latin typeface="Arial" panose="020B0604020202020204" pitchFamily="34" charset="0"/>
              </a:rPr>
              <a:t>most famous mathematician. </a:t>
            </a:r>
            <a:endParaRPr lang="en-GB" sz="4800" dirty="0"/>
          </a:p>
        </p:txBody>
      </p:sp>
      <p:sp>
        <p:nvSpPr>
          <p:cNvPr id="7" name="Rectangle 6"/>
          <p:cNvSpPr/>
          <p:nvPr/>
        </p:nvSpPr>
        <p:spPr>
          <a:xfrm>
            <a:off x="5345205" y="2856263"/>
            <a:ext cx="5614147" cy="1569660"/>
          </a:xfrm>
          <a:prstGeom prst="rect">
            <a:avLst/>
          </a:prstGeom>
        </p:spPr>
        <p:txBody>
          <a:bodyPr wrap="square">
            <a:spAutoFit/>
          </a:bodyPr>
          <a:lstStyle/>
          <a:p>
            <a:pPr algn="ctr"/>
            <a:r>
              <a:rPr lang="en-GB" sz="4800" b="0" i="0" u="none" strike="noStrike" dirty="0">
                <a:solidFill>
                  <a:srgbClr val="000000"/>
                </a:solidFill>
                <a:effectLst/>
              </a:rPr>
              <a:t>Pythagoras lived from about 560 to 500 B.C.</a:t>
            </a:r>
            <a:r>
              <a:rPr lang="en-GB" sz="4800" dirty="0"/>
              <a:t> </a:t>
            </a:r>
          </a:p>
        </p:txBody>
      </p:sp>
      <p:pic>
        <p:nvPicPr>
          <p:cNvPr id="5" name="Picture 4"/>
          <p:cNvPicPr>
            <a:picLocks noChangeAspect="1"/>
          </p:cNvPicPr>
          <p:nvPr/>
        </p:nvPicPr>
        <p:blipFill>
          <a:blip r:embed="rId2"/>
          <a:stretch>
            <a:fillRect/>
          </a:stretch>
        </p:blipFill>
        <p:spPr>
          <a:xfrm>
            <a:off x="1949742" y="1882871"/>
            <a:ext cx="3128444" cy="3970718"/>
          </a:xfrm>
          <a:prstGeom prst="rect">
            <a:avLst/>
          </a:prstGeom>
        </p:spPr>
      </p:pic>
      <p:sp>
        <p:nvSpPr>
          <p:cNvPr id="13" name="Rectangle 12"/>
          <p:cNvSpPr/>
          <p:nvPr/>
        </p:nvSpPr>
        <p:spPr>
          <a:xfrm>
            <a:off x="53788" y="5910837"/>
            <a:ext cx="12138212" cy="769441"/>
          </a:xfrm>
          <a:prstGeom prst="rect">
            <a:avLst/>
          </a:prstGeom>
        </p:spPr>
        <p:txBody>
          <a:bodyPr wrap="square">
            <a:spAutoFit/>
          </a:bodyPr>
          <a:lstStyle/>
          <a:p>
            <a:pPr algn="ctr"/>
            <a:r>
              <a:rPr lang="en-GB" sz="4400" b="0" i="0" u="none" strike="noStrike" dirty="0">
                <a:solidFill>
                  <a:srgbClr val="000000"/>
                </a:solidFill>
                <a:effectLst/>
                <a:latin typeface="Arial" panose="020B0604020202020204" pitchFamily="34" charset="0"/>
              </a:rPr>
              <a:t>Let’s learn 8 interesting facts about Pythagoras.</a:t>
            </a:r>
            <a:endParaRPr lang="en-GB" sz="4400" dirty="0"/>
          </a:p>
        </p:txBody>
      </p:sp>
    </p:spTree>
    <p:extLst>
      <p:ext uri="{BB962C8B-B14F-4D97-AF65-F5344CB8AC3E}">
        <p14:creationId xmlns:p14="http://schemas.microsoft.com/office/powerpoint/2010/main" val="1849698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1</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Led A Cult That Worshiped Numbers</a:t>
            </a:r>
          </a:p>
        </p:txBody>
      </p:sp>
      <p:pic>
        <p:nvPicPr>
          <p:cNvPr id="1026" name="Picture 2" descr="10-pythagoras-cult-lead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052" y="1944025"/>
            <a:ext cx="6019800" cy="428625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837828" y="2420470"/>
            <a:ext cx="4948518" cy="3046988"/>
          </a:xfrm>
          <a:prstGeom prst="rect">
            <a:avLst/>
          </a:prstGeom>
        </p:spPr>
        <p:txBody>
          <a:bodyPr wrap="square">
            <a:spAutoFit/>
          </a:bodyPr>
          <a:lstStyle/>
          <a:p>
            <a:r>
              <a:rPr lang="en-US" sz="3200" dirty="0"/>
              <a:t>Pythagoras believed numbers were the elements behind the entire universe. He taught his followers that the world was controlled by mathematical harmonies</a:t>
            </a:r>
            <a:endParaRPr lang="en-GB" sz="3200" dirty="0"/>
          </a:p>
        </p:txBody>
      </p:sp>
    </p:spTree>
    <p:extLst>
      <p:ext uri="{BB962C8B-B14F-4D97-AF65-F5344CB8AC3E}">
        <p14:creationId xmlns:p14="http://schemas.microsoft.com/office/powerpoint/2010/main" val="2502572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2</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Was One Of The Earliest Vegetarians</a:t>
            </a:r>
          </a:p>
        </p:txBody>
      </p:sp>
      <p:sp>
        <p:nvSpPr>
          <p:cNvPr id="8" name="Rectangle 7"/>
          <p:cNvSpPr/>
          <p:nvPr/>
        </p:nvSpPr>
        <p:spPr>
          <a:xfrm>
            <a:off x="7046258" y="2428119"/>
            <a:ext cx="4867834" cy="2862322"/>
          </a:xfrm>
          <a:prstGeom prst="rect">
            <a:avLst/>
          </a:prstGeom>
        </p:spPr>
        <p:txBody>
          <a:bodyPr wrap="square">
            <a:spAutoFit/>
          </a:bodyPr>
          <a:lstStyle/>
          <a:p>
            <a:r>
              <a:rPr lang="en-US" sz="3600" dirty="0"/>
              <a:t>Pythagoras was one of the first people in Western history to abstain from eating meat for moral reasons. </a:t>
            </a:r>
            <a:endParaRPr lang="en-GB" sz="3600" dirty="0"/>
          </a:p>
        </p:txBody>
      </p:sp>
      <p:pic>
        <p:nvPicPr>
          <p:cNvPr id="10" name="Picture 9"/>
          <p:cNvPicPr>
            <a:picLocks noChangeAspect="1"/>
          </p:cNvPicPr>
          <p:nvPr/>
        </p:nvPicPr>
        <p:blipFill>
          <a:blip r:embed="rId2"/>
          <a:stretch>
            <a:fillRect/>
          </a:stretch>
        </p:blipFill>
        <p:spPr>
          <a:xfrm>
            <a:off x="607359" y="1830455"/>
            <a:ext cx="6096000" cy="4057650"/>
          </a:xfrm>
          <a:prstGeom prst="rect">
            <a:avLst/>
          </a:prstGeom>
        </p:spPr>
      </p:pic>
    </p:spTree>
    <p:extLst>
      <p:ext uri="{BB962C8B-B14F-4D97-AF65-F5344CB8AC3E}">
        <p14:creationId xmlns:p14="http://schemas.microsoft.com/office/powerpoint/2010/main" val="3296263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3</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New Initiates Had To Spend Five Years In Silence</a:t>
            </a:r>
          </a:p>
        </p:txBody>
      </p:sp>
      <p:sp>
        <p:nvSpPr>
          <p:cNvPr id="2" name="Rectangle 1"/>
          <p:cNvSpPr/>
          <p:nvPr/>
        </p:nvSpPr>
        <p:spPr>
          <a:xfrm>
            <a:off x="6719047" y="2159177"/>
            <a:ext cx="5087471" cy="3539430"/>
          </a:xfrm>
          <a:prstGeom prst="rect">
            <a:avLst/>
          </a:prstGeom>
        </p:spPr>
        <p:txBody>
          <a:bodyPr wrap="square">
            <a:spAutoFit/>
          </a:bodyPr>
          <a:lstStyle/>
          <a:p>
            <a:r>
              <a:rPr lang="en-US" sz="2800" dirty="0"/>
              <a:t>Pythagoras believed silence was very important. Staying quiet was a way to learn self-control, and so he made sure that anyone who wanted to join his cult could do it. Anyone who signed up had to close his mouth and keep it shut for five years straight.</a:t>
            </a:r>
            <a:endParaRPr lang="en-GB" sz="2800" dirty="0"/>
          </a:p>
        </p:txBody>
      </p:sp>
      <p:pic>
        <p:nvPicPr>
          <p:cNvPr id="2050" name="Picture 2" descr="4a-pythagoras-kept-initiates-qui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410" y="1847679"/>
            <a:ext cx="6019800" cy="416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7780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4</a:t>
            </a:r>
          </a:p>
        </p:txBody>
      </p:sp>
      <p:sp>
        <p:nvSpPr>
          <p:cNvPr id="6" name="TextBox 5"/>
          <p:cNvSpPr txBox="1"/>
          <p:nvPr/>
        </p:nvSpPr>
        <p:spPr>
          <a:xfrm>
            <a:off x="1936375" y="537882"/>
            <a:ext cx="7980831" cy="707886"/>
          </a:xfrm>
          <a:prstGeom prst="rect">
            <a:avLst/>
          </a:prstGeom>
          <a:noFill/>
        </p:spPr>
        <p:txBody>
          <a:bodyPr wrap="square" rtlCol="0">
            <a:spAutoFit/>
          </a:bodyPr>
          <a:lstStyle/>
          <a:p>
            <a:pPr fontAlgn="base"/>
            <a:r>
              <a:rPr lang="en-US" sz="4000" dirty="0"/>
              <a:t>Young Pythagoras traveled the world</a:t>
            </a:r>
            <a:endParaRPr lang="en-US" sz="7200" dirty="0"/>
          </a:p>
        </p:txBody>
      </p:sp>
      <p:sp>
        <p:nvSpPr>
          <p:cNvPr id="2" name="Rectangle 1"/>
          <p:cNvSpPr/>
          <p:nvPr/>
        </p:nvSpPr>
        <p:spPr>
          <a:xfrm>
            <a:off x="7910232" y="2567953"/>
            <a:ext cx="4013947" cy="2677656"/>
          </a:xfrm>
          <a:prstGeom prst="rect">
            <a:avLst/>
          </a:prstGeom>
        </p:spPr>
        <p:txBody>
          <a:bodyPr wrap="square">
            <a:spAutoFit/>
          </a:bodyPr>
          <a:lstStyle/>
          <a:p>
            <a:r>
              <a:rPr lang="en-GB" sz="2800" dirty="0"/>
              <a:t>Pythagoras was born on the island of Samos, </a:t>
            </a:r>
          </a:p>
          <a:p>
            <a:r>
              <a:rPr lang="en-GB" sz="2800" dirty="0"/>
              <a:t>but travelled to Egypt, Babylon, India, Croton and Syria to further his studies</a:t>
            </a:r>
            <a:r>
              <a:rPr lang="en-US" sz="2800" dirty="0">
                <a:solidFill>
                  <a:srgbClr val="000000"/>
                </a:solidFill>
                <a:latin typeface="Arial" panose="020B0604020202020204" pitchFamily="34" charset="0"/>
              </a:rPr>
              <a:t>.</a:t>
            </a:r>
            <a:endParaRPr lang="en-GB" sz="2800" dirty="0"/>
          </a:p>
        </p:txBody>
      </p:sp>
      <p:pic>
        <p:nvPicPr>
          <p:cNvPr id="3" name="Picture 2"/>
          <p:cNvPicPr>
            <a:picLocks noChangeAspect="1"/>
          </p:cNvPicPr>
          <p:nvPr/>
        </p:nvPicPr>
        <p:blipFill rotWithShape="1">
          <a:blip r:embed="rId2"/>
          <a:srcRect r="4325" b="22701"/>
          <a:stretch/>
        </p:blipFill>
        <p:spPr>
          <a:xfrm>
            <a:off x="411220" y="1737962"/>
            <a:ext cx="7374605" cy="4535091"/>
          </a:xfrm>
          <a:prstGeom prst="rect">
            <a:avLst/>
          </a:prstGeom>
        </p:spPr>
      </p:pic>
    </p:spTree>
    <p:extLst>
      <p:ext uri="{BB962C8B-B14F-4D97-AF65-F5344CB8AC3E}">
        <p14:creationId xmlns:p14="http://schemas.microsoft.com/office/powerpoint/2010/main" val="2842219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5</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Was More Than a Mathematician </a:t>
            </a:r>
          </a:p>
        </p:txBody>
      </p:sp>
      <p:sp>
        <p:nvSpPr>
          <p:cNvPr id="8" name="Rectangle 7"/>
          <p:cNvSpPr/>
          <p:nvPr/>
        </p:nvSpPr>
        <p:spPr>
          <a:xfrm>
            <a:off x="6649569" y="2462883"/>
            <a:ext cx="4867834" cy="2862322"/>
          </a:xfrm>
          <a:prstGeom prst="rect">
            <a:avLst/>
          </a:prstGeom>
        </p:spPr>
        <p:txBody>
          <a:bodyPr wrap="square">
            <a:spAutoFit/>
          </a:bodyPr>
          <a:lstStyle/>
          <a:p>
            <a:r>
              <a:rPr lang="en-US" sz="3600" dirty="0">
                <a:solidFill>
                  <a:srgbClr val="000000"/>
                </a:solidFill>
              </a:rPr>
              <a:t>Pythagoras gave a lot of contributions to religious mysticism, science, mathematics and modern philosophy</a:t>
            </a:r>
            <a:r>
              <a:rPr lang="en-US" sz="3600" dirty="0"/>
              <a:t> </a:t>
            </a:r>
            <a:endParaRPr lang="en-GB" sz="3600" dirty="0"/>
          </a:p>
        </p:txBody>
      </p:sp>
      <p:pic>
        <p:nvPicPr>
          <p:cNvPr id="2" name="Picture 1"/>
          <p:cNvPicPr>
            <a:picLocks noChangeAspect="1"/>
          </p:cNvPicPr>
          <p:nvPr/>
        </p:nvPicPr>
        <p:blipFill>
          <a:blip r:embed="rId2"/>
          <a:stretch>
            <a:fillRect/>
          </a:stretch>
        </p:blipFill>
        <p:spPr>
          <a:xfrm>
            <a:off x="1975877" y="1512794"/>
            <a:ext cx="3990975" cy="4762500"/>
          </a:xfrm>
          <a:prstGeom prst="rect">
            <a:avLst/>
          </a:prstGeom>
        </p:spPr>
      </p:pic>
    </p:spTree>
    <p:extLst>
      <p:ext uri="{BB962C8B-B14F-4D97-AF65-F5344CB8AC3E}">
        <p14:creationId xmlns:p14="http://schemas.microsoft.com/office/powerpoint/2010/main" val="3906244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6</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Did Not Believe the Word Was Flat</a:t>
            </a:r>
          </a:p>
        </p:txBody>
      </p:sp>
      <p:sp>
        <p:nvSpPr>
          <p:cNvPr id="8" name="Rectangle 7"/>
          <p:cNvSpPr/>
          <p:nvPr/>
        </p:nvSpPr>
        <p:spPr>
          <a:xfrm>
            <a:off x="7133665" y="2488631"/>
            <a:ext cx="4867834" cy="2862322"/>
          </a:xfrm>
          <a:prstGeom prst="rect">
            <a:avLst/>
          </a:prstGeom>
        </p:spPr>
        <p:txBody>
          <a:bodyPr wrap="square">
            <a:spAutoFit/>
          </a:bodyPr>
          <a:lstStyle/>
          <a:p>
            <a:r>
              <a:rPr lang="en-GB" sz="3600" dirty="0"/>
              <a:t>He believed that the earth was spherical and that the sun, moon, and planets moved independently.</a:t>
            </a:r>
            <a:r>
              <a:rPr lang="en-US" sz="3600" dirty="0"/>
              <a:t> </a:t>
            </a:r>
            <a:endParaRPr lang="en-GB" sz="3600" dirty="0"/>
          </a:p>
        </p:txBody>
      </p:sp>
      <p:pic>
        <p:nvPicPr>
          <p:cNvPr id="7" name="Picture 4" descr="Image result for flat 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940" y="1977183"/>
            <a:ext cx="6615020" cy="4020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676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7</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Studied The Egyptian Pyramids</a:t>
            </a:r>
          </a:p>
        </p:txBody>
      </p:sp>
      <p:sp>
        <p:nvSpPr>
          <p:cNvPr id="8" name="Rectangle 7"/>
          <p:cNvSpPr/>
          <p:nvPr/>
        </p:nvSpPr>
        <p:spPr>
          <a:xfrm>
            <a:off x="6938681" y="2024707"/>
            <a:ext cx="4867834" cy="3539430"/>
          </a:xfrm>
          <a:prstGeom prst="rect">
            <a:avLst/>
          </a:prstGeom>
        </p:spPr>
        <p:txBody>
          <a:bodyPr wrap="square">
            <a:spAutoFit/>
          </a:bodyPr>
          <a:lstStyle/>
          <a:p>
            <a:pPr algn="ctr"/>
            <a:r>
              <a:rPr lang="en-GB" sz="3200" dirty="0">
                <a:solidFill>
                  <a:srgbClr val="000000"/>
                </a:solidFill>
                <a:latin typeface="Arial" panose="020B0604020202020204" pitchFamily="34" charset="0"/>
              </a:rPr>
              <a:t>In Egypt, Pythagoras studied the pyramids to learn more about Geometry.</a:t>
            </a:r>
            <a:r>
              <a:rPr lang="en-GB" sz="3200" dirty="0"/>
              <a:t> </a:t>
            </a:r>
            <a:r>
              <a:rPr lang="en-GB" sz="3200" dirty="0">
                <a:solidFill>
                  <a:srgbClr val="000000"/>
                </a:solidFill>
                <a:latin typeface="Arial" panose="020B0604020202020204" pitchFamily="34" charset="0"/>
              </a:rPr>
              <a:t>It was his studies in Egypt that helped him to develop his theorem.</a:t>
            </a:r>
            <a:r>
              <a:rPr lang="en-GB" sz="3200" dirty="0"/>
              <a:t> </a:t>
            </a:r>
          </a:p>
        </p:txBody>
      </p:sp>
      <p:pic>
        <p:nvPicPr>
          <p:cNvPr id="7" name="Picture 6"/>
          <p:cNvPicPr>
            <a:picLocks noChangeAspect="1"/>
          </p:cNvPicPr>
          <p:nvPr/>
        </p:nvPicPr>
        <p:blipFill>
          <a:blip r:embed="rId2"/>
          <a:stretch>
            <a:fillRect/>
          </a:stretch>
        </p:blipFill>
        <p:spPr>
          <a:xfrm>
            <a:off x="551329" y="2080679"/>
            <a:ext cx="6032352" cy="3398998"/>
          </a:xfrm>
          <a:prstGeom prst="rect">
            <a:avLst/>
          </a:prstGeom>
        </p:spPr>
      </p:pic>
    </p:spTree>
    <p:extLst>
      <p:ext uri="{BB962C8B-B14F-4D97-AF65-F5344CB8AC3E}">
        <p14:creationId xmlns:p14="http://schemas.microsoft.com/office/powerpoint/2010/main" val="3340185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1329" y="457200"/>
            <a:ext cx="1122830" cy="105559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0" dirty="0"/>
              <a:t>8</a:t>
            </a:r>
          </a:p>
        </p:txBody>
      </p:sp>
      <p:sp>
        <p:nvSpPr>
          <p:cNvPr id="6" name="TextBox 5"/>
          <p:cNvSpPr txBox="1"/>
          <p:nvPr/>
        </p:nvSpPr>
        <p:spPr>
          <a:xfrm>
            <a:off x="1761564" y="631054"/>
            <a:ext cx="10152529" cy="707886"/>
          </a:xfrm>
          <a:prstGeom prst="rect">
            <a:avLst/>
          </a:prstGeom>
          <a:noFill/>
        </p:spPr>
        <p:txBody>
          <a:bodyPr wrap="square" rtlCol="0">
            <a:spAutoFit/>
          </a:bodyPr>
          <a:lstStyle/>
          <a:p>
            <a:pPr fontAlgn="base"/>
            <a:r>
              <a:rPr lang="en-US" sz="4000" dirty="0"/>
              <a:t>Pythagoras May Have Stolen His Theorem</a:t>
            </a:r>
          </a:p>
        </p:txBody>
      </p:sp>
      <p:sp>
        <p:nvSpPr>
          <p:cNvPr id="7" name="Rectangle 6"/>
          <p:cNvSpPr/>
          <p:nvPr/>
        </p:nvSpPr>
        <p:spPr>
          <a:xfrm>
            <a:off x="7284327" y="2605027"/>
            <a:ext cx="4475125" cy="2308324"/>
          </a:xfrm>
          <a:prstGeom prst="rect">
            <a:avLst/>
          </a:prstGeom>
        </p:spPr>
        <p:txBody>
          <a:bodyPr wrap="square">
            <a:spAutoFit/>
          </a:bodyPr>
          <a:lstStyle/>
          <a:p>
            <a:pPr algn="ctr"/>
            <a:r>
              <a:rPr lang="en-GB" sz="3600" b="0" i="0" u="none" strike="noStrike" dirty="0">
                <a:solidFill>
                  <a:srgbClr val="000000"/>
                </a:solidFill>
                <a:effectLst/>
                <a:latin typeface="Arial" panose="020B0604020202020204" pitchFamily="34" charset="0"/>
              </a:rPr>
              <a:t>Some people believe that Pythagoras stole the theorem from the Egyptians.</a:t>
            </a:r>
            <a:r>
              <a:rPr lang="en-GB" sz="3600" dirty="0"/>
              <a:t> </a:t>
            </a:r>
          </a:p>
        </p:txBody>
      </p:sp>
      <p:pic>
        <p:nvPicPr>
          <p:cNvPr id="4098" name="Picture 2" descr="Pythagor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29" y="1855693"/>
            <a:ext cx="6454588" cy="3872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5391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287</Words>
  <Application>Microsoft Office PowerPoint</Application>
  <PresentationFormat>Widescreen</PresentationFormat>
  <Paragraphs>30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Stewart Gale</dc:creator>
  <cp:lastModifiedBy>Stewart Gale</cp:lastModifiedBy>
  <cp:revision>8</cp:revision>
  <dcterms:created xsi:type="dcterms:W3CDTF">2015-11-24T18:36:46Z</dcterms:created>
  <dcterms:modified xsi:type="dcterms:W3CDTF">2021-11-11T05:21:48Z</dcterms:modified>
</cp:coreProperties>
</file>