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7"/>
  </p:notesMasterIdLst>
  <p:sldIdLst>
    <p:sldId id="270" r:id="rId2"/>
    <p:sldId id="272" r:id="rId3"/>
    <p:sldId id="271" r:id="rId4"/>
    <p:sldId id="267" r:id="rId5"/>
    <p:sldId id="263" r:id="rId6"/>
  </p:sldIdLst>
  <p:sldSz cx="12192000" cy="6858000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A8C3A3-89BD-4963-A878-E4242C22B533}" v="59" dt="2022-10-26T08:05:08.1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373" autoAdjust="0"/>
  </p:normalViewPr>
  <p:slideViewPr>
    <p:cSldViewPr>
      <p:cViewPr varScale="1">
        <p:scale>
          <a:sx n="87" d="100"/>
          <a:sy n="87" d="100"/>
        </p:scale>
        <p:origin x="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3A8C3A3-89BD-4963-A878-E4242C22B533}"/>
    <pc:docChg chg="undo redo custSel addSld delSld modSld sldOrd">
      <pc:chgData name="Stewart Gale" userId="3647ddd2-6040-41ae-a96d-232c23482af8" providerId="ADAL" clId="{F3A8C3A3-89BD-4963-A878-E4242C22B533}" dt="2024-05-13T04:04:29.615" v="179" actId="207"/>
      <pc:docMkLst>
        <pc:docMk/>
      </pc:docMkLst>
      <pc:sldChg chg="delSp modSp mod">
        <pc:chgData name="Stewart Gale" userId="3647ddd2-6040-41ae-a96d-232c23482af8" providerId="ADAL" clId="{F3A8C3A3-89BD-4963-A878-E4242C22B533}" dt="2022-05-17T04:28:37.907" v="139" actId="478"/>
        <pc:sldMkLst>
          <pc:docMk/>
          <pc:sldMk cId="4143711452" sldId="263"/>
        </pc:sldMkLst>
        <pc:spChg chg="mod">
          <ac:chgData name="Stewart Gale" userId="3647ddd2-6040-41ae-a96d-232c23482af8" providerId="ADAL" clId="{F3A8C3A3-89BD-4963-A878-E4242C22B533}" dt="2021-10-12T10:41:19.327" v="105" actId="1076"/>
          <ac:spMkLst>
            <pc:docMk/>
            <pc:sldMk cId="4143711452" sldId="263"/>
            <ac:spMk id="2" creationId="{00000000-0000-0000-0000-000000000000}"/>
          </ac:spMkLst>
        </pc:spChg>
        <pc:spChg chg="mod">
          <ac:chgData name="Stewart Gale" userId="3647ddd2-6040-41ae-a96d-232c23482af8" providerId="ADAL" clId="{F3A8C3A3-89BD-4963-A878-E4242C22B533}" dt="2021-10-12T10:41:37.272" v="112" actId="1076"/>
          <ac:spMkLst>
            <pc:docMk/>
            <pc:sldMk cId="4143711452" sldId="263"/>
            <ac:spMk id="56" creationId="{00000000-0000-0000-0000-000000000000}"/>
          </ac:spMkLst>
        </pc:spChg>
        <pc:spChg chg="mod">
          <ac:chgData name="Stewart Gale" userId="3647ddd2-6040-41ae-a96d-232c23482af8" providerId="ADAL" clId="{F3A8C3A3-89BD-4963-A878-E4242C22B533}" dt="2021-10-12T10:41:30.740" v="108" actId="1076"/>
          <ac:spMkLst>
            <pc:docMk/>
            <pc:sldMk cId="4143711452" sldId="263"/>
            <ac:spMk id="77" creationId="{00000000-0000-0000-0000-000000000000}"/>
          </ac:spMkLst>
        </pc:spChg>
        <pc:spChg chg="mod">
          <ac:chgData name="Stewart Gale" userId="3647ddd2-6040-41ae-a96d-232c23482af8" providerId="ADAL" clId="{F3A8C3A3-89BD-4963-A878-E4242C22B533}" dt="2021-10-12T10:41:49.754" v="114" actId="1076"/>
          <ac:spMkLst>
            <pc:docMk/>
            <pc:sldMk cId="4143711452" sldId="263"/>
            <ac:spMk id="79" creationId="{00000000-0000-0000-0000-000000000000}"/>
          </ac:spMkLst>
        </pc:spChg>
        <pc:spChg chg="mod">
          <ac:chgData name="Stewart Gale" userId="3647ddd2-6040-41ae-a96d-232c23482af8" providerId="ADAL" clId="{F3A8C3A3-89BD-4963-A878-E4242C22B533}" dt="2021-10-12T10:41:13.958" v="104" actId="1076"/>
          <ac:spMkLst>
            <pc:docMk/>
            <pc:sldMk cId="4143711452" sldId="263"/>
            <ac:spMk id="80" creationId="{00000000-0000-0000-0000-000000000000}"/>
          </ac:spMkLst>
        </pc:spChg>
        <pc:spChg chg="mod">
          <ac:chgData name="Stewart Gale" userId="3647ddd2-6040-41ae-a96d-232c23482af8" providerId="ADAL" clId="{F3A8C3A3-89BD-4963-A878-E4242C22B533}" dt="2021-10-12T10:41:22.146" v="106" actId="1076"/>
          <ac:spMkLst>
            <pc:docMk/>
            <pc:sldMk cId="4143711452" sldId="263"/>
            <ac:spMk id="81" creationId="{00000000-0000-0000-0000-000000000000}"/>
          </ac:spMkLst>
        </pc:spChg>
        <pc:spChg chg="mod">
          <ac:chgData name="Stewart Gale" userId="3647ddd2-6040-41ae-a96d-232c23482af8" providerId="ADAL" clId="{F3A8C3A3-89BD-4963-A878-E4242C22B533}" dt="2021-10-12T10:41:30.740" v="108" actId="1076"/>
          <ac:spMkLst>
            <pc:docMk/>
            <pc:sldMk cId="4143711452" sldId="263"/>
            <ac:spMk id="82" creationId="{00000000-0000-0000-0000-000000000000}"/>
          </ac:spMkLst>
        </pc:spChg>
        <pc:spChg chg="mod">
          <ac:chgData name="Stewart Gale" userId="3647ddd2-6040-41ae-a96d-232c23482af8" providerId="ADAL" clId="{F3A8C3A3-89BD-4963-A878-E4242C22B533}" dt="2021-10-12T10:41:49.754" v="114" actId="1076"/>
          <ac:spMkLst>
            <pc:docMk/>
            <pc:sldMk cId="4143711452" sldId="263"/>
            <ac:spMk id="84" creationId="{00000000-0000-0000-0000-000000000000}"/>
          </ac:spMkLst>
        </pc:spChg>
        <pc:spChg chg="mod">
          <ac:chgData name="Stewart Gale" userId="3647ddd2-6040-41ae-a96d-232c23482af8" providerId="ADAL" clId="{F3A8C3A3-89BD-4963-A878-E4242C22B533}" dt="2021-10-12T10:41:25.530" v="107" actId="1076"/>
          <ac:spMkLst>
            <pc:docMk/>
            <pc:sldMk cId="4143711452" sldId="263"/>
            <ac:spMk id="85" creationId="{00000000-0000-0000-0000-000000000000}"/>
          </ac:spMkLst>
        </pc:spChg>
        <pc:spChg chg="mod">
          <ac:chgData name="Stewart Gale" userId="3647ddd2-6040-41ae-a96d-232c23482af8" providerId="ADAL" clId="{F3A8C3A3-89BD-4963-A878-E4242C22B533}" dt="2021-10-12T10:41:40.644" v="113" actId="1076"/>
          <ac:spMkLst>
            <pc:docMk/>
            <pc:sldMk cId="4143711452" sldId="263"/>
            <ac:spMk id="86" creationId="{00000000-0000-0000-0000-000000000000}"/>
          </ac:spMkLst>
        </pc:spChg>
        <pc:spChg chg="mod">
          <ac:chgData name="Stewart Gale" userId="3647ddd2-6040-41ae-a96d-232c23482af8" providerId="ADAL" clId="{F3A8C3A3-89BD-4963-A878-E4242C22B533}" dt="2021-10-12T10:41:49.754" v="114" actId="1076"/>
          <ac:spMkLst>
            <pc:docMk/>
            <pc:sldMk cId="4143711452" sldId="263"/>
            <ac:spMk id="88" creationId="{00000000-0000-0000-0000-000000000000}"/>
          </ac:spMkLst>
        </pc:spChg>
        <pc:picChg chg="del">
          <ac:chgData name="Stewart Gale" userId="3647ddd2-6040-41ae-a96d-232c23482af8" providerId="ADAL" clId="{F3A8C3A3-89BD-4963-A878-E4242C22B533}" dt="2022-05-17T04:28:37.907" v="139" actId="478"/>
          <ac:picMkLst>
            <pc:docMk/>
            <pc:sldMk cId="4143711452" sldId="263"/>
            <ac:picMk id="67" creationId="{00000000-0000-0000-0000-000000000000}"/>
          </ac:picMkLst>
        </pc:picChg>
      </pc:sldChg>
      <pc:sldChg chg="del">
        <pc:chgData name="Stewart Gale" userId="3647ddd2-6040-41ae-a96d-232c23482af8" providerId="ADAL" clId="{F3A8C3A3-89BD-4963-A878-E4242C22B533}" dt="2021-10-12T10:35:16.391" v="1" actId="47"/>
        <pc:sldMkLst>
          <pc:docMk/>
          <pc:sldMk cId="2255174056" sldId="265"/>
        </pc:sldMkLst>
      </pc:sldChg>
      <pc:sldChg chg="delSp del mod">
        <pc:chgData name="Stewart Gale" userId="3647ddd2-6040-41ae-a96d-232c23482af8" providerId="ADAL" clId="{F3A8C3A3-89BD-4963-A878-E4242C22B533}" dt="2021-10-12T10:38:52.797" v="46" actId="47"/>
        <pc:sldMkLst>
          <pc:docMk/>
          <pc:sldMk cId="912210700" sldId="266"/>
        </pc:sldMkLst>
        <pc:spChg chg="del">
          <ac:chgData name="Stewart Gale" userId="3647ddd2-6040-41ae-a96d-232c23482af8" providerId="ADAL" clId="{F3A8C3A3-89BD-4963-A878-E4242C22B533}" dt="2021-10-12T10:35:38.351" v="5" actId="478"/>
          <ac:spMkLst>
            <pc:docMk/>
            <pc:sldMk cId="912210700" sldId="266"/>
            <ac:spMk id="6" creationId="{00000000-0000-0000-0000-000000000000}"/>
          </ac:spMkLst>
        </pc:spChg>
        <pc:picChg chg="del">
          <ac:chgData name="Stewart Gale" userId="3647ddd2-6040-41ae-a96d-232c23482af8" providerId="ADAL" clId="{F3A8C3A3-89BD-4963-A878-E4242C22B533}" dt="2021-10-12T10:35:24.820" v="3" actId="478"/>
          <ac:picMkLst>
            <pc:docMk/>
            <pc:sldMk cId="912210700" sldId="266"/>
            <ac:picMk id="57" creationId="{00000000-0000-0000-0000-000000000000}"/>
          </ac:picMkLst>
        </pc:picChg>
      </pc:sldChg>
      <pc:sldChg chg="addSp delSp modSp add mod modAnim">
        <pc:chgData name="Stewart Gale" userId="3647ddd2-6040-41ae-a96d-232c23482af8" providerId="ADAL" clId="{F3A8C3A3-89BD-4963-A878-E4242C22B533}" dt="2024-05-13T04:04:29.615" v="179" actId="207"/>
        <pc:sldMkLst>
          <pc:docMk/>
          <pc:sldMk cId="1680588568" sldId="267"/>
        </pc:sldMkLst>
        <pc:spChg chg="del">
          <ac:chgData name="Stewart Gale" userId="3647ddd2-6040-41ae-a96d-232c23482af8" providerId="ADAL" clId="{F3A8C3A3-89BD-4963-A878-E4242C22B533}" dt="2021-10-12T10:35:29.697" v="4" actId="478"/>
          <ac:spMkLst>
            <pc:docMk/>
            <pc:sldMk cId="1680588568" sldId="267"/>
            <ac:spMk id="6" creationId="{00000000-0000-0000-0000-000000000000}"/>
          </ac:spMkLst>
        </pc:spChg>
        <pc:spChg chg="del">
          <ac:chgData name="Stewart Gale" userId="3647ddd2-6040-41ae-a96d-232c23482af8" providerId="ADAL" clId="{F3A8C3A3-89BD-4963-A878-E4242C22B533}" dt="2021-10-12T10:40:11.341" v="88" actId="21"/>
          <ac:spMkLst>
            <pc:docMk/>
            <pc:sldMk cId="1680588568" sldId="267"/>
            <ac:spMk id="51" creationId="{00000000-0000-0000-0000-000000000000}"/>
          </ac:spMkLst>
        </pc:spChg>
        <pc:spChg chg="del">
          <ac:chgData name="Stewart Gale" userId="3647ddd2-6040-41ae-a96d-232c23482af8" providerId="ADAL" clId="{F3A8C3A3-89BD-4963-A878-E4242C22B533}" dt="2021-10-12T10:40:11.341" v="88" actId="21"/>
          <ac:spMkLst>
            <pc:docMk/>
            <pc:sldMk cId="1680588568" sldId="267"/>
            <ac:spMk id="52" creationId="{00000000-0000-0000-0000-000000000000}"/>
          </ac:spMkLst>
        </pc:spChg>
        <pc:spChg chg="del">
          <ac:chgData name="Stewart Gale" userId="3647ddd2-6040-41ae-a96d-232c23482af8" providerId="ADAL" clId="{F3A8C3A3-89BD-4963-A878-E4242C22B533}" dt="2021-10-12T10:39:56.090" v="84" actId="21"/>
          <ac:spMkLst>
            <pc:docMk/>
            <pc:sldMk cId="1680588568" sldId="267"/>
            <ac:spMk id="53" creationId="{00000000-0000-0000-0000-000000000000}"/>
          </ac:spMkLst>
        </pc:spChg>
        <pc:spChg chg="del">
          <ac:chgData name="Stewart Gale" userId="3647ddd2-6040-41ae-a96d-232c23482af8" providerId="ADAL" clId="{F3A8C3A3-89BD-4963-A878-E4242C22B533}" dt="2021-10-12T10:39:56.090" v="84" actId="21"/>
          <ac:spMkLst>
            <pc:docMk/>
            <pc:sldMk cId="1680588568" sldId="267"/>
            <ac:spMk id="54" creationId="{00000000-0000-0000-0000-000000000000}"/>
          </ac:spMkLst>
        </pc:spChg>
        <pc:spChg chg="mod">
          <ac:chgData name="Stewart Gale" userId="3647ddd2-6040-41ae-a96d-232c23482af8" providerId="ADAL" clId="{F3A8C3A3-89BD-4963-A878-E4242C22B533}" dt="2022-10-26T08:00:27.485" v="162" actId="1076"/>
          <ac:spMkLst>
            <pc:docMk/>
            <pc:sldMk cId="1680588568" sldId="267"/>
            <ac:spMk id="55" creationId="{00000000-0000-0000-0000-000000000000}"/>
          </ac:spMkLst>
        </pc:spChg>
        <pc:spChg chg="mod">
          <ac:chgData name="Stewart Gale" userId="3647ddd2-6040-41ae-a96d-232c23482af8" providerId="ADAL" clId="{F3A8C3A3-89BD-4963-A878-E4242C22B533}" dt="2022-10-26T08:00:34.386" v="163" actId="1076"/>
          <ac:spMkLst>
            <pc:docMk/>
            <pc:sldMk cId="1680588568" sldId="267"/>
            <ac:spMk id="56" creationId="{00000000-0000-0000-0000-000000000000}"/>
          </ac:spMkLst>
        </pc:spChg>
        <pc:spChg chg="mod">
          <ac:chgData name="Stewart Gale" userId="3647ddd2-6040-41ae-a96d-232c23482af8" providerId="ADAL" clId="{F3A8C3A3-89BD-4963-A878-E4242C22B533}" dt="2022-10-26T08:00:34.386" v="163" actId="1076"/>
          <ac:spMkLst>
            <pc:docMk/>
            <pc:sldMk cId="1680588568" sldId="267"/>
            <ac:spMk id="70" creationId="{1A199769-FAA3-4668-9961-FAD0EDDD992C}"/>
          </ac:spMkLst>
        </pc:spChg>
        <pc:spChg chg="mod">
          <ac:chgData name="Stewart Gale" userId="3647ddd2-6040-41ae-a96d-232c23482af8" providerId="ADAL" clId="{F3A8C3A3-89BD-4963-A878-E4242C22B533}" dt="2022-10-26T08:00:27.485" v="162" actId="1076"/>
          <ac:spMkLst>
            <pc:docMk/>
            <pc:sldMk cId="1680588568" sldId="267"/>
            <ac:spMk id="71" creationId="{7A3D6125-BB1F-4D9C-9C9E-C66C4D52BAF9}"/>
          </ac:spMkLst>
        </pc:spChg>
        <pc:spChg chg="add mod">
          <ac:chgData name="Stewart Gale" userId="3647ddd2-6040-41ae-a96d-232c23482af8" providerId="ADAL" clId="{F3A8C3A3-89BD-4963-A878-E4242C22B533}" dt="2021-10-12T10:40:21.727" v="90" actId="1076"/>
          <ac:spMkLst>
            <pc:docMk/>
            <pc:sldMk cId="1680588568" sldId="267"/>
            <ac:spMk id="77" creationId="{5CC08137-96D1-418E-B557-97FE038B5CF8}"/>
          </ac:spMkLst>
        </pc:spChg>
        <pc:spChg chg="add mod">
          <ac:chgData name="Stewart Gale" userId="3647ddd2-6040-41ae-a96d-232c23482af8" providerId="ADAL" clId="{F3A8C3A3-89BD-4963-A878-E4242C22B533}" dt="2021-10-12T10:40:21.727" v="90" actId="1076"/>
          <ac:spMkLst>
            <pc:docMk/>
            <pc:sldMk cId="1680588568" sldId="267"/>
            <ac:spMk id="78" creationId="{8C5C2D1D-2DC8-4B49-B543-B0386D018588}"/>
          </ac:spMkLst>
        </pc:spChg>
        <pc:spChg chg="add mod">
          <ac:chgData name="Stewart Gale" userId="3647ddd2-6040-41ae-a96d-232c23482af8" providerId="ADAL" clId="{F3A8C3A3-89BD-4963-A878-E4242C22B533}" dt="2021-10-12T10:40:21.727" v="90" actId="1076"/>
          <ac:spMkLst>
            <pc:docMk/>
            <pc:sldMk cId="1680588568" sldId="267"/>
            <ac:spMk id="79" creationId="{16CB45A3-3B6A-4C40-BCE8-C052623BF4C0}"/>
          </ac:spMkLst>
        </pc:spChg>
        <pc:spChg chg="add mod">
          <ac:chgData name="Stewart Gale" userId="3647ddd2-6040-41ae-a96d-232c23482af8" providerId="ADAL" clId="{F3A8C3A3-89BD-4963-A878-E4242C22B533}" dt="2021-10-12T10:40:21.727" v="90" actId="1076"/>
          <ac:spMkLst>
            <pc:docMk/>
            <pc:sldMk cId="1680588568" sldId="267"/>
            <ac:spMk id="81" creationId="{C0DD748F-DA36-4D7A-BC14-3B9077F7335A}"/>
          </ac:spMkLst>
        </pc:spChg>
        <pc:spChg chg="add mod">
          <ac:chgData name="Stewart Gale" userId="3647ddd2-6040-41ae-a96d-232c23482af8" providerId="ADAL" clId="{F3A8C3A3-89BD-4963-A878-E4242C22B533}" dt="2021-10-12T10:40:21.727" v="90" actId="1076"/>
          <ac:spMkLst>
            <pc:docMk/>
            <pc:sldMk cId="1680588568" sldId="267"/>
            <ac:spMk id="82" creationId="{FBF9D720-EC4C-4018-832A-AB65CA0E30BB}"/>
          </ac:spMkLst>
        </pc:spChg>
        <pc:spChg chg="add mod">
          <ac:chgData name="Stewart Gale" userId="3647ddd2-6040-41ae-a96d-232c23482af8" providerId="ADAL" clId="{F3A8C3A3-89BD-4963-A878-E4242C22B533}" dt="2021-10-12T10:40:21.727" v="90" actId="1076"/>
          <ac:spMkLst>
            <pc:docMk/>
            <pc:sldMk cId="1680588568" sldId="267"/>
            <ac:spMk id="83" creationId="{9374B228-1E4F-4FB8-8F4C-091B16394BE8}"/>
          </ac:spMkLst>
        </pc:spChg>
        <pc:spChg chg="add mod">
          <ac:chgData name="Stewart Gale" userId="3647ddd2-6040-41ae-a96d-232c23482af8" providerId="ADAL" clId="{F3A8C3A3-89BD-4963-A878-E4242C22B533}" dt="2021-10-12T10:40:21.727" v="90" actId="1076"/>
          <ac:spMkLst>
            <pc:docMk/>
            <pc:sldMk cId="1680588568" sldId="267"/>
            <ac:spMk id="84" creationId="{43212F7A-6B95-432F-8FE3-731EEC1EC33A}"/>
          </ac:spMkLst>
        </pc:spChg>
        <pc:spChg chg="add mod">
          <ac:chgData name="Stewart Gale" userId="3647ddd2-6040-41ae-a96d-232c23482af8" providerId="ADAL" clId="{F3A8C3A3-89BD-4963-A878-E4242C22B533}" dt="2021-10-12T10:40:21.727" v="90" actId="1076"/>
          <ac:spMkLst>
            <pc:docMk/>
            <pc:sldMk cId="1680588568" sldId="267"/>
            <ac:spMk id="85" creationId="{B53CF7A5-4C93-449E-A14F-8051D7420338}"/>
          </ac:spMkLst>
        </pc:spChg>
        <pc:spChg chg="add mod">
          <ac:chgData name="Stewart Gale" userId="3647ddd2-6040-41ae-a96d-232c23482af8" providerId="ADAL" clId="{F3A8C3A3-89BD-4963-A878-E4242C22B533}" dt="2022-10-26T08:05:05.574" v="169" actId="1036"/>
          <ac:spMkLst>
            <pc:docMk/>
            <pc:sldMk cId="1680588568" sldId="267"/>
            <ac:spMk id="91" creationId="{8F9D3FB8-8AFA-462F-B9E6-8607A11466C7}"/>
          </ac:spMkLst>
        </pc:spChg>
        <pc:spChg chg="add mod">
          <ac:chgData name="Stewart Gale" userId="3647ddd2-6040-41ae-a96d-232c23482af8" providerId="ADAL" clId="{F3A8C3A3-89BD-4963-A878-E4242C22B533}" dt="2022-10-26T08:05:05.574" v="169" actId="1036"/>
          <ac:spMkLst>
            <pc:docMk/>
            <pc:sldMk cId="1680588568" sldId="267"/>
            <ac:spMk id="92" creationId="{6388FC95-063C-4BE3-80BB-D63C228D92DB}"/>
          </ac:spMkLst>
        </pc:spChg>
        <pc:spChg chg="add mod">
          <ac:chgData name="Stewart Gale" userId="3647ddd2-6040-41ae-a96d-232c23482af8" providerId="ADAL" clId="{F3A8C3A3-89BD-4963-A878-E4242C22B533}" dt="2022-10-26T08:05:05.574" v="169" actId="1036"/>
          <ac:spMkLst>
            <pc:docMk/>
            <pc:sldMk cId="1680588568" sldId="267"/>
            <ac:spMk id="93" creationId="{1E474AE1-3980-4E1B-91E5-B9367CAC0C33}"/>
          </ac:spMkLst>
        </pc:spChg>
        <pc:spChg chg="add mod">
          <ac:chgData name="Stewart Gale" userId="3647ddd2-6040-41ae-a96d-232c23482af8" providerId="ADAL" clId="{F3A8C3A3-89BD-4963-A878-E4242C22B533}" dt="2022-10-26T08:00:46.028" v="165" actId="1076"/>
          <ac:spMkLst>
            <pc:docMk/>
            <pc:sldMk cId="1680588568" sldId="267"/>
            <ac:spMk id="95" creationId="{202B79FA-F02A-40D3-AAD8-86C18E580DC2}"/>
          </ac:spMkLst>
        </pc:spChg>
        <pc:spChg chg="add mod">
          <ac:chgData name="Stewart Gale" userId="3647ddd2-6040-41ae-a96d-232c23482af8" providerId="ADAL" clId="{F3A8C3A3-89BD-4963-A878-E4242C22B533}" dt="2022-10-26T08:00:46.028" v="165" actId="1076"/>
          <ac:spMkLst>
            <pc:docMk/>
            <pc:sldMk cId="1680588568" sldId="267"/>
            <ac:spMk id="96" creationId="{C803BDDD-3503-4BF0-9ED1-06B7BCA202A0}"/>
          </ac:spMkLst>
        </pc:spChg>
        <pc:spChg chg="add mod">
          <ac:chgData name="Stewart Gale" userId="3647ddd2-6040-41ae-a96d-232c23482af8" providerId="ADAL" clId="{F3A8C3A3-89BD-4963-A878-E4242C22B533}" dt="2022-10-26T08:00:46.028" v="165" actId="1076"/>
          <ac:spMkLst>
            <pc:docMk/>
            <pc:sldMk cId="1680588568" sldId="267"/>
            <ac:spMk id="97" creationId="{32A70E1C-CF1F-4117-A059-06D392EA8FD1}"/>
          </ac:spMkLst>
        </pc:spChg>
        <pc:spChg chg="add mod">
          <ac:chgData name="Stewart Gale" userId="3647ddd2-6040-41ae-a96d-232c23482af8" providerId="ADAL" clId="{F3A8C3A3-89BD-4963-A878-E4242C22B533}" dt="2022-10-26T08:00:46.028" v="165" actId="1076"/>
          <ac:spMkLst>
            <pc:docMk/>
            <pc:sldMk cId="1680588568" sldId="267"/>
            <ac:spMk id="98" creationId="{4367E3E4-1372-47AD-BB0A-FA093F11246E}"/>
          </ac:spMkLst>
        </pc:spChg>
        <pc:spChg chg="add mod">
          <ac:chgData name="Stewart Gale" userId="3647ddd2-6040-41ae-a96d-232c23482af8" providerId="ADAL" clId="{F3A8C3A3-89BD-4963-A878-E4242C22B533}" dt="2022-10-26T08:05:05.574" v="169" actId="1036"/>
          <ac:spMkLst>
            <pc:docMk/>
            <pc:sldMk cId="1680588568" sldId="267"/>
            <ac:spMk id="99" creationId="{C379DD30-12F7-4F5A-A4A2-AF7140D57DEB}"/>
          </ac:spMkLst>
        </pc:spChg>
        <pc:spChg chg="del">
          <ac:chgData name="Stewart Gale" userId="3647ddd2-6040-41ae-a96d-232c23482af8" providerId="ADAL" clId="{F3A8C3A3-89BD-4963-A878-E4242C22B533}" dt="2021-10-12T10:40:11.341" v="88" actId="21"/>
          <ac:spMkLst>
            <pc:docMk/>
            <pc:sldMk cId="1680588568" sldId="267"/>
            <ac:spMk id="9261" creationId="{D4BB1ECC-C474-45D2-9F79-478810F17C4D}"/>
          </ac:spMkLst>
        </pc:spChg>
        <pc:spChg chg="del">
          <ac:chgData name="Stewart Gale" userId="3647ddd2-6040-41ae-a96d-232c23482af8" providerId="ADAL" clId="{F3A8C3A3-89BD-4963-A878-E4242C22B533}" dt="2021-10-12T10:40:11.341" v="88" actId="21"/>
          <ac:spMkLst>
            <pc:docMk/>
            <pc:sldMk cId="1680588568" sldId="267"/>
            <ac:spMk id="9262" creationId="{C8ACCC14-0E2B-41EC-ADF0-66BA8DBA7F33}"/>
          </ac:spMkLst>
        </pc:spChg>
        <pc:spChg chg="del">
          <ac:chgData name="Stewart Gale" userId="3647ddd2-6040-41ae-a96d-232c23482af8" providerId="ADAL" clId="{F3A8C3A3-89BD-4963-A878-E4242C22B533}" dt="2021-10-12T10:40:11.341" v="88" actId="21"/>
          <ac:spMkLst>
            <pc:docMk/>
            <pc:sldMk cId="1680588568" sldId="267"/>
            <ac:spMk id="9263" creationId="{FA660775-5CFE-4CF4-8516-55CE7D7D1F3A}"/>
          </ac:spMkLst>
        </pc:spChg>
        <pc:spChg chg="del">
          <ac:chgData name="Stewart Gale" userId="3647ddd2-6040-41ae-a96d-232c23482af8" providerId="ADAL" clId="{F3A8C3A3-89BD-4963-A878-E4242C22B533}" dt="2021-10-12T10:40:11.341" v="88" actId="21"/>
          <ac:spMkLst>
            <pc:docMk/>
            <pc:sldMk cId="1680588568" sldId="267"/>
            <ac:spMk id="9282" creationId="{8B2E7975-AF97-4F1D-B1A3-4C694DC498C2}"/>
          </ac:spMkLst>
        </pc:spChg>
        <pc:spChg chg="del">
          <ac:chgData name="Stewart Gale" userId="3647ddd2-6040-41ae-a96d-232c23482af8" providerId="ADAL" clId="{F3A8C3A3-89BD-4963-A878-E4242C22B533}" dt="2021-10-12T10:40:11.341" v="88" actId="21"/>
          <ac:spMkLst>
            <pc:docMk/>
            <pc:sldMk cId="1680588568" sldId="267"/>
            <ac:spMk id="9283" creationId="{E117A981-04EB-4728-9C0C-CB442C42EFEC}"/>
          </ac:spMkLst>
        </pc:spChg>
        <pc:spChg chg="del">
          <ac:chgData name="Stewart Gale" userId="3647ddd2-6040-41ae-a96d-232c23482af8" providerId="ADAL" clId="{F3A8C3A3-89BD-4963-A878-E4242C22B533}" dt="2021-10-12T10:40:11.341" v="88" actId="21"/>
          <ac:spMkLst>
            <pc:docMk/>
            <pc:sldMk cId="1680588568" sldId="267"/>
            <ac:spMk id="9284" creationId="{61A31140-0EEB-4FE5-94F0-D5E2FDF50AB5}"/>
          </ac:spMkLst>
        </pc:spChg>
        <pc:spChg chg="mod">
          <ac:chgData name="Stewart Gale" userId="3647ddd2-6040-41ae-a96d-232c23482af8" providerId="ADAL" clId="{F3A8C3A3-89BD-4963-A878-E4242C22B533}" dt="2022-10-26T08:00:34.386" v="163" actId="1076"/>
          <ac:spMkLst>
            <pc:docMk/>
            <pc:sldMk cId="1680588568" sldId="267"/>
            <ac:spMk id="9304" creationId="{D291E62B-4EB7-4B9F-8391-151F76857338}"/>
          </ac:spMkLst>
        </pc:spChg>
        <pc:spChg chg="mod">
          <ac:chgData name="Stewart Gale" userId="3647ddd2-6040-41ae-a96d-232c23482af8" providerId="ADAL" clId="{F3A8C3A3-89BD-4963-A878-E4242C22B533}" dt="2022-10-26T08:00:34.386" v="163" actId="1076"/>
          <ac:spMkLst>
            <pc:docMk/>
            <pc:sldMk cId="1680588568" sldId="267"/>
            <ac:spMk id="9305" creationId="{50F5307C-ECCB-4DDE-89D4-AD6520519846}"/>
          </ac:spMkLst>
        </pc:spChg>
        <pc:spChg chg="mod">
          <ac:chgData name="Stewart Gale" userId="3647ddd2-6040-41ae-a96d-232c23482af8" providerId="ADAL" clId="{F3A8C3A3-89BD-4963-A878-E4242C22B533}" dt="2022-10-26T08:00:27.485" v="162" actId="1076"/>
          <ac:spMkLst>
            <pc:docMk/>
            <pc:sldMk cId="1680588568" sldId="267"/>
            <ac:spMk id="9325" creationId="{E9E36545-DADA-4CDA-BFBD-BFCB0C032EA5}"/>
          </ac:spMkLst>
        </pc:spChg>
        <pc:spChg chg="mod">
          <ac:chgData name="Stewart Gale" userId="3647ddd2-6040-41ae-a96d-232c23482af8" providerId="ADAL" clId="{F3A8C3A3-89BD-4963-A878-E4242C22B533}" dt="2022-10-26T08:00:27.485" v="162" actId="1076"/>
          <ac:spMkLst>
            <pc:docMk/>
            <pc:sldMk cId="1680588568" sldId="267"/>
            <ac:spMk id="9326" creationId="{E517CFF5-D2A1-47ED-AA3F-A51FB08B2305}"/>
          </ac:spMkLst>
        </pc:spChg>
        <pc:spChg chg="del">
          <ac:chgData name="Stewart Gale" userId="3647ddd2-6040-41ae-a96d-232c23482af8" providerId="ADAL" clId="{F3A8C3A3-89BD-4963-A878-E4242C22B533}" dt="2021-10-12T10:39:56.090" v="84" actId="21"/>
          <ac:spMkLst>
            <pc:docMk/>
            <pc:sldMk cId="1680588568" sldId="267"/>
            <ac:spMk id="9345" creationId="{662660A2-59FE-480C-B87D-3D48A4B77354}"/>
          </ac:spMkLst>
        </pc:spChg>
        <pc:spChg chg="del">
          <ac:chgData name="Stewart Gale" userId="3647ddd2-6040-41ae-a96d-232c23482af8" providerId="ADAL" clId="{F3A8C3A3-89BD-4963-A878-E4242C22B533}" dt="2021-10-12T10:39:56.090" v="84" actId="21"/>
          <ac:spMkLst>
            <pc:docMk/>
            <pc:sldMk cId="1680588568" sldId="267"/>
            <ac:spMk id="9346" creationId="{D0BB15BB-4341-49F6-8C0E-F2BC6CC8165C}"/>
          </ac:spMkLst>
        </pc:spChg>
        <pc:spChg chg="del">
          <ac:chgData name="Stewart Gale" userId="3647ddd2-6040-41ae-a96d-232c23482af8" providerId="ADAL" clId="{F3A8C3A3-89BD-4963-A878-E4242C22B533}" dt="2021-10-12T10:39:56.090" v="84" actId="21"/>
          <ac:spMkLst>
            <pc:docMk/>
            <pc:sldMk cId="1680588568" sldId="267"/>
            <ac:spMk id="9347" creationId="{AAFF4384-A1AA-4AEF-BB56-F20B13B28848}"/>
          </ac:spMkLst>
        </pc:spChg>
        <pc:spChg chg="del">
          <ac:chgData name="Stewart Gale" userId="3647ddd2-6040-41ae-a96d-232c23482af8" providerId="ADAL" clId="{F3A8C3A3-89BD-4963-A878-E4242C22B533}" dt="2021-10-12T10:39:56.090" v="84" actId="21"/>
          <ac:spMkLst>
            <pc:docMk/>
            <pc:sldMk cId="1680588568" sldId="267"/>
            <ac:spMk id="9366" creationId="{74CBDEE0-DBFC-4DB4-8A7F-1BD6DBBB4535}"/>
          </ac:spMkLst>
        </pc:spChg>
        <pc:spChg chg="del">
          <ac:chgData name="Stewart Gale" userId="3647ddd2-6040-41ae-a96d-232c23482af8" providerId="ADAL" clId="{F3A8C3A3-89BD-4963-A878-E4242C22B533}" dt="2021-10-12T10:39:56.090" v="84" actId="21"/>
          <ac:spMkLst>
            <pc:docMk/>
            <pc:sldMk cId="1680588568" sldId="267"/>
            <ac:spMk id="9367" creationId="{89F9A570-4936-493F-8162-C3CE06E62356}"/>
          </ac:spMkLst>
        </pc:spChg>
        <pc:spChg chg="del">
          <ac:chgData name="Stewart Gale" userId="3647ddd2-6040-41ae-a96d-232c23482af8" providerId="ADAL" clId="{F3A8C3A3-89BD-4963-A878-E4242C22B533}" dt="2021-10-12T10:39:56.090" v="84" actId="21"/>
          <ac:spMkLst>
            <pc:docMk/>
            <pc:sldMk cId="1680588568" sldId="267"/>
            <ac:spMk id="9368" creationId="{E3283080-900F-4491-8BDC-11865E910C71}"/>
          </ac:spMkLst>
        </pc:spChg>
        <pc:graphicFrameChg chg="modGraphic">
          <ac:chgData name="Stewart Gale" userId="3647ddd2-6040-41ae-a96d-232c23482af8" providerId="ADAL" clId="{F3A8C3A3-89BD-4963-A878-E4242C22B533}" dt="2024-05-13T04:04:06.212" v="172" actId="207"/>
          <ac:graphicFrameMkLst>
            <pc:docMk/>
            <pc:sldMk cId="1680588568" sldId="267"/>
            <ac:graphicFrameMk id="2" creationId="{00000000-0000-0000-0000-000000000000}"/>
          </ac:graphicFrameMkLst>
        </pc:graphicFrameChg>
        <pc:graphicFrameChg chg="modGraphic">
          <ac:chgData name="Stewart Gale" userId="3647ddd2-6040-41ae-a96d-232c23482af8" providerId="ADAL" clId="{F3A8C3A3-89BD-4963-A878-E4242C22B533}" dt="2024-05-13T04:04:10.487" v="173" actId="207"/>
          <ac:graphicFrameMkLst>
            <pc:docMk/>
            <pc:sldMk cId="1680588568" sldId="267"/>
            <ac:graphicFrameMk id="61" creationId="{00000000-0000-0000-0000-000000000000}"/>
          </ac:graphicFrameMkLst>
        </pc:graphicFrameChg>
        <pc:graphicFrameChg chg="del">
          <ac:chgData name="Stewart Gale" userId="3647ddd2-6040-41ae-a96d-232c23482af8" providerId="ADAL" clId="{F3A8C3A3-89BD-4963-A878-E4242C22B533}" dt="2021-10-12T10:40:11.341" v="88" actId="21"/>
          <ac:graphicFrameMkLst>
            <pc:docMk/>
            <pc:sldMk cId="1680588568" sldId="267"/>
            <ac:graphicFrameMk id="62" creationId="{96C9C00A-B482-4ABC-8D0D-BA8DECE26F95}"/>
          </ac:graphicFrameMkLst>
        </pc:graphicFrameChg>
        <pc:graphicFrameChg chg="del">
          <ac:chgData name="Stewart Gale" userId="3647ddd2-6040-41ae-a96d-232c23482af8" providerId="ADAL" clId="{F3A8C3A3-89BD-4963-A878-E4242C22B533}" dt="2021-10-12T10:40:11.341" v="88" actId="21"/>
          <ac:graphicFrameMkLst>
            <pc:docMk/>
            <pc:sldMk cId="1680588568" sldId="267"/>
            <ac:graphicFrameMk id="63" creationId="{00000000-0000-0000-0000-000000000000}"/>
          </ac:graphicFrameMkLst>
        </pc:graphicFrameChg>
        <pc:graphicFrameChg chg="del">
          <ac:chgData name="Stewart Gale" userId="3647ddd2-6040-41ae-a96d-232c23482af8" providerId="ADAL" clId="{F3A8C3A3-89BD-4963-A878-E4242C22B533}" dt="2021-10-12T10:40:11.341" v="88" actId="21"/>
          <ac:graphicFrameMkLst>
            <pc:docMk/>
            <pc:sldMk cId="1680588568" sldId="267"/>
            <ac:graphicFrameMk id="64" creationId="{96C9C00A-B482-4ABC-8D0D-BA8DECE26F95}"/>
          </ac:graphicFrameMkLst>
        </pc:graphicFrameChg>
        <pc:graphicFrameChg chg="del">
          <ac:chgData name="Stewart Gale" userId="3647ddd2-6040-41ae-a96d-232c23482af8" providerId="ADAL" clId="{F3A8C3A3-89BD-4963-A878-E4242C22B533}" dt="2021-10-12T10:40:11.341" v="88" actId="21"/>
          <ac:graphicFrameMkLst>
            <pc:docMk/>
            <pc:sldMk cId="1680588568" sldId="267"/>
            <ac:graphicFrameMk id="65" creationId="{00000000-0000-0000-0000-000000000000}"/>
          </ac:graphicFrameMkLst>
        </pc:graphicFrameChg>
        <pc:graphicFrameChg chg="del">
          <ac:chgData name="Stewart Gale" userId="3647ddd2-6040-41ae-a96d-232c23482af8" providerId="ADAL" clId="{F3A8C3A3-89BD-4963-A878-E4242C22B533}" dt="2021-10-12T10:39:56.090" v="84" actId="21"/>
          <ac:graphicFrameMkLst>
            <pc:docMk/>
            <pc:sldMk cId="1680588568" sldId="267"/>
            <ac:graphicFrameMk id="66" creationId="{96C9C00A-B482-4ABC-8D0D-BA8DECE26F95}"/>
          </ac:graphicFrameMkLst>
        </pc:graphicFrameChg>
        <pc:graphicFrameChg chg="del">
          <ac:chgData name="Stewart Gale" userId="3647ddd2-6040-41ae-a96d-232c23482af8" providerId="ADAL" clId="{F3A8C3A3-89BD-4963-A878-E4242C22B533}" dt="2021-10-12T10:39:56.090" v="84" actId="21"/>
          <ac:graphicFrameMkLst>
            <pc:docMk/>
            <pc:sldMk cId="1680588568" sldId="267"/>
            <ac:graphicFrameMk id="67" creationId="{96C9C00A-B482-4ABC-8D0D-BA8DECE26F95}"/>
          </ac:graphicFrameMkLst>
        </pc:graphicFrameChg>
        <pc:graphicFrameChg chg="mod">
          <ac:chgData name="Stewart Gale" userId="3647ddd2-6040-41ae-a96d-232c23482af8" providerId="ADAL" clId="{F3A8C3A3-89BD-4963-A878-E4242C22B533}" dt="2022-10-26T08:00:27.485" v="162" actId="1076"/>
          <ac:graphicFrameMkLst>
            <pc:docMk/>
            <pc:sldMk cId="1680588568" sldId="267"/>
            <ac:graphicFrameMk id="68" creationId="{96C9C00A-B482-4ABC-8D0D-BA8DECE26F95}"/>
          </ac:graphicFrameMkLst>
        </pc:graphicFrameChg>
        <pc:graphicFrameChg chg="mod">
          <ac:chgData name="Stewart Gale" userId="3647ddd2-6040-41ae-a96d-232c23482af8" providerId="ADAL" clId="{F3A8C3A3-89BD-4963-A878-E4242C22B533}" dt="2022-10-26T08:00:34.386" v="163" actId="1076"/>
          <ac:graphicFrameMkLst>
            <pc:docMk/>
            <pc:sldMk cId="1680588568" sldId="267"/>
            <ac:graphicFrameMk id="69" creationId="{96C9C00A-B482-4ABC-8D0D-BA8DECE26F95}"/>
          </ac:graphicFrameMkLst>
        </pc:graphicFrameChg>
        <pc:graphicFrameChg chg="del">
          <ac:chgData name="Stewart Gale" userId="3647ddd2-6040-41ae-a96d-232c23482af8" providerId="ADAL" clId="{F3A8C3A3-89BD-4963-A878-E4242C22B533}" dt="2021-10-12T10:39:56.090" v="84" actId="21"/>
          <ac:graphicFrameMkLst>
            <pc:docMk/>
            <pc:sldMk cId="1680588568" sldId="267"/>
            <ac:graphicFrameMk id="72" creationId="{00000000-0000-0000-0000-000000000000}"/>
          </ac:graphicFrameMkLst>
        </pc:graphicFrameChg>
        <pc:graphicFrameChg chg="del">
          <ac:chgData name="Stewart Gale" userId="3647ddd2-6040-41ae-a96d-232c23482af8" providerId="ADAL" clId="{F3A8C3A3-89BD-4963-A878-E4242C22B533}" dt="2021-10-12T10:39:56.090" v="84" actId="21"/>
          <ac:graphicFrameMkLst>
            <pc:docMk/>
            <pc:sldMk cId="1680588568" sldId="267"/>
            <ac:graphicFrameMk id="73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F3A8C3A3-89BD-4963-A878-E4242C22B533}" dt="2024-05-13T04:04:16.915" v="175" actId="207"/>
          <ac:graphicFrameMkLst>
            <pc:docMk/>
            <pc:sldMk cId="1680588568" sldId="267"/>
            <ac:graphicFrameMk id="74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F3A8C3A3-89BD-4963-A878-E4242C22B533}" dt="2024-05-13T04:04:14" v="174" actId="207"/>
          <ac:graphicFrameMkLst>
            <pc:docMk/>
            <pc:sldMk cId="1680588568" sldId="267"/>
            <ac:graphicFrameMk id="75" creationId="{00000000-0000-0000-0000-000000000000}"/>
          </ac:graphicFrameMkLst>
        </pc:graphicFrameChg>
        <pc:graphicFrameChg chg="add mod">
          <ac:chgData name="Stewart Gale" userId="3647ddd2-6040-41ae-a96d-232c23482af8" providerId="ADAL" clId="{F3A8C3A3-89BD-4963-A878-E4242C22B533}" dt="2021-10-12T10:40:21.727" v="90" actId="1076"/>
          <ac:graphicFrameMkLst>
            <pc:docMk/>
            <pc:sldMk cId="1680588568" sldId="267"/>
            <ac:graphicFrameMk id="86" creationId="{6A324EBF-DB16-409B-B2FB-6DDC9C7701ED}"/>
          </ac:graphicFrameMkLst>
        </pc:graphicFrameChg>
        <pc:graphicFrameChg chg="add mod modGraphic">
          <ac:chgData name="Stewart Gale" userId="3647ddd2-6040-41ae-a96d-232c23482af8" providerId="ADAL" clId="{F3A8C3A3-89BD-4963-A878-E4242C22B533}" dt="2024-05-13T04:04:20.371" v="176" actId="207"/>
          <ac:graphicFrameMkLst>
            <pc:docMk/>
            <pc:sldMk cId="1680588568" sldId="267"/>
            <ac:graphicFrameMk id="87" creationId="{6ED97FB1-5F6F-44D1-AD45-27F5B64061AB}"/>
          </ac:graphicFrameMkLst>
        </pc:graphicFrameChg>
        <pc:graphicFrameChg chg="add mod">
          <ac:chgData name="Stewart Gale" userId="3647ddd2-6040-41ae-a96d-232c23482af8" providerId="ADAL" clId="{F3A8C3A3-89BD-4963-A878-E4242C22B533}" dt="2021-10-12T10:40:21.727" v="90" actId="1076"/>
          <ac:graphicFrameMkLst>
            <pc:docMk/>
            <pc:sldMk cId="1680588568" sldId="267"/>
            <ac:graphicFrameMk id="88" creationId="{32AE7C58-FF21-48DD-8105-95B6F947BE0C}"/>
          </ac:graphicFrameMkLst>
        </pc:graphicFrameChg>
        <pc:graphicFrameChg chg="add mod modGraphic">
          <ac:chgData name="Stewart Gale" userId="3647ddd2-6040-41ae-a96d-232c23482af8" providerId="ADAL" clId="{F3A8C3A3-89BD-4963-A878-E4242C22B533}" dt="2024-05-13T04:04:22.804" v="177" actId="207"/>
          <ac:graphicFrameMkLst>
            <pc:docMk/>
            <pc:sldMk cId="1680588568" sldId="267"/>
            <ac:graphicFrameMk id="89" creationId="{58F4F0EC-211F-401D-B7C5-24779435CCA6}"/>
          </ac:graphicFrameMkLst>
        </pc:graphicFrameChg>
        <pc:graphicFrameChg chg="add mod">
          <ac:chgData name="Stewart Gale" userId="3647ddd2-6040-41ae-a96d-232c23482af8" providerId="ADAL" clId="{F3A8C3A3-89BD-4963-A878-E4242C22B533}" dt="2022-10-26T08:00:46.028" v="165" actId="1076"/>
          <ac:graphicFrameMkLst>
            <pc:docMk/>
            <pc:sldMk cId="1680588568" sldId="267"/>
            <ac:graphicFrameMk id="100" creationId="{0108E9F4-2FBA-4D2A-8F9A-292BB65E3E32}"/>
          </ac:graphicFrameMkLst>
        </pc:graphicFrameChg>
        <pc:graphicFrameChg chg="add mod">
          <ac:chgData name="Stewart Gale" userId="3647ddd2-6040-41ae-a96d-232c23482af8" providerId="ADAL" clId="{F3A8C3A3-89BD-4963-A878-E4242C22B533}" dt="2022-10-26T08:05:05.574" v="169" actId="1036"/>
          <ac:graphicFrameMkLst>
            <pc:docMk/>
            <pc:sldMk cId="1680588568" sldId="267"/>
            <ac:graphicFrameMk id="101" creationId="{B782D367-0348-4CEF-979E-5ED05F4E08CB}"/>
          </ac:graphicFrameMkLst>
        </pc:graphicFrameChg>
        <pc:graphicFrameChg chg="add mod modGraphic">
          <ac:chgData name="Stewart Gale" userId="3647ddd2-6040-41ae-a96d-232c23482af8" providerId="ADAL" clId="{F3A8C3A3-89BD-4963-A878-E4242C22B533}" dt="2024-05-13T04:04:29.615" v="179" actId="207"/>
          <ac:graphicFrameMkLst>
            <pc:docMk/>
            <pc:sldMk cId="1680588568" sldId="267"/>
            <ac:graphicFrameMk id="102" creationId="{5BD41409-E849-4E93-B4A0-F7FD1B23DE1F}"/>
          </ac:graphicFrameMkLst>
        </pc:graphicFrameChg>
        <pc:graphicFrameChg chg="add mod modGraphic">
          <ac:chgData name="Stewart Gale" userId="3647ddd2-6040-41ae-a96d-232c23482af8" providerId="ADAL" clId="{F3A8C3A3-89BD-4963-A878-E4242C22B533}" dt="2024-05-13T04:04:26.651" v="178" actId="207"/>
          <ac:graphicFrameMkLst>
            <pc:docMk/>
            <pc:sldMk cId="1680588568" sldId="267"/>
            <ac:graphicFrameMk id="103" creationId="{94DB6151-BF79-40A5-90FE-9D13D51F88DA}"/>
          </ac:graphicFrameMkLst>
        </pc:graphicFrameChg>
        <pc:picChg chg="del">
          <ac:chgData name="Stewart Gale" userId="3647ddd2-6040-41ae-a96d-232c23482af8" providerId="ADAL" clId="{F3A8C3A3-89BD-4963-A878-E4242C22B533}" dt="2021-10-12T10:38:59.016" v="48" actId="478"/>
          <ac:picMkLst>
            <pc:docMk/>
            <pc:sldMk cId="1680588568" sldId="267"/>
            <ac:picMk id="57" creationId="{00000000-0000-0000-0000-000000000000}"/>
          </ac:picMkLst>
        </pc:picChg>
        <pc:picChg chg="add mod">
          <ac:chgData name="Stewart Gale" userId="3647ddd2-6040-41ae-a96d-232c23482af8" providerId="ADAL" clId="{F3A8C3A3-89BD-4963-A878-E4242C22B533}" dt="2021-10-12T10:40:21.727" v="90" actId="1076"/>
          <ac:picMkLst>
            <pc:docMk/>
            <pc:sldMk cId="1680588568" sldId="267"/>
            <ac:picMk id="76" creationId="{AA2DEF63-6F0E-4CD4-9BDA-C83DB6A3D382}"/>
          </ac:picMkLst>
        </pc:picChg>
        <pc:picChg chg="add mod">
          <ac:chgData name="Stewart Gale" userId="3647ddd2-6040-41ae-a96d-232c23482af8" providerId="ADAL" clId="{F3A8C3A3-89BD-4963-A878-E4242C22B533}" dt="2021-10-12T10:40:21.727" v="90" actId="1076"/>
          <ac:picMkLst>
            <pc:docMk/>
            <pc:sldMk cId="1680588568" sldId="267"/>
            <ac:picMk id="80" creationId="{EE007B0A-C287-4B01-B29E-9A3521D56D1C}"/>
          </ac:picMkLst>
        </pc:picChg>
        <pc:picChg chg="add mod">
          <ac:chgData name="Stewart Gale" userId="3647ddd2-6040-41ae-a96d-232c23482af8" providerId="ADAL" clId="{F3A8C3A3-89BD-4963-A878-E4242C22B533}" dt="2022-10-26T08:05:05.574" v="169" actId="1036"/>
          <ac:picMkLst>
            <pc:docMk/>
            <pc:sldMk cId="1680588568" sldId="267"/>
            <ac:picMk id="90" creationId="{E2C9785B-3205-4927-BBC1-982FAC4FA3ED}"/>
          </ac:picMkLst>
        </pc:picChg>
        <pc:picChg chg="add mod">
          <ac:chgData name="Stewart Gale" userId="3647ddd2-6040-41ae-a96d-232c23482af8" providerId="ADAL" clId="{F3A8C3A3-89BD-4963-A878-E4242C22B533}" dt="2022-10-26T08:00:46.028" v="165" actId="1076"/>
          <ac:picMkLst>
            <pc:docMk/>
            <pc:sldMk cId="1680588568" sldId="267"/>
            <ac:picMk id="94" creationId="{6875F7DB-D54D-478B-B0C2-90A0BC4F23C2}"/>
          </ac:picMkLst>
        </pc:picChg>
        <pc:picChg chg="del">
          <ac:chgData name="Stewart Gale" userId="3647ddd2-6040-41ae-a96d-232c23482af8" providerId="ADAL" clId="{F3A8C3A3-89BD-4963-A878-E4242C22B533}" dt="2021-10-12T10:40:11.341" v="88" actId="21"/>
          <ac:picMkLst>
            <pc:docMk/>
            <pc:sldMk cId="1680588568" sldId="267"/>
            <ac:picMk id="9260" creationId="{355122AA-A86C-4187-92BD-28FA4F116B73}"/>
          </ac:picMkLst>
        </pc:picChg>
        <pc:picChg chg="del">
          <ac:chgData name="Stewart Gale" userId="3647ddd2-6040-41ae-a96d-232c23482af8" providerId="ADAL" clId="{F3A8C3A3-89BD-4963-A878-E4242C22B533}" dt="2021-10-12T10:40:11.341" v="88" actId="21"/>
          <ac:picMkLst>
            <pc:docMk/>
            <pc:sldMk cId="1680588568" sldId="267"/>
            <ac:picMk id="9281" creationId="{2179A2EC-CFE6-4D3E-9683-6ABBF93D2423}"/>
          </ac:picMkLst>
        </pc:picChg>
        <pc:picChg chg="mod">
          <ac:chgData name="Stewart Gale" userId="3647ddd2-6040-41ae-a96d-232c23482af8" providerId="ADAL" clId="{F3A8C3A3-89BD-4963-A878-E4242C22B533}" dt="2022-10-26T08:00:34.386" v="163" actId="1076"/>
          <ac:picMkLst>
            <pc:docMk/>
            <pc:sldMk cId="1680588568" sldId="267"/>
            <ac:picMk id="9302" creationId="{39759633-5D41-4592-A7BE-175B4C2C9775}"/>
          </ac:picMkLst>
        </pc:picChg>
        <pc:picChg chg="mod">
          <ac:chgData name="Stewart Gale" userId="3647ddd2-6040-41ae-a96d-232c23482af8" providerId="ADAL" clId="{F3A8C3A3-89BD-4963-A878-E4242C22B533}" dt="2022-10-26T08:00:27.485" v="162" actId="1076"/>
          <ac:picMkLst>
            <pc:docMk/>
            <pc:sldMk cId="1680588568" sldId="267"/>
            <ac:picMk id="9323" creationId="{C3666569-B134-42B7-9DC3-DFC4499431C6}"/>
          </ac:picMkLst>
        </pc:picChg>
        <pc:picChg chg="del">
          <ac:chgData name="Stewart Gale" userId="3647ddd2-6040-41ae-a96d-232c23482af8" providerId="ADAL" clId="{F3A8C3A3-89BD-4963-A878-E4242C22B533}" dt="2021-10-12T10:39:56.090" v="84" actId="21"/>
          <ac:picMkLst>
            <pc:docMk/>
            <pc:sldMk cId="1680588568" sldId="267"/>
            <ac:picMk id="9344" creationId="{01ECEAFB-3641-4511-91CA-DA71CE7D7D6A}"/>
          </ac:picMkLst>
        </pc:picChg>
        <pc:picChg chg="del">
          <ac:chgData name="Stewart Gale" userId="3647ddd2-6040-41ae-a96d-232c23482af8" providerId="ADAL" clId="{F3A8C3A3-89BD-4963-A878-E4242C22B533}" dt="2021-10-12T10:39:56.090" v="84" actId="21"/>
          <ac:picMkLst>
            <pc:docMk/>
            <pc:sldMk cId="1680588568" sldId="267"/>
            <ac:picMk id="9365" creationId="{6357BADA-5DE7-4A14-B313-57EF34CD63B2}"/>
          </ac:picMkLst>
        </pc:picChg>
      </pc:sldChg>
      <pc:sldChg chg="addSp delSp modSp add del mod addAnim delAnim">
        <pc:chgData name="Stewart Gale" userId="3647ddd2-6040-41ae-a96d-232c23482af8" providerId="ADAL" clId="{F3A8C3A3-89BD-4963-A878-E4242C22B533}" dt="2021-10-12T10:38:44.812" v="44" actId="47"/>
        <pc:sldMkLst>
          <pc:docMk/>
          <pc:sldMk cId="3306295646" sldId="268"/>
        </pc:sldMkLst>
        <pc:spChg chg="del">
          <ac:chgData name="Stewart Gale" userId="3647ddd2-6040-41ae-a96d-232c23482af8" providerId="ADAL" clId="{F3A8C3A3-89BD-4963-A878-E4242C22B533}" dt="2021-10-12T10:36:23.100" v="13" actId="478"/>
          <ac:spMkLst>
            <pc:docMk/>
            <pc:sldMk cId="3306295646" sldId="268"/>
            <ac:spMk id="53" creationId="{00000000-0000-0000-0000-000000000000}"/>
          </ac:spMkLst>
        </pc:spChg>
        <pc:spChg chg="del">
          <ac:chgData name="Stewart Gale" userId="3647ddd2-6040-41ae-a96d-232c23482af8" providerId="ADAL" clId="{F3A8C3A3-89BD-4963-A878-E4242C22B533}" dt="2021-10-12T10:36:23.100" v="13" actId="478"/>
          <ac:spMkLst>
            <pc:docMk/>
            <pc:sldMk cId="3306295646" sldId="268"/>
            <ac:spMk id="9366" creationId="{74CBDEE0-DBFC-4DB4-8A7F-1BD6DBBB4535}"/>
          </ac:spMkLst>
        </pc:spChg>
        <pc:spChg chg="del">
          <ac:chgData name="Stewart Gale" userId="3647ddd2-6040-41ae-a96d-232c23482af8" providerId="ADAL" clId="{F3A8C3A3-89BD-4963-A878-E4242C22B533}" dt="2021-10-12T10:36:23.100" v="13" actId="478"/>
          <ac:spMkLst>
            <pc:docMk/>
            <pc:sldMk cId="3306295646" sldId="268"/>
            <ac:spMk id="9367" creationId="{89F9A570-4936-493F-8162-C3CE06E62356}"/>
          </ac:spMkLst>
        </pc:spChg>
        <pc:spChg chg="del mod">
          <ac:chgData name="Stewart Gale" userId="3647ddd2-6040-41ae-a96d-232c23482af8" providerId="ADAL" clId="{F3A8C3A3-89BD-4963-A878-E4242C22B533}" dt="2021-10-12T10:36:23.100" v="13" actId="478"/>
          <ac:spMkLst>
            <pc:docMk/>
            <pc:sldMk cId="3306295646" sldId="268"/>
            <ac:spMk id="9368" creationId="{E3283080-900F-4491-8BDC-11865E910C71}"/>
          </ac:spMkLst>
        </pc:spChg>
        <pc:graphicFrameChg chg="add del">
          <ac:chgData name="Stewart Gale" userId="3647ddd2-6040-41ae-a96d-232c23482af8" providerId="ADAL" clId="{F3A8C3A3-89BD-4963-A878-E4242C22B533}" dt="2021-10-12T10:36:02.809" v="11" actId="478"/>
          <ac:graphicFrameMkLst>
            <pc:docMk/>
            <pc:sldMk cId="3306295646" sldId="268"/>
            <ac:graphicFrameMk id="2" creationId="{00000000-0000-0000-0000-000000000000}"/>
          </ac:graphicFrameMkLst>
        </pc:graphicFrameChg>
        <pc:graphicFrameChg chg="add del">
          <ac:chgData name="Stewart Gale" userId="3647ddd2-6040-41ae-a96d-232c23482af8" providerId="ADAL" clId="{F3A8C3A3-89BD-4963-A878-E4242C22B533}" dt="2021-10-12T10:36:02.809" v="11" actId="478"/>
          <ac:graphicFrameMkLst>
            <pc:docMk/>
            <pc:sldMk cId="3306295646" sldId="268"/>
            <ac:graphicFrameMk id="61" creationId="{00000000-0000-0000-0000-000000000000}"/>
          </ac:graphicFrameMkLst>
        </pc:graphicFrameChg>
        <pc:graphicFrameChg chg="add del">
          <ac:chgData name="Stewart Gale" userId="3647ddd2-6040-41ae-a96d-232c23482af8" providerId="ADAL" clId="{F3A8C3A3-89BD-4963-A878-E4242C22B533}" dt="2021-10-12T10:36:02.809" v="11" actId="478"/>
          <ac:graphicFrameMkLst>
            <pc:docMk/>
            <pc:sldMk cId="3306295646" sldId="268"/>
            <ac:graphicFrameMk id="63" creationId="{00000000-0000-0000-0000-000000000000}"/>
          </ac:graphicFrameMkLst>
        </pc:graphicFrameChg>
        <pc:graphicFrameChg chg="add del">
          <ac:chgData name="Stewart Gale" userId="3647ddd2-6040-41ae-a96d-232c23482af8" providerId="ADAL" clId="{F3A8C3A3-89BD-4963-A878-E4242C22B533}" dt="2021-10-12T10:36:02.809" v="11" actId="478"/>
          <ac:graphicFrameMkLst>
            <pc:docMk/>
            <pc:sldMk cId="3306295646" sldId="268"/>
            <ac:graphicFrameMk id="65" creationId="{00000000-0000-0000-0000-000000000000}"/>
          </ac:graphicFrameMkLst>
        </pc:graphicFrameChg>
        <pc:graphicFrameChg chg="del">
          <ac:chgData name="Stewart Gale" userId="3647ddd2-6040-41ae-a96d-232c23482af8" providerId="ADAL" clId="{F3A8C3A3-89BD-4963-A878-E4242C22B533}" dt="2021-10-12T10:36:23.100" v="13" actId="478"/>
          <ac:graphicFrameMkLst>
            <pc:docMk/>
            <pc:sldMk cId="3306295646" sldId="268"/>
            <ac:graphicFrameMk id="66" creationId="{96C9C00A-B482-4ABC-8D0D-BA8DECE26F95}"/>
          </ac:graphicFrameMkLst>
        </pc:graphicFrameChg>
        <pc:graphicFrameChg chg="add del">
          <ac:chgData name="Stewart Gale" userId="3647ddd2-6040-41ae-a96d-232c23482af8" providerId="ADAL" clId="{F3A8C3A3-89BD-4963-A878-E4242C22B533}" dt="2021-10-12T10:36:02.809" v="11" actId="478"/>
          <ac:graphicFrameMkLst>
            <pc:docMk/>
            <pc:sldMk cId="3306295646" sldId="268"/>
            <ac:graphicFrameMk id="72" creationId="{00000000-0000-0000-0000-000000000000}"/>
          </ac:graphicFrameMkLst>
        </pc:graphicFrameChg>
        <pc:graphicFrameChg chg="add del">
          <ac:chgData name="Stewart Gale" userId="3647ddd2-6040-41ae-a96d-232c23482af8" providerId="ADAL" clId="{F3A8C3A3-89BD-4963-A878-E4242C22B533}" dt="2021-10-12T10:36:02.809" v="11" actId="478"/>
          <ac:graphicFrameMkLst>
            <pc:docMk/>
            <pc:sldMk cId="3306295646" sldId="268"/>
            <ac:graphicFrameMk id="73" creationId="{00000000-0000-0000-0000-000000000000}"/>
          </ac:graphicFrameMkLst>
        </pc:graphicFrameChg>
        <pc:graphicFrameChg chg="add del">
          <ac:chgData name="Stewart Gale" userId="3647ddd2-6040-41ae-a96d-232c23482af8" providerId="ADAL" clId="{F3A8C3A3-89BD-4963-A878-E4242C22B533}" dt="2021-10-12T10:36:02.809" v="11" actId="478"/>
          <ac:graphicFrameMkLst>
            <pc:docMk/>
            <pc:sldMk cId="3306295646" sldId="268"/>
            <ac:graphicFrameMk id="74" creationId="{00000000-0000-0000-0000-000000000000}"/>
          </ac:graphicFrameMkLst>
        </pc:graphicFrameChg>
        <pc:graphicFrameChg chg="add del">
          <ac:chgData name="Stewart Gale" userId="3647ddd2-6040-41ae-a96d-232c23482af8" providerId="ADAL" clId="{F3A8C3A3-89BD-4963-A878-E4242C22B533}" dt="2021-10-12T10:36:02.809" v="11" actId="478"/>
          <ac:graphicFrameMkLst>
            <pc:docMk/>
            <pc:sldMk cId="3306295646" sldId="268"/>
            <ac:graphicFrameMk id="75" creationId="{00000000-0000-0000-0000-000000000000}"/>
          </ac:graphicFrameMkLst>
        </pc:graphicFrameChg>
        <pc:picChg chg="del">
          <ac:chgData name="Stewart Gale" userId="3647ddd2-6040-41ae-a96d-232c23482af8" providerId="ADAL" clId="{F3A8C3A3-89BD-4963-A878-E4242C22B533}" dt="2021-10-12T10:36:23.100" v="13" actId="478"/>
          <ac:picMkLst>
            <pc:docMk/>
            <pc:sldMk cId="3306295646" sldId="268"/>
            <ac:picMk id="9365" creationId="{6357BADA-5DE7-4A14-B313-57EF34CD63B2}"/>
          </ac:picMkLst>
        </pc:picChg>
      </pc:sldChg>
      <pc:sldChg chg="add del">
        <pc:chgData name="Stewart Gale" userId="3647ddd2-6040-41ae-a96d-232c23482af8" providerId="ADAL" clId="{F3A8C3A3-89BD-4963-A878-E4242C22B533}" dt="2021-10-12T10:38:46.915" v="45" actId="47"/>
        <pc:sldMkLst>
          <pc:docMk/>
          <pc:sldMk cId="361282848" sldId="269"/>
        </pc:sldMkLst>
      </pc:sldChg>
      <pc:sldChg chg="del">
        <pc:chgData name="Stewart Gale" userId="3647ddd2-6040-41ae-a96d-232c23482af8" providerId="ADAL" clId="{F3A8C3A3-89BD-4963-A878-E4242C22B533}" dt="2021-10-12T10:35:14.918" v="0" actId="47"/>
        <pc:sldMkLst>
          <pc:docMk/>
          <pc:sldMk cId="2176099126" sldId="270"/>
        </pc:sldMkLst>
      </pc:sldChg>
      <pc:sldChg chg="addSp delSp modSp new mod">
        <pc:chgData name="Stewart Gale" userId="3647ddd2-6040-41ae-a96d-232c23482af8" providerId="ADAL" clId="{F3A8C3A3-89BD-4963-A878-E4242C22B533}" dt="2021-10-12T10:38:55.392" v="47" actId="1076"/>
        <pc:sldMkLst>
          <pc:docMk/>
          <pc:sldMk cId="3512627306" sldId="270"/>
        </pc:sldMkLst>
        <pc:spChg chg="del">
          <ac:chgData name="Stewart Gale" userId="3647ddd2-6040-41ae-a96d-232c23482af8" providerId="ADAL" clId="{F3A8C3A3-89BD-4963-A878-E4242C22B533}" dt="2021-10-12T10:36:27.738" v="15" actId="478"/>
          <ac:spMkLst>
            <pc:docMk/>
            <pc:sldMk cId="3512627306" sldId="270"/>
            <ac:spMk id="2" creationId="{49AEE201-8781-4675-86AA-9FD0A78DB747}"/>
          </ac:spMkLst>
        </pc:spChg>
        <pc:spChg chg="del">
          <ac:chgData name="Stewart Gale" userId="3647ddd2-6040-41ae-a96d-232c23482af8" providerId="ADAL" clId="{F3A8C3A3-89BD-4963-A878-E4242C22B533}" dt="2021-10-12T10:36:27.738" v="15" actId="478"/>
          <ac:spMkLst>
            <pc:docMk/>
            <pc:sldMk cId="3512627306" sldId="270"/>
            <ac:spMk id="3" creationId="{CBC03203-E310-43A9-A7B1-91E097F53075}"/>
          </ac:spMkLst>
        </pc:spChg>
        <pc:picChg chg="add mod">
          <ac:chgData name="Stewart Gale" userId="3647ddd2-6040-41ae-a96d-232c23482af8" providerId="ADAL" clId="{F3A8C3A3-89BD-4963-A878-E4242C22B533}" dt="2021-10-12T10:36:55.545" v="23" actId="1076"/>
          <ac:picMkLst>
            <pc:docMk/>
            <pc:sldMk cId="3512627306" sldId="270"/>
            <ac:picMk id="4" creationId="{AD54A42A-2DF7-49B5-B630-29E71C2C2742}"/>
          </ac:picMkLst>
        </pc:picChg>
        <pc:picChg chg="add mod">
          <ac:chgData name="Stewart Gale" userId="3647ddd2-6040-41ae-a96d-232c23482af8" providerId="ADAL" clId="{F3A8C3A3-89BD-4963-A878-E4242C22B533}" dt="2021-10-12T10:36:53.644" v="22" actId="1076"/>
          <ac:picMkLst>
            <pc:docMk/>
            <pc:sldMk cId="3512627306" sldId="270"/>
            <ac:picMk id="5" creationId="{F357BD9C-F2D3-4D04-81EB-AB93569C8FF8}"/>
          </ac:picMkLst>
        </pc:picChg>
        <pc:picChg chg="add mod">
          <ac:chgData name="Stewart Gale" userId="3647ddd2-6040-41ae-a96d-232c23482af8" providerId="ADAL" clId="{F3A8C3A3-89BD-4963-A878-E4242C22B533}" dt="2021-10-12T10:37:19.754" v="29" actId="1076"/>
          <ac:picMkLst>
            <pc:docMk/>
            <pc:sldMk cId="3512627306" sldId="270"/>
            <ac:picMk id="6" creationId="{23A0CC54-93F4-4A89-9B61-003E9F021D2E}"/>
          </ac:picMkLst>
        </pc:picChg>
        <pc:picChg chg="add del">
          <ac:chgData name="Stewart Gale" userId="3647ddd2-6040-41ae-a96d-232c23482af8" providerId="ADAL" clId="{F3A8C3A3-89BD-4963-A878-E4242C22B533}" dt="2021-10-12T10:37:04.212" v="25" actId="478"/>
          <ac:picMkLst>
            <pc:docMk/>
            <pc:sldMk cId="3512627306" sldId="270"/>
            <ac:picMk id="7" creationId="{7A428174-AC32-4655-BACD-EE99F2443DD4}"/>
          </ac:picMkLst>
        </pc:picChg>
        <pc:picChg chg="add del mod">
          <ac:chgData name="Stewart Gale" userId="3647ddd2-6040-41ae-a96d-232c23482af8" providerId="ADAL" clId="{F3A8C3A3-89BD-4963-A878-E4242C22B533}" dt="2021-10-12T10:37:16.426" v="28" actId="478"/>
          <ac:picMkLst>
            <pc:docMk/>
            <pc:sldMk cId="3512627306" sldId="270"/>
            <ac:picMk id="8" creationId="{278189C7-D2C5-43C9-B020-21C7267D272C}"/>
          </ac:picMkLst>
        </pc:picChg>
        <pc:picChg chg="add mod">
          <ac:chgData name="Stewart Gale" userId="3647ddd2-6040-41ae-a96d-232c23482af8" providerId="ADAL" clId="{F3A8C3A3-89BD-4963-A878-E4242C22B533}" dt="2021-10-12T10:37:32.665" v="31" actId="1076"/>
          <ac:picMkLst>
            <pc:docMk/>
            <pc:sldMk cId="3512627306" sldId="270"/>
            <ac:picMk id="9" creationId="{7D65015C-30A1-4B50-90BA-A020911C6A20}"/>
          </ac:picMkLst>
        </pc:picChg>
        <pc:picChg chg="add mod">
          <ac:chgData name="Stewart Gale" userId="3647ddd2-6040-41ae-a96d-232c23482af8" providerId="ADAL" clId="{F3A8C3A3-89BD-4963-A878-E4242C22B533}" dt="2021-10-12T10:38:23.508" v="41" actId="1036"/>
          <ac:picMkLst>
            <pc:docMk/>
            <pc:sldMk cId="3512627306" sldId="270"/>
            <ac:picMk id="12" creationId="{74A2457D-C8CA-410E-9CCF-1A26625B16B2}"/>
          </ac:picMkLst>
        </pc:picChg>
        <pc:picChg chg="add mod">
          <ac:chgData name="Stewart Gale" userId="3647ddd2-6040-41ae-a96d-232c23482af8" providerId="ADAL" clId="{F3A8C3A3-89BD-4963-A878-E4242C22B533}" dt="2021-10-12T10:38:09.586" v="38" actId="1076"/>
          <ac:picMkLst>
            <pc:docMk/>
            <pc:sldMk cId="3512627306" sldId="270"/>
            <ac:picMk id="13" creationId="{80A56267-F720-4A1C-9493-FE3365FF73BC}"/>
          </ac:picMkLst>
        </pc:picChg>
        <pc:picChg chg="add mod">
          <ac:chgData name="Stewart Gale" userId="3647ddd2-6040-41ae-a96d-232c23482af8" providerId="ADAL" clId="{F3A8C3A3-89BD-4963-A878-E4242C22B533}" dt="2021-10-12T10:38:21.825" v="40" actId="1076"/>
          <ac:picMkLst>
            <pc:docMk/>
            <pc:sldMk cId="3512627306" sldId="270"/>
            <ac:picMk id="14" creationId="{782C30AF-4D09-4F21-A0B0-5138E2477449}"/>
          </ac:picMkLst>
        </pc:picChg>
        <pc:picChg chg="add mod">
          <ac:chgData name="Stewart Gale" userId="3647ddd2-6040-41ae-a96d-232c23482af8" providerId="ADAL" clId="{F3A8C3A3-89BD-4963-A878-E4242C22B533}" dt="2021-10-12T10:38:39.452" v="43" actId="1076"/>
          <ac:picMkLst>
            <pc:docMk/>
            <pc:sldMk cId="3512627306" sldId="270"/>
            <ac:picMk id="15" creationId="{D7E15B07-E365-43D0-8B78-6E8B7B4E2196}"/>
          </ac:picMkLst>
        </pc:picChg>
        <pc:cxnChg chg="add mod">
          <ac:chgData name="Stewart Gale" userId="3647ddd2-6040-41ae-a96d-232c23482af8" providerId="ADAL" clId="{F3A8C3A3-89BD-4963-A878-E4242C22B533}" dt="2021-10-12T10:38:55.392" v="47" actId="1076"/>
          <ac:cxnSpMkLst>
            <pc:docMk/>
            <pc:sldMk cId="3512627306" sldId="270"/>
            <ac:cxnSpMk id="11" creationId="{724C061B-87B3-4615-95CA-F462B64D7269}"/>
          </ac:cxnSpMkLst>
        </pc:cxnChg>
      </pc:sldChg>
      <pc:sldChg chg="addSp delSp modSp new mod ord">
        <pc:chgData name="Stewart Gale" userId="3647ddd2-6040-41ae-a96d-232c23482af8" providerId="ADAL" clId="{F3A8C3A3-89BD-4963-A878-E4242C22B533}" dt="2021-10-12T10:39:27.986" v="82" actId="1076"/>
        <pc:sldMkLst>
          <pc:docMk/>
          <pc:sldMk cId="2605353010" sldId="271"/>
        </pc:sldMkLst>
        <pc:spChg chg="del">
          <ac:chgData name="Stewart Gale" userId="3647ddd2-6040-41ae-a96d-232c23482af8" providerId="ADAL" clId="{F3A8C3A3-89BD-4963-A878-E4242C22B533}" dt="2021-10-12T10:39:04.134" v="52" actId="478"/>
          <ac:spMkLst>
            <pc:docMk/>
            <pc:sldMk cId="2605353010" sldId="271"/>
            <ac:spMk id="2" creationId="{546BBA1E-45AE-4A45-85A2-450A91574AB4}"/>
          </ac:spMkLst>
        </pc:spChg>
        <pc:spChg chg="del">
          <ac:chgData name="Stewart Gale" userId="3647ddd2-6040-41ae-a96d-232c23482af8" providerId="ADAL" clId="{F3A8C3A3-89BD-4963-A878-E4242C22B533}" dt="2021-10-12T10:39:04.134" v="52" actId="478"/>
          <ac:spMkLst>
            <pc:docMk/>
            <pc:sldMk cId="2605353010" sldId="271"/>
            <ac:spMk id="3" creationId="{B7066ABA-958C-41FB-821A-E6508BEBB8CB}"/>
          </ac:spMkLst>
        </pc:spChg>
        <pc:spChg chg="add mod">
          <ac:chgData name="Stewart Gale" userId="3647ddd2-6040-41ae-a96d-232c23482af8" providerId="ADAL" clId="{F3A8C3A3-89BD-4963-A878-E4242C22B533}" dt="2021-10-12T10:39:27.986" v="82" actId="1076"/>
          <ac:spMkLst>
            <pc:docMk/>
            <pc:sldMk cId="2605353010" sldId="271"/>
            <ac:spMk id="4" creationId="{7D0554A7-72F6-4AF9-A242-97D95F2E0D11}"/>
          </ac:spMkLst>
        </pc:spChg>
      </pc:sldChg>
      <pc:sldChg chg="addSp delSp modSp add mod setBg delAnim">
        <pc:chgData name="Stewart Gale" userId="3647ddd2-6040-41ae-a96d-232c23482af8" providerId="ADAL" clId="{F3A8C3A3-89BD-4963-A878-E4242C22B533}" dt="2021-10-12T10:41:09.600" v="103" actId="478"/>
        <pc:sldMkLst>
          <pc:docMk/>
          <pc:sldMk cId="1084173767" sldId="272"/>
        </pc:sldMkLst>
        <pc:spChg chg="del">
          <ac:chgData name="Stewart Gale" userId="3647ddd2-6040-41ae-a96d-232c23482af8" providerId="ADAL" clId="{F3A8C3A3-89BD-4963-A878-E4242C22B533}" dt="2021-10-12T10:41:02.220" v="100" actId="478"/>
          <ac:spMkLst>
            <pc:docMk/>
            <pc:sldMk cId="1084173767" sldId="272"/>
            <ac:spMk id="2" creationId="{00000000-0000-0000-0000-000000000000}"/>
          </ac:spMkLst>
        </pc:spChg>
        <pc:spChg chg="add del">
          <ac:chgData name="Stewart Gale" userId="3647ddd2-6040-41ae-a96d-232c23482af8" providerId="ADAL" clId="{F3A8C3A3-89BD-4963-A878-E4242C22B533}" dt="2021-10-12T10:41:09.600" v="103" actId="478"/>
          <ac:spMkLst>
            <pc:docMk/>
            <pc:sldMk cId="1084173767" sldId="272"/>
            <ac:spMk id="58" creationId="{00000000-0000-0000-0000-000000000000}"/>
          </ac:spMkLst>
        </pc:spChg>
        <pc:spChg chg="del">
          <ac:chgData name="Stewart Gale" userId="3647ddd2-6040-41ae-a96d-232c23482af8" providerId="ADAL" clId="{F3A8C3A3-89BD-4963-A878-E4242C22B533}" dt="2021-10-12T10:41:02.220" v="100" actId="478"/>
          <ac:spMkLst>
            <pc:docMk/>
            <pc:sldMk cId="1084173767" sldId="272"/>
            <ac:spMk id="77" creationId="{00000000-0000-0000-0000-000000000000}"/>
          </ac:spMkLst>
        </pc:spChg>
        <pc:spChg chg="del">
          <ac:chgData name="Stewart Gale" userId="3647ddd2-6040-41ae-a96d-232c23482af8" providerId="ADAL" clId="{F3A8C3A3-89BD-4963-A878-E4242C22B533}" dt="2021-10-12T10:41:05.616" v="101" actId="478"/>
          <ac:spMkLst>
            <pc:docMk/>
            <pc:sldMk cId="1084173767" sldId="272"/>
            <ac:spMk id="79" creationId="{00000000-0000-0000-0000-000000000000}"/>
          </ac:spMkLst>
        </pc:spChg>
        <pc:spChg chg="del">
          <ac:chgData name="Stewart Gale" userId="3647ddd2-6040-41ae-a96d-232c23482af8" providerId="ADAL" clId="{F3A8C3A3-89BD-4963-A878-E4242C22B533}" dt="2021-10-12T10:41:02.220" v="100" actId="478"/>
          <ac:spMkLst>
            <pc:docMk/>
            <pc:sldMk cId="1084173767" sldId="272"/>
            <ac:spMk id="81" creationId="{00000000-0000-0000-0000-000000000000}"/>
          </ac:spMkLst>
        </pc:spChg>
        <pc:spChg chg="del">
          <ac:chgData name="Stewart Gale" userId="3647ddd2-6040-41ae-a96d-232c23482af8" providerId="ADAL" clId="{F3A8C3A3-89BD-4963-A878-E4242C22B533}" dt="2021-10-12T10:41:02.220" v="100" actId="478"/>
          <ac:spMkLst>
            <pc:docMk/>
            <pc:sldMk cId="1084173767" sldId="272"/>
            <ac:spMk id="82" creationId="{00000000-0000-0000-0000-000000000000}"/>
          </ac:spMkLst>
        </pc:spChg>
        <pc:spChg chg="del">
          <ac:chgData name="Stewart Gale" userId="3647ddd2-6040-41ae-a96d-232c23482af8" providerId="ADAL" clId="{F3A8C3A3-89BD-4963-A878-E4242C22B533}" dt="2021-10-12T10:41:05.616" v="101" actId="478"/>
          <ac:spMkLst>
            <pc:docMk/>
            <pc:sldMk cId="1084173767" sldId="272"/>
            <ac:spMk id="84" creationId="{00000000-0000-0000-0000-000000000000}"/>
          </ac:spMkLst>
        </pc:spChg>
        <pc:spChg chg="del">
          <ac:chgData name="Stewart Gale" userId="3647ddd2-6040-41ae-a96d-232c23482af8" providerId="ADAL" clId="{F3A8C3A3-89BD-4963-A878-E4242C22B533}" dt="2021-10-12T10:41:02.220" v="100" actId="478"/>
          <ac:spMkLst>
            <pc:docMk/>
            <pc:sldMk cId="1084173767" sldId="272"/>
            <ac:spMk id="85" creationId="{00000000-0000-0000-0000-000000000000}"/>
          </ac:spMkLst>
        </pc:spChg>
        <pc:spChg chg="del">
          <ac:chgData name="Stewart Gale" userId="3647ddd2-6040-41ae-a96d-232c23482af8" providerId="ADAL" clId="{F3A8C3A3-89BD-4963-A878-E4242C22B533}" dt="2021-10-12T10:41:02.220" v="100" actId="478"/>
          <ac:spMkLst>
            <pc:docMk/>
            <pc:sldMk cId="1084173767" sldId="272"/>
            <ac:spMk id="86" creationId="{00000000-0000-0000-0000-000000000000}"/>
          </ac:spMkLst>
        </pc:spChg>
        <pc:spChg chg="del">
          <ac:chgData name="Stewart Gale" userId="3647ddd2-6040-41ae-a96d-232c23482af8" providerId="ADAL" clId="{F3A8C3A3-89BD-4963-A878-E4242C22B533}" dt="2021-10-12T10:41:05.616" v="101" actId="478"/>
          <ac:spMkLst>
            <pc:docMk/>
            <pc:sldMk cId="1084173767" sldId="272"/>
            <ac:spMk id="88" creationId="{00000000-0000-0000-0000-000000000000}"/>
          </ac:spMkLst>
        </pc:spChg>
        <pc:picChg chg="del mod">
          <ac:chgData name="Stewart Gale" userId="3647ddd2-6040-41ae-a96d-232c23482af8" providerId="ADAL" clId="{F3A8C3A3-89BD-4963-A878-E4242C22B533}" dt="2021-10-12T10:40:54.562" v="99" actId="478"/>
          <ac:picMkLst>
            <pc:docMk/>
            <pc:sldMk cId="1084173767" sldId="272"/>
            <ac:picMk id="67" creationId="{00000000-0000-0000-0000-000000000000}"/>
          </ac:picMkLst>
        </pc:picChg>
      </pc:sldChg>
      <pc:sldChg chg="add del">
        <pc:chgData name="Stewart Gale" userId="3647ddd2-6040-41ae-a96d-232c23482af8" providerId="ADAL" clId="{F3A8C3A3-89BD-4963-A878-E4242C22B533}" dt="2021-10-12T10:40:45.287" v="96" actId="47"/>
        <pc:sldMkLst>
          <pc:docMk/>
          <pc:sldMk cId="4005432756" sldId="272"/>
        </pc:sldMkLst>
      </pc:sldChg>
      <pc:sldChg chg="addSp delSp modSp new del mod modAnim">
        <pc:chgData name="Stewart Gale" userId="3647ddd2-6040-41ae-a96d-232c23482af8" providerId="ADAL" clId="{F3A8C3A3-89BD-4963-A878-E4242C22B533}" dt="2021-10-12T10:40:43.889" v="95" actId="47"/>
        <pc:sldMkLst>
          <pc:docMk/>
          <pc:sldMk cId="1488351023" sldId="273"/>
        </pc:sldMkLst>
        <pc:spChg chg="del">
          <ac:chgData name="Stewart Gale" userId="3647ddd2-6040-41ae-a96d-232c23482af8" providerId="ADAL" clId="{F3A8C3A3-89BD-4963-A878-E4242C22B533}" dt="2021-10-12T10:40:02.682" v="86" actId="478"/>
          <ac:spMkLst>
            <pc:docMk/>
            <pc:sldMk cId="1488351023" sldId="273"/>
            <ac:spMk id="2" creationId="{45607B75-A009-4337-810D-C1A5D36BC685}"/>
          </ac:spMkLst>
        </pc:spChg>
        <pc:spChg chg="del">
          <ac:chgData name="Stewart Gale" userId="3647ddd2-6040-41ae-a96d-232c23482af8" providerId="ADAL" clId="{F3A8C3A3-89BD-4963-A878-E4242C22B533}" dt="2021-10-12T10:40:02.682" v="86" actId="478"/>
          <ac:spMkLst>
            <pc:docMk/>
            <pc:sldMk cId="1488351023" sldId="273"/>
            <ac:spMk id="3" creationId="{7F21BFB8-BFCE-46CF-94D3-A712C994AA29}"/>
          </ac:spMkLst>
        </pc:spChg>
        <pc:spChg chg="add del mod">
          <ac:chgData name="Stewart Gale" userId="3647ddd2-6040-41ae-a96d-232c23482af8" providerId="ADAL" clId="{F3A8C3A3-89BD-4963-A878-E4242C22B533}" dt="2021-10-12T10:40:33.754" v="92" actId="21"/>
          <ac:spMkLst>
            <pc:docMk/>
            <pc:sldMk cId="1488351023" sldId="273"/>
            <ac:spMk id="5" creationId="{B5440A54-300A-43EB-9435-608354F2009F}"/>
          </ac:spMkLst>
        </pc:spChg>
        <pc:spChg chg="add del mod">
          <ac:chgData name="Stewart Gale" userId="3647ddd2-6040-41ae-a96d-232c23482af8" providerId="ADAL" clId="{F3A8C3A3-89BD-4963-A878-E4242C22B533}" dt="2021-10-12T10:40:33.754" v="92" actId="21"/>
          <ac:spMkLst>
            <pc:docMk/>
            <pc:sldMk cId="1488351023" sldId="273"/>
            <ac:spMk id="6" creationId="{C34328BF-2557-4119-8D95-800E2CA79038}"/>
          </ac:spMkLst>
        </pc:spChg>
        <pc:spChg chg="add del mod">
          <ac:chgData name="Stewart Gale" userId="3647ddd2-6040-41ae-a96d-232c23482af8" providerId="ADAL" clId="{F3A8C3A3-89BD-4963-A878-E4242C22B533}" dt="2021-10-12T10:40:33.754" v="92" actId="21"/>
          <ac:spMkLst>
            <pc:docMk/>
            <pc:sldMk cId="1488351023" sldId="273"/>
            <ac:spMk id="7" creationId="{95144AF7-0AC4-42A2-BB91-002B81388EA3}"/>
          </ac:spMkLst>
        </pc:spChg>
        <pc:spChg chg="add del mod">
          <ac:chgData name="Stewart Gale" userId="3647ddd2-6040-41ae-a96d-232c23482af8" providerId="ADAL" clId="{F3A8C3A3-89BD-4963-A878-E4242C22B533}" dt="2021-10-12T10:40:33.754" v="92" actId="21"/>
          <ac:spMkLst>
            <pc:docMk/>
            <pc:sldMk cId="1488351023" sldId="273"/>
            <ac:spMk id="9" creationId="{90508477-B69D-47DD-B5BC-3FDFC2727DD5}"/>
          </ac:spMkLst>
        </pc:spChg>
        <pc:spChg chg="add del mod">
          <ac:chgData name="Stewart Gale" userId="3647ddd2-6040-41ae-a96d-232c23482af8" providerId="ADAL" clId="{F3A8C3A3-89BD-4963-A878-E4242C22B533}" dt="2021-10-12T10:40:33.754" v="92" actId="21"/>
          <ac:spMkLst>
            <pc:docMk/>
            <pc:sldMk cId="1488351023" sldId="273"/>
            <ac:spMk id="10" creationId="{5C1DA2B5-EB36-4921-856E-30AD58F657E4}"/>
          </ac:spMkLst>
        </pc:spChg>
        <pc:spChg chg="add del mod">
          <ac:chgData name="Stewart Gale" userId="3647ddd2-6040-41ae-a96d-232c23482af8" providerId="ADAL" clId="{F3A8C3A3-89BD-4963-A878-E4242C22B533}" dt="2021-10-12T10:40:33.754" v="92" actId="21"/>
          <ac:spMkLst>
            <pc:docMk/>
            <pc:sldMk cId="1488351023" sldId="273"/>
            <ac:spMk id="11" creationId="{A84CA83D-9048-4001-9A1F-D973B05A20DE}"/>
          </ac:spMkLst>
        </pc:spChg>
        <pc:spChg chg="add del mod">
          <ac:chgData name="Stewart Gale" userId="3647ddd2-6040-41ae-a96d-232c23482af8" providerId="ADAL" clId="{F3A8C3A3-89BD-4963-A878-E4242C22B533}" dt="2021-10-12T10:40:33.754" v="92" actId="21"/>
          <ac:spMkLst>
            <pc:docMk/>
            <pc:sldMk cId="1488351023" sldId="273"/>
            <ac:spMk id="12" creationId="{EE772785-9E5C-4A49-B061-6C396BD4DAC6}"/>
          </ac:spMkLst>
        </pc:spChg>
        <pc:spChg chg="add del mod">
          <ac:chgData name="Stewart Gale" userId="3647ddd2-6040-41ae-a96d-232c23482af8" providerId="ADAL" clId="{F3A8C3A3-89BD-4963-A878-E4242C22B533}" dt="2021-10-12T10:40:33.754" v="92" actId="21"/>
          <ac:spMkLst>
            <pc:docMk/>
            <pc:sldMk cId="1488351023" sldId="273"/>
            <ac:spMk id="13" creationId="{1355662A-AB86-417E-AD6C-AEC632A9AD5F}"/>
          </ac:spMkLst>
        </pc:spChg>
        <pc:graphicFrameChg chg="add del mod">
          <ac:chgData name="Stewart Gale" userId="3647ddd2-6040-41ae-a96d-232c23482af8" providerId="ADAL" clId="{F3A8C3A3-89BD-4963-A878-E4242C22B533}" dt="2021-10-12T10:40:33.754" v="92" actId="21"/>
          <ac:graphicFrameMkLst>
            <pc:docMk/>
            <pc:sldMk cId="1488351023" sldId="273"/>
            <ac:graphicFrameMk id="14" creationId="{8E2C22EA-F9AC-4A07-8F11-192065DA8272}"/>
          </ac:graphicFrameMkLst>
        </pc:graphicFrameChg>
        <pc:graphicFrameChg chg="add del mod">
          <ac:chgData name="Stewart Gale" userId="3647ddd2-6040-41ae-a96d-232c23482af8" providerId="ADAL" clId="{F3A8C3A3-89BD-4963-A878-E4242C22B533}" dt="2021-10-12T10:40:33.754" v="92" actId="21"/>
          <ac:graphicFrameMkLst>
            <pc:docMk/>
            <pc:sldMk cId="1488351023" sldId="273"/>
            <ac:graphicFrameMk id="15" creationId="{2E881904-FE1B-4772-BE3C-22DBDAD77CF2}"/>
          </ac:graphicFrameMkLst>
        </pc:graphicFrameChg>
        <pc:graphicFrameChg chg="add del mod">
          <ac:chgData name="Stewart Gale" userId="3647ddd2-6040-41ae-a96d-232c23482af8" providerId="ADAL" clId="{F3A8C3A3-89BD-4963-A878-E4242C22B533}" dt="2021-10-12T10:40:33.754" v="92" actId="21"/>
          <ac:graphicFrameMkLst>
            <pc:docMk/>
            <pc:sldMk cId="1488351023" sldId="273"/>
            <ac:graphicFrameMk id="16" creationId="{A4D56874-6C62-4DC1-9838-7BAD909225BB}"/>
          </ac:graphicFrameMkLst>
        </pc:graphicFrameChg>
        <pc:graphicFrameChg chg="add del mod">
          <ac:chgData name="Stewart Gale" userId="3647ddd2-6040-41ae-a96d-232c23482af8" providerId="ADAL" clId="{F3A8C3A3-89BD-4963-A878-E4242C22B533}" dt="2021-10-12T10:40:33.754" v="92" actId="21"/>
          <ac:graphicFrameMkLst>
            <pc:docMk/>
            <pc:sldMk cId="1488351023" sldId="273"/>
            <ac:graphicFrameMk id="17" creationId="{9080D351-5EBF-4448-AB76-29946F16622A}"/>
          </ac:graphicFrameMkLst>
        </pc:graphicFrameChg>
        <pc:picChg chg="add del mod">
          <ac:chgData name="Stewart Gale" userId="3647ddd2-6040-41ae-a96d-232c23482af8" providerId="ADAL" clId="{F3A8C3A3-89BD-4963-A878-E4242C22B533}" dt="2021-10-12T10:40:33.754" v="92" actId="21"/>
          <ac:picMkLst>
            <pc:docMk/>
            <pc:sldMk cId="1488351023" sldId="273"/>
            <ac:picMk id="4" creationId="{754587B0-1F22-4293-B02B-6B9149099DB1}"/>
          </ac:picMkLst>
        </pc:picChg>
        <pc:picChg chg="add del mod">
          <ac:chgData name="Stewart Gale" userId="3647ddd2-6040-41ae-a96d-232c23482af8" providerId="ADAL" clId="{F3A8C3A3-89BD-4963-A878-E4242C22B533}" dt="2021-10-12T10:40:33.754" v="92" actId="21"/>
          <ac:picMkLst>
            <pc:docMk/>
            <pc:sldMk cId="1488351023" sldId="273"/>
            <ac:picMk id="8" creationId="{BEA4F9CC-1479-4353-8C83-BFD454991B3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1090458-A030-4E8C-8304-0A3A1BC2E5C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DF4F57-941D-4761-AB0E-BC114490329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66B0F85B-E69C-4CFF-8963-881B4FA34D19}" type="datetimeFigureOut">
              <a:rPr lang="en-GB"/>
              <a:pPr>
                <a:defRPr/>
              </a:pPr>
              <a:t>13/05/2024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CAE2B72-29C9-42B7-AD93-E6B75B41DE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D8A8C88-7E93-4B22-BBB4-FCB37E934B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F02B08-00F4-49C7-A12D-7F824EF2497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3BF398-79A6-4A2A-97F9-BDA1525A4B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2D2F92CC-38D6-4C0D-B24D-D69F33D1C14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2F92CC-38D6-4C0D-B24D-D69F33D1C14B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054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277847-B362-48D8-A2BC-6F835BD07494}" type="datetimeFigureOut">
              <a:rPr lang="en-GB" smtClean="0"/>
              <a:pPr>
                <a:defRPr/>
              </a:pPr>
              <a:t>13/05/2024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91E88D-72D7-46D8-B7B5-BF826F6E1661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571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A8824A-1019-4E04-8BA6-800619E80195}" type="datetimeFigureOut">
              <a:rPr lang="en-GB" smtClean="0"/>
              <a:pPr>
                <a:defRPr/>
              </a:pPr>
              <a:t>13/05/2024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7ED86A-76E6-454B-B769-20CC97ED2A4A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545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95E2C4-4E52-4367-A26B-BAD67F8B7281}" type="datetimeFigureOut">
              <a:rPr lang="en-GB" smtClean="0"/>
              <a:pPr>
                <a:defRPr/>
              </a:pPr>
              <a:t>13/05/2024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C75CCF-8A39-4FCE-B2C2-306077B69761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431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30A9AD-9085-4B1D-AF1D-138F94A95395}" type="datetimeFigureOut">
              <a:rPr lang="en-GB" smtClean="0"/>
              <a:pPr>
                <a:defRPr/>
              </a:pPr>
              <a:t>13/05/2024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3D70EF-7925-4509-8B36-FFF255293987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3344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10F3ED-EB9F-4E3A-9364-622D5B651CD8}" type="datetimeFigureOut">
              <a:rPr lang="en-GB" smtClean="0"/>
              <a:pPr>
                <a:defRPr/>
              </a:pPr>
              <a:t>13/05/2024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626CED-ECB3-457E-9134-30B1E99BCB18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153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CC8B71-B9E1-4A69-8E58-4C57C2560A34}" type="datetimeFigureOut">
              <a:rPr lang="en-GB" smtClean="0"/>
              <a:pPr>
                <a:defRPr/>
              </a:pPr>
              <a:t>13/05/2024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C25018-FAB3-455A-81AC-B824FFC09D56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962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FA42578-B432-4DB2-BF22-669A5DF81F73}" type="datetimeFigureOut">
              <a:rPr lang="en-GB" smtClean="0"/>
              <a:pPr>
                <a:defRPr/>
              </a:pPr>
              <a:t>13/05/2024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0864D-9B67-497C-BB1B-01D7B945EFDC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555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78F3EA-0ACB-4162-9F1C-704AC8A782A3}" type="datetimeFigureOut">
              <a:rPr lang="en-GB" smtClean="0"/>
              <a:pPr>
                <a:defRPr/>
              </a:pPr>
              <a:t>13/05/2024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3C2566-AE2E-46B0-860D-3A3A6B351C23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288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DD49E9-5744-4E33-AAD6-E137149D3044}" type="datetimeFigureOut">
              <a:rPr lang="en-GB" smtClean="0"/>
              <a:pPr>
                <a:defRPr/>
              </a:pPr>
              <a:t>13/05/2024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B51DA8-9070-42A5-8703-B8E43AD935BD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7760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7B4768-4697-4075-80FC-D0BA31BC6B33}" type="datetimeFigureOut">
              <a:rPr lang="en-GB" smtClean="0"/>
              <a:pPr>
                <a:defRPr/>
              </a:pPr>
              <a:t>13/05/2024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A72BE1-324C-4F68-B3F5-0B12736DBEEB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300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05FF9D-32B6-448A-BF1C-32FE6155414E}" type="datetimeFigureOut">
              <a:rPr lang="en-GB" smtClean="0"/>
              <a:pPr>
                <a:defRPr/>
              </a:pPr>
              <a:t>13/05/2024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D6FF64-9BF6-4B3C-BB32-271AC5F82AF7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2396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FACB3E1-A23B-4677-8521-08E84B878C4C}" type="datetimeFigureOut">
              <a:rPr lang="en-GB" smtClean="0"/>
              <a:pPr>
                <a:defRPr/>
              </a:pPr>
              <a:t>13/05/2024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B96626D-3ACA-4C51-BCD8-A914C1B79EB7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1622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D54A42A-2DF7-49B5-B630-29E71C2C27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2344" y="3448411"/>
            <a:ext cx="2304488" cy="32616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57BD9C-F2D3-4D04-81EB-AB93569C8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398460"/>
            <a:ext cx="2487384" cy="33043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A0CC54-93F4-4A89-9B61-003E9F021D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4312" y="26462"/>
            <a:ext cx="2682472" cy="33165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65015C-30A1-4B50-90BA-A020911C6A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6263" y="-4021"/>
            <a:ext cx="2597121" cy="3346994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24C061B-87B3-4615-95CA-F462B64D7269}"/>
              </a:ext>
            </a:extLst>
          </p:cNvPr>
          <p:cNvCxnSpPr/>
          <p:nvPr/>
        </p:nvCxnSpPr>
        <p:spPr>
          <a:xfrm>
            <a:off x="5735960" y="296609"/>
            <a:ext cx="0" cy="64421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74A2457D-C8CA-410E-9CCF-1A26625B16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2386" y="3363891"/>
            <a:ext cx="2469094" cy="337747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0A56267-F720-4A1C-9493-FE3365FF73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256" y="3342973"/>
            <a:ext cx="2456901" cy="339576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82C30AF-4D09-4F21-A0B0-5138E24774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39074" y="26462"/>
            <a:ext cx="2505673" cy="33469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7E15B07-E365-43D0-8B78-6E8B7B4E21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5890" y="81813"/>
            <a:ext cx="2341067" cy="327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627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1831450" y="708660"/>
            <a:ext cx="1082040" cy="1173480"/>
          </a:xfrm>
          <a:prstGeom prst="rtTriangle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Isosceles Triangle 4"/>
          <p:cNvSpPr/>
          <p:nvPr/>
        </p:nvSpPr>
        <p:spPr>
          <a:xfrm>
            <a:off x="5059112" y="716280"/>
            <a:ext cx="1082040" cy="1173480"/>
          </a:xfrm>
          <a:prstGeom prst="triangle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L-Shape 6"/>
          <p:cNvSpPr/>
          <p:nvPr/>
        </p:nvSpPr>
        <p:spPr>
          <a:xfrm flipH="1">
            <a:off x="8305800" y="716280"/>
            <a:ext cx="1584960" cy="1173480"/>
          </a:xfrm>
          <a:prstGeom prst="corner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53370" y="188976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6cm</a:t>
            </a:r>
          </a:p>
        </p:txBody>
      </p:sp>
      <p:sp>
        <p:nvSpPr>
          <p:cNvPr id="9" name="TextBox 8"/>
          <p:cNvSpPr txBox="1"/>
          <p:nvPr/>
        </p:nvSpPr>
        <p:spPr>
          <a:xfrm rot="16200000">
            <a:off x="1386719" y="111073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4cm</a:t>
            </a:r>
          </a:p>
        </p:txBody>
      </p:sp>
      <p:sp>
        <p:nvSpPr>
          <p:cNvPr id="10" name="TextBox 9"/>
          <p:cNvSpPr txBox="1"/>
          <p:nvPr/>
        </p:nvSpPr>
        <p:spPr>
          <a:xfrm rot="19856401">
            <a:off x="2921742" y="170509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4cm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54523" y="182363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6cm</a:t>
            </a:r>
          </a:p>
        </p:txBody>
      </p:sp>
      <p:sp>
        <p:nvSpPr>
          <p:cNvPr id="12" name="TextBox 11"/>
          <p:cNvSpPr txBox="1"/>
          <p:nvPr/>
        </p:nvSpPr>
        <p:spPr>
          <a:xfrm rot="17544064">
            <a:off x="4886077" y="105928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5cm</a:t>
            </a:r>
          </a:p>
        </p:txBody>
      </p:sp>
      <p:sp>
        <p:nvSpPr>
          <p:cNvPr id="13" name="TextBox 12"/>
          <p:cNvSpPr txBox="1"/>
          <p:nvPr/>
        </p:nvSpPr>
        <p:spPr>
          <a:xfrm rot="19856401">
            <a:off x="6222895" y="163896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4cm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5596064" y="725794"/>
            <a:ext cx="0" cy="116396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 rot="16200000">
            <a:off x="5200866" y="1245063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4cm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880946" y="1841316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6cm</a:t>
            </a:r>
          </a:p>
        </p:txBody>
      </p:sp>
      <p:sp>
        <p:nvSpPr>
          <p:cNvPr id="29" name="TextBox 28"/>
          <p:cNvSpPr txBox="1"/>
          <p:nvPr/>
        </p:nvSpPr>
        <p:spPr>
          <a:xfrm rot="19856401">
            <a:off x="9955217" y="1727943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4cm</a:t>
            </a:r>
          </a:p>
        </p:txBody>
      </p:sp>
      <p:sp>
        <p:nvSpPr>
          <p:cNvPr id="30" name="TextBox 29"/>
          <p:cNvSpPr txBox="1"/>
          <p:nvPr/>
        </p:nvSpPr>
        <p:spPr>
          <a:xfrm rot="16200000">
            <a:off x="9689483" y="111073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4cm</a:t>
            </a:r>
          </a:p>
        </p:txBody>
      </p:sp>
      <p:sp>
        <p:nvSpPr>
          <p:cNvPr id="31" name="TextBox 30"/>
          <p:cNvSpPr txBox="1"/>
          <p:nvPr/>
        </p:nvSpPr>
        <p:spPr>
          <a:xfrm rot="16200000">
            <a:off x="7931758" y="1364743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2cm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981390" y="73476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2cm</a:t>
            </a:r>
          </a:p>
        </p:txBody>
      </p:sp>
      <p:sp>
        <p:nvSpPr>
          <p:cNvPr id="33" name="Right Triangle 32"/>
          <p:cNvSpPr/>
          <p:nvPr/>
        </p:nvSpPr>
        <p:spPr>
          <a:xfrm>
            <a:off x="1786752" y="3056355"/>
            <a:ext cx="1082040" cy="1173480"/>
          </a:xfrm>
          <a:prstGeom prst="rtTriangle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4" name="Isosceles Triangle 33"/>
          <p:cNvSpPr/>
          <p:nvPr/>
        </p:nvSpPr>
        <p:spPr>
          <a:xfrm>
            <a:off x="5014414" y="3063975"/>
            <a:ext cx="1082040" cy="1173480"/>
          </a:xfrm>
          <a:prstGeom prst="triangle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L-Shape 35"/>
          <p:cNvSpPr/>
          <p:nvPr/>
        </p:nvSpPr>
        <p:spPr>
          <a:xfrm flipH="1">
            <a:off x="8261102" y="3063975"/>
            <a:ext cx="1584960" cy="1173480"/>
          </a:xfrm>
          <a:prstGeom prst="corner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908672" y="423745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6cm</a:t>
            </a:r>
          </a:p>
        </p:txBody>
      </p:sp>
      <p:sp>
        <p:nvSpPr>
          <p:cNvPr id="38" name="TextBox 37"/>
          <p:cNvSpPr txBox="1"/>
          <p:nvPr/>
        </p:nvSpPr>
        <p:spPr>
          <a:xfrm rot="16200000">
            <a:off x="1342021" y="345842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4cm</a:t>
            </a:r>
          </a:p>
        </p:txBody>
      </p:sp>
      <p:sp>
        <p:nvSpPr>
          <p:cNvPr id="39" name="TextBox 38"/>
          <p:cNvSpPr txBox="1"/>
          <p:nvPr/>
        </p:nvSpPr>
        <p:spPr>
          <a:xfrm rot="19856401">
            <a:off x="2877044" y="405278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8cm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209825" y="417132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6cm</a:t>
            </a:r>
          </a:p>
        </p:txBody>
      </p:sp>
      <p:sp>
        <p:nvSpPr>
          <p:cNvPr id="41" name="TextBox 40"/>
          <p:cNvSpPr txBox="1"/>
          <p:nvPr/>
        </p:nvSpPr>
        <p:spPr>
          <a:xfrm rot="17544064">
            <a:off x="4841379" y="3406983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5cm</a:t>
            </a:r>
          </a:p>
        </p:txBody>
      </p:sp>
      <p:sp>
        <p:nvSpPr>
          <p:cNvPr id="42" name="TextBox 41"/>
          <p:cNvSpPr txBox="1"/>
          <p:nvPr/>
        </p:nvSpPr>
        <p:spPr>
          <a:xfrm rot="19856401">
            <a:off x="6178197" y="3986663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2cm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5551366" y="3073489"/>
            <a:ext cx="0" cy="116396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 rot="16200000">
            <a:off x="5156168" y="359275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4cm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836248" y="418901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6cm</a:t>
            </a:r>
          </a:p>
        </p:txBody>
      </p:sp>
      <p:sp>
        <p:nvSpPr>
          <p:cNvPr id="51" name="TextBox 50"/>
          <p:cNvSpPr txBox="1"/>
          <p:nvPr/>
        </p:nvSpPr>
        <p:spPr>
          <a:xfrm rot="19856401">
            <a:off x="9910519" y="407563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2cm</a:t>
            </a:r>
          </a:p>
        </p:txBody>
      </p:sp>
      <p:sp>
        <p:nvSpPr>
          <p:cNvPr id="52" name="TextBox 51"/>
          <p:cNvSpPr txBox="1"/>
          <p:nvPr/>
        </p:nvSpPr>
        <p:spPr>
          <a:xfrm rot="16200000">
            <a:off x="9644785" y="345842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4cm</a:t>
            </a:r>
          </a:p>
        </p:txBody>
      </p:sp>
      <p:sp>
        <p:nvSpPr>
          <p:cNvPr id="53" name="TextBox 52"/>
          <p:cNvSpPr txBox="1"/>
          <p:nvPr/>
        </p:nvSpPr>
        <p:spPr>
          <a:xfrm rot="16200000">
            <a:off x="7887060" y="371243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2cm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936692" y="242117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2cm</a:t>
            </a:r>
          </a:p>
        </p:txBody>
      </p:sp>
      <p:sp>
        <p:nvSpPr>
          <p:cNvPr id="55" name="Right Triangle 54"/>
          <p:cNvSpPr/>
          <p:nvPr/>
        </p:nvSpPr>
        <p:spPr>
          <a:xfrm>
            <a:off x="1759976" y="5327221"/>
            <a:ext cx="1082040" cy="1173480"/>
          </a:xfrm>
          <a:prstGeom prst="rtTriangle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6" name="Isosceles Triangle 55"/>
          <p:cNvSpPr/>
          <p:nvPr/>
        </p:nvSpPr>
        <p:spPr>
          <a:xfrm>
            <a:off x="4987638" y="5334841"/>
            <a:ext cx="1082040" cy="1173480"/>
          </a:xfrm>
          <a:prstGeom prst="triangle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8" name="L-Shape 57"/>
          <p:cNvSpPr/>
          <p:nvPr/>
        </p:nvSpPr>
        <p:spPr>
          <a:xfrm flipH="1">
            <a:off x="8234326" y="5334841"/>
            <a:ext cx="1584960" cy="1173480"/>
          </a:xfrm>
          <a:prstGeom prst="corner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881896" y="650832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6cm</a:t>
            </a:r>
          </a:p>
        </p:txBody>
      </p:sp>
      <p:sp>
        <p:nvSpPr>
          <p:cNvPr id="60" name="TextBox 59"/>
          <p:cNvSpPr txBox="1"/>
          <p:nvPr/>
        </p:nvSpPr>
        <p:spPr>
          <a:xfrm rot="16200000">
            <a:off x="1315245" y="572929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3cm</a:t>
            </a:r>
          </a:p>
        </p:txBody>
      </p:sp>
      <p:sp>
        <p:nvSpPr>
          <p:cNvPr id="61" name="TextBox 60"/>
          <p:cNvSpPr txBox="1"/>
          <p:nvPr/>
        </p:nvSpPr>
        <p:spPr>
          <a:xfrm rot="19856401">
            <a:off x="2850268" y="632365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8cm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183049" y="644219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6cm</a:t>
            </a:r>
          </a:p>
        </p:txBody>
      </p:sp>
      <p:sp>
        <p:nvSpPr>
          <p:cNvPr id="63" name="TextBox 62"/>
          <p:cNvSpPr txBox="1"/>
          <p:nvPr/>
        </p:nvSpPr>
        <p:spPr>
          <a:xfrm rot="17544064">
            <a:off x="4814603" y="567784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3cm</a:t>
            </a:r>
          </a:p>
        </p:txBody>
      </p:sp>
      <p:sp>
        <p:nvSpPr>
          <p:cNvPr id="64" name="TextBox 63"/>
          <p:cNvSpPr txBox="1"/>
          <p:nvPr/>
        </p:nvSpPr>
        <p:spPr>
          <a:xfrm rot="19856401">
            <a:off x="6151421" y="625752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2cm</a:t>
            </a:r>
          </a:p>
        </p:txBody>
      </p:sp>
      <p:cxnSp>
        <p:nvCxnSpPr>
          <p:cNvPr id="65" name="Straight Connector 64"/>
          <p:cNvCxnSpPr/>
          <p:nvPr/>
        </p:nvCxnSpPr>
        <p:spPr>
          <a:xfrm>
            <a:off x="5524590" y="5344355"/>
            <a:ext cx="0" cy="116396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 rot="16200000">
            <a:off x="5129392" y="586362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4cm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809472" y="645987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6cm</a:t>
            </a:r>
          </a:p>
        </p:txBody>
      </p:sp>
      <p:sp>
        <p:nvSpPr>
          <p:cNvPr id="73" name="TextBox 72"/>
          <p:cNvSpPr txBox="1"/>
          <p:nvPr/>
        </p:nvSpPr>
        <p:spPr>
          <a:xfrm rot="19856401">
            <a:off x="9883743" y="634650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2cm</a:t>
            </a:r>
          </a:p>
        </p:txBody>
      </p:sp>
      <p:sp>
        <p:nvSpPr>
          <p:cNvPr id="74" name="TextBox 73"/>
          <p:cNvSpPr txBox="1"/>
          <p:nvPr/>
        </p:nvSpPr>
        <p:spPr>
          <a:xfrm rot="16200000">
            <a:off x="9618009" y="572929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4cm</a:t>
            </a:r>
          </a:p>
        </p:txBody>
      </p:sp>
      <p:sp>
        <p:nvSpPr>
          <p:cNvPr id="75" name="TextBox 74"/>
          <p:cNvSpPr txBox="1"/>
          <p:nvPr/>
        </p:nvSpPr>
        <p:spPr>
          <a:xfrm rot="16200000">
            <a:off x="7860284" y="598330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3cm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909916" y="469203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2cm</a:t>
            </a:r>
          </a:p>
        </p:txBody>
      </p:sp>
      <p:sp>
        <p:nvSpPr>
          <p:cNvPr id="80" name="TextBox 79"/>
          <p:cNvSpPr txBox="1"/>
          <p:nvPr/>
        </p:nvSpPr>
        <p:spPr>
          <a:xfrm rot="3151987">
            <a:off x="2761155" y="618133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10cm</a:t>
            </a:r>
          </a:p>
        </p:txBody>
      </p:sp>
      <p:sp>
        <p:nvSpPr>
          <p:cNvPr id="89" name="TextBox 88"/>
          <p:cNvSpPr txBox="1"/>
          <p:nvPr/>
        </p:nvSpPr>
        <p:spPr>
          <a:xfrm rot="3151987">
            <a:off x="2761154" y="3015060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10cm</a:t>
            </a:r>
          </a:p>
        </p:txBody>
      </p:sp>
      <p:sp>
        <p:nvSpPr>
          <p:cNvPr id="90" name="TextBox 89"/>
          <p:cNvSpPr txBox="1"/>
          <p:nvPr/>
        </p:nvSpPr>
        <p:spPr>
          <a:xfrm rot="3151987">
            <a:off x="2746954" y="5333146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10cm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589201" y="105977"/>
            <a:ext cx="458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1)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607153" y="2410985"/>
            <a:ext cx="458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2)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607153" y="4655436"/>
            <a:ext cx="458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3)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719198" y="172095"/>
            <a:ext cx="458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4)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922798" y="2794845"/>
            <a:ext cx="458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8)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878071" y="129999"/>
            <a:ext cx="458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7)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676695" y="5060565"/>
            <a:ext cx="458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6)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4666617" y="2730047"/>
            <a:ext cx="458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5)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7949545" y="5179405"/>
            <a:ext cx="458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9)</a:t>
            </a:r>
          </a:p>
        </p:txBody>
      </p:sp>
    </p:spTree>
    <p:extLst>
      <p:ext uri="{BB962C8B-B14F-4D97-AF65-F5344CB8AC3E}">
        <p14:creationId xmlns:p14="http://schemas.microsoft.com/office/powerpoint/2010/main" val="1084173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D0554A7-72F6-4AF9-A242-97D95F2E0D11}"/>
              </a:ext>
            </a:extLst>
          </p:cNvPr>
          <p:cNvSpPr txBox="1"/>
          <p:nvPr/>
        </p:nvSpPr>
        <p:spPr>
          <a:xfrm>
            <a:off x="2243572" y="2060848"/>
            <a:ext cx="770485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605353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>
            <a:extLst>
              <a:ext uri="{FF2B5EF4-FFF2-40B4-BE49-F238E27FC236}">
                <a16:creationId xmlns:a16="http://schemas.microsoft.com/office/drawing/2014/main" id="{2FA069FD-3DB2-439F-A86F-E41AC7076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157" y="188913"/>
            <a:ext cx="10763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Box 4">
            <a:extLst>
              <a:ext uri="{FF2B5EF4-FFF2-40B4-BE49-F238E27FC236}">
                <a16:creationId xmlns:a16="http://schemas.microsoft.com/office/drawing/2014/main" id="{E99FF1DE-35DD-4FBC-8F45-9495A5365D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6932" y="1340769"/>
            <a:ext cx="493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/>
              <a:t>4cm</a:t>
            </a:r>
            <a:endParaRPr lang="en-GB" altLang="en-US" sz="1800"/>
          </a:p>
        </p:txBody>
      </p:sp>
      <p:sp>
        <p:nvSpPr>
          <p:cNvPr id="9220" name="TextBox 8">
            <a:extLst>
              <a:ext uri="{FF2B5EF4-FFF2-40B4-BE49-F238E27FC236}">
                <a16:creationId xmlns:a16="http://schemas.microsoft.com/office/drawing/2014/main" id="{8F55273A-4E58-4485-8C2A-3BE53F210C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744" y="849314"/>
            <a:ext cx="493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/>
              <a:t>4cm</a:t>
            </a:r>
            <a:endParaRPr lang="en-GB" altLang="en-US" sz="1800"/>
          </a:p>
        </p:txBody>
      </p:sp>
      <p:sp>
        <p:nvSpPr>
          <p:cNvPr id="9221" name="TextBox 9">
            <a:extLst>
              <a:ext uri="{FF2B5EF4-FFF2-40B4-BE49-F238E27FC236}">
                <a16:creationId xmlns:a16="http://schemas.microsoft.com/office/drawing/2014/main" id="{C2478E96-C68B-48E6-815D-874DE58A86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5419" y="1003301"/>
            <a:ext cx="4937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/>
              <a:t>5cm</a:t>
            </a:r>
            <a:endParaRPr lang="en-GB" altLang="en-US" sz="180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6C9C00A-B482-4ABC-8D0D-BA8DECE26F95}"/>
              </a:ext>
            </a:extLst>
          </p:cNvPr>
          <p:cNvGraphicFramePr>
            <a:graphicFrameLocks noGrp="1"/>
          </p:cNvGraphicFramePr>
          <p:nvPr/>
        </p:nvGraphicFramePr>
        <p:xfrm>
          <a:off x="867476" y="1728739"/>
          <a:ext cx="2277814" cy="16049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2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Front and Back</a:t>
                      </a:r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32cm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Right and</a:t>
                      </a:r>
                      <a:r>
                        <a:rPr lang="en-GB" sz="1400" baseline="0" dirty="0"/>
                        <a:t> left</a:t>
                      </a:r>
                      <a:endParaRPr lang="en-GB" sz="1400" dirty="0"/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40cm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Top and bottom</a:t>
                      </a:r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40cm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Total surface area</a:t>
                      </a:r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112cm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239" name="Picture 3">
            <a:extLst>
              <a:ext uri="{FF2B5EF4-FFF2-40B4-BE49-F238E27FC236}">
                <a16:creationId xmlns:a16="http://schemas.microsoft.com/office/drawing/2014/main" id="{2D5F7620-6CAA-4059-AB38-A9920956B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2782" y="16570"/>
            <a:ext cx="1076325" cy="136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40" name="TextBox 16">
            <a:extLst>
              <a:ext uri="{FF2B5EF4-FFF2-40B4-BE49-F238E27FC236}">
                <a16:creationId xmlns:a16="http://schemas.microsoft.com/office/drawing/2014/main" id="{02E20A39-05C4-4070-9B31-77F9D21BF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4556" y="1357338"/>
            <a:ext cx="4937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/>
              <a:t>4cm</a:t>
            </a:r>
            <a:endParaRPr lang="en-GB" altLang="en-US" sz="1800"/>
          </a:p>
        </p:txBody>
      </p:sp>
      <p:sp>
        <p:nvSpPr>
          <p:cNvPr id="9241" name="TextBox 17">
            <a:extLst>
              <a:ext uri="{FF2B5EF4-FFF2-40B4-BE49-F238E27FC236}">
                <a16:creationId xmlns:a16="http://schemas.microsoft.com/office/drawing/2014/main" id="{FF019149-732F-40BD-995C-AB55498463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0369" y="865883"/>
            <a:ext cx="493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/>
              <a:t>8cm</a:t>
            </a:r>
            <a:endParaRPr lang="en-GB" altLang="en-US" sz="1800"/>
          </a:p>
        </p:txBody>
      </p:sp>
      <p:sp>
        <p:nvSpPr>
          <p:cNvPr id="9242" name="TextBox 18">
            <a:extLst>
              <a:ext uri="{FF2B5EF4-FFF2-40B4-BE49-F238E27FC236}">
                <a16:creationId xmlns:a16="http://schemas.microsoft.com/office/drawing/2014/main" id="{DCC1794A-56A3-4877-BDBE-D1358ED146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3044" y="1019870"/>
            <a:ext cx="493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/>
              <a:t>5cm</a:t>
            </a:r>
            <a:endParaRPr lang="en-GB" altLang="en-US" sz="1800"/>
          </a:p>
        </p:txBody>
      </p:sp>
      <p:pic>
        <p:nvPicPr>
          <p:cNvPr id="9302" name="Picture 3">
            <a:extLst>
              <a:ext uri="{FF2B5EF4-FFF2-40B4-BE49-F238E27FC236}">
                <a16:creationId xmlns:a16="http://schemas.microsoft.com/office/drawing/2014/main" id="{39759633-5D41-4592-A7BE-175B4C2C9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772" y="46758"/>
            <a:ext cx="1076325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04" name="TextBox 32">
            <a:extLst>
              <a:ext uri="{FF2B5EF4-FFF2-40B4-BE49-F238E27FC236}">
                <a16:creationId xmlns:a16="http://schemas.microsoft.com/office/drawing/2014/main" id="{D291E62B-4EB7-4B9F-8391-151F768573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6758" y="861145"/>
            <a:ext cx="584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/>
              <a:t>40cm</a:t>
            </a:r>
            <a:endParaRPr lang="en-GB" altLang="en-US" sz="1800"/>
          </a:p>
        </p:txBody>
      </p:sp>
      <p:sp>
        <p:nvSpPr>
          <p:cNvPr id="9305" name="TextBox 33">
            <a:extLst>
              <a:ext uri="{FF2B5EF4-FFF2-40B4-BE49-F238E27FC236}">
                <a16:creationId xmlns:a16="http://schemas.microsoft.com/office/drawing/2014/main" id="{50F5307C-ECCB-4DDE-89D4-AD65205198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9447" y="1015133"/>
            <a:ext cx="5857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/>
              <a:t>20cm</a:t>
            </a:r>
            <a:endParaRPr lang="en-GB" altLang="en-US" sz="1800"/>
          </a:p>
        </p:txBody>
      </p:sp>
      <p:pic>
        <p:nvPicPr>
          <p:cNvPr id="9323" name="Picture 3">
            <a:extLst>
              <a:ext uri="{FF2B5EF4-FFF2-40B4-BE49-F238E27FC236}">
                <a16:creationId xmlns:a16="http://schemas.microsoft.com/office/drawing/2014/main" id="{C3666569-B134-42B7-9DC3-DFC449943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1711" y="53400"/>
            <a:ext cx="1076325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25" name="TextBox 37">
            <a:extLst>
              <a:ext uri="{FF2B5EF4-FFF2-40B4-BE49-F238E27FC236}">
                <a16:creationId xmlns:a16="http://schemas.microsoft.com/office/drawing/2014/main" id="{E9E36545-DADA-4CDA-BFBD-BFCB0C032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7698" y="867787"/>
            <a:ext cx="4937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/>
              <a:t>4cm</a:t>
            </a:r>
            <a:endParaRPr lang="en-GB" altLang="en-US" sz="1800"/>
          </a:p>
        </p:txBody>
      </p:sp>
      <p:sp>
        <p:nvSpPr>
          <p:cNvPr id="9326" name="TextBox 38">
            <a:extLst>
              <a:ext uri="{FF2B5EF4-FFF2-40B4-BE49-F238E27FC236}">
                <a16:creationId xmlns:a16="http://schemas.microsoft.com/office/drawing/2014/main" id="{E517CFF5-D2A1-47ED-AA3F-A51FB08B2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1974" y="1021775"/>
            <a:ext cx="6762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/>
              <a:t>200cm</a:t>
            </a:r>
            <a:endParaRPr lang="en-GB" altLang="en-US" sz="1800"/>
          </a:p>
        </p:txBody>
      </p:sp>
      <p:sp>
        <p:nvSpPr>
          <p:cNvPr id="8" name="TextBox 7"/>
          <p:cNvSpPr txBox="1"/>
          <p:nvPr/>
        </p:nvSpPr>
        <p:spPr>
          <a:xfrm>
            <a:off x="962601" y="105880"/>
            <a:ext cx="458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1)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336938" y="106721"/>
            <a:ext cx="458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2)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222478" y="136655"/>
            <a:ext cx="458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6)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313888" y="166933"/>
            <a:ext cx="458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5)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246754"/>
              </p:ext>
            </p:extLst>
          </p:nvPr>
        </p:nvGraphicFramePr>
        <p:xfrm>
          <a:off x="2318888" y="1723230"/>
          <a:ext cx="891637" cy="16049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1637">
                  <a:extLst>
                    <a:ext uri="{9D8B030D-6E8A-4147-A177-3AD203B41FA5}">
                      <a16:colId xmlns:a16="http://schemas.microsoft.com/office/drawing/2014/main" val="811733062"/>
                    </a:ext>
                  </a:extLst>
                </a:gridCol>
              </a:tblGrid>
              <a:tr h="401241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32cm</a:t>
                      </a:r>
                      <a:r>
                        <a:rPr lang="en-GB" sz="16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600"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45740" marB="457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0615270"/>
                  </a:ext>
                </a:extLst>
              </a:tr>
              <a:tr h="40124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40cm</a:t>
                      </a:r>
                      <a:r>
                        <a:rPr lang="en-GB" sz="16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600"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45740" marB="457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5257696"/>
                  </a:ext>
                </a:extLst>
              </a:tr>
              <a:tr h="40124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40cm</a:t>
                      </a:r>
                      <a:r>
                        <a:rPr lang="en-GB" sz="16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600"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45740" marB="457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2484974"/>
                  </a:ext>
                </a:extLst>
              </a:tr>
              <a:tr h="40124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112cm</a:t>
                      </a:r>
                      <a:r>
                        <a:rPr lang="en-GB" sz="16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600"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45740" marB="457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981056"/>
                  </a:ext>
                </a:extLst>
              </a:tr>
            </a:tbl>
          </a:graphicData>
        </a:graphic>
      </p:graphicFrame>
      <p:graphicFrame>
        <p:nvGraphicFramePr>
          <p:cNvPr id="60" name="Table 59">
            <a:extLst>
              <a:ext uri="{FF2B5EF4-FFF2-40B4-BE49-F238E27FC236}">
                <a16:creationId xmlns:a16="http://schemas.microsoft.com/office/drawing/2014/main" id="{96C9C00A-B482-4ABC-8D0D-BA8DECE26F95}"/>
              </a:ext>
            </a:extLst>
          </p:cNvPr>
          <p:cNvGraphicFramePr>
            <a:graphicFrameLocks noGrp="1"/>
          </p:cNvGraphicFramePr>
          <p:nvPr/>
        </p:nvGraphicFramePr>
        <p:xfrm>
          <a:off x="3498557" y="1745075"/>
          <a:ext cx="2277814" cy="16049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2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Front and Back</a:t>
                      </a:r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32cm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Right and</a:t>
                      </a:r>
                      <a:r>
                        <a:rPr lang="en-GB" sz="1400" baseline="0" dirty="0"/>
                        <a:t> left</a:t>
                      </a:r>
                      <a:endParaRPr lang="en-GB" sz="1400" dirty="0"/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40cm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Top and bottom</a:t>
                      </a:r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40cm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Total surface area</a:t>
                      </a:r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112cm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1" name="Table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321250"/>
              </p:ext>
            </p:extLst>
          </p:nvPr>
        </p:nvGraphicFramePr>
        <p:xfrm>
          <a:off x="5023863" y="1764125"/>
          <a:ext cx="962069" cy="16033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62069">
                  <a:extLst>
                    <a:ext uri="{9D8B030D-6E8A-4147-A177-3AD203B41FA5}">
                      <a16:colId xmlns:a16="http://schemas.microsoft.com/office/drawing/2014/main" val="3802194724"/>
                    </a:ext>
                  </a:extLst>
                </a:gridCol>
              </a:tblGrid>
              <a:tr h="400844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64cm</a:t>
                      </a:r>
                      <a:r>
                        <a:rPr lang="en-GB" sz="16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600"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45695" marB="456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74893"/>
                  </a:ext>
                </a:extLst>
              </a:tr>
              <a:tr h="4008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80cm</a:t>
                      </a:r>
                      <a:r>
                        <a:rPr lang="en-GB" sz="16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600"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45695" marB="456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031774"/>
                  </a:ext>
                </a:extLst>
              </a:tr>
              <a:tr h="4008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40cm</a:t>
                      </a:r>
                      <a:r>
                        <a:rPr lang="en-GB" sz="16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600"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45695" marB="456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115720"/>
                  </a:ext>
                </a:extLst>
              </a:tr>
              <a:tr h="4008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184cm</a:t>
                      </a:r>
                      <a:r>
                        <a:rPr lang="en-GB" sz="16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600"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45695" marB="456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2315045"/>
                  </a:ext>
                </a:extLst>
              </a:tr>
            </a:tbl>
          </a:graphicData>
        </a:graphic>
      </p:graphicFrame>
      <p:graphicFrame>
        <p:nvGraphicFramePr>
          <p:cNvPr id="68" name="Table 67">
            <a:extLst>
              <a:ext uri="{FF2B5EF4-FFF2-40B4-BE49-F238E27FC236}">
                <a16:creationId xmlns:a16="http://schemas.microsoft.com/office/drawing/2014/main" id="{96C9C00A-B482-4ABC-8D0D-BA8DECE26F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7069765"/>
              </p:ext>
            </p:extLst>
          </p:nvPr>
        </p:nvGraphicFramePr>
        <p:xfrm>
          <a:off x="9256861" y="1747011"/>
          <a:ext cx="2538531" cy="16049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2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Front and Back</a:t>
                      </a:r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32cm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Right and</a:t>
                      </a:r>
                      <a:r>
                        <a:rPr lang="en-GB" sz="1400" baseline="0" dirty="0"/>
                        <a:t> left</a:t>
                      </a:r>
                      <a:endParaRPr lang="en-GB" sz="1400" dirty="0"/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40cm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Top and bottom</a:t>
                      </a:r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40cm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Total surface area</a:t>
                      </a:r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112cm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9" name="Table 68">
            <a:extLst>
              <a:ext uri="{FF2B5EF4-FFF2-40B4-BE49-F238E27FC236}">
                <a16:creationId xmlns:a16="http://schemas.microsoft.com/office/drawing/2014/main" id="{96C9C00A-B482-4ABC-8D0D-BA8DECE26F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3580632"/>
              </p:ext>
            </p:extLst>
          </p:nvPr>
        </p:nvGraphicFramePr>
        <p:xfrm>
          <a:off x="6375316" y="1768299"/>
          <a:ext cx="2464661" cy="16049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2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24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Front and Back</a:t>
                      </a:r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32cm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Right and</a:t>
                      </a:r>
                      <a:r>
                        <a:rPr lang="en-GB" sz="1400" baseline="0" dirty="0"/>
                        <a:t> left</a:t>
                      </a:r>
                      <a:endParaRPr lang="en-GB" sz="1400" dirty="0"/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40cm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Top and bottom</a:t>
                      </a:r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40cm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Total surface area</a:t>
                      </a:r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112cm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0" name="TextBox 31">
            <a:extLst>
              <a:ext uri="{FF2B5EF4-FFF2-40B4-BE49-F238E27FC236}">
                <a16:creationId xmlns:a16="http://schemas.microsoft.com/office/drawing/2014/main" id="{1A199769-FAA3-4668-9961-FAD0EDDD9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0958" y="1394545"/>
            <a:ext cx="5857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/>
              <a:t>25cm</a:t>
            </a:r>
            <a:endParaRPr lang="en-GB" altLang="en-US" sz="1800"/>
          </a:p>
        </p:txBody>
      </p:sp>
      <p:sp>
        <p:nvSpPr>
          <p:cNvPr id="71" name="TextBox 36">
            <a:extLst>
              <a:ext uri="{FF2B5EF4-FFF2-40B4-BE49-F238E27FC236}">
                <a16:creationId xmlns:a16="http://schemas.microsoft.com/office/drawing/2014/main" id="{7A3D6125-BB1F-4D9C-9C9E-C66C4D52B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1899" y="1401187"/>
            <a:ext cx="5857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/>
              <a:t>25cm</a:t>
            </a:r>
            <a:endParaRPr lang="en-GB" altLang="en-US" sz="1800"/>
          </a:p>
        </p:txBody>
      </p:sp>
      <p:graphicFrame>
        <p:nvGraphicFramePr>
          <p:cNvPr id="74" name="Table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010591"/>
              </p:ext>
            </p:extLst>
          </p:nvPr>
        </p:nvGraphicFramePr>
        <p:xfrm>
          <a:off x="10789547" y="1756361"/>
          <a:ext cx="1157119" cy="16033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7119">
                  <a:extLst>
                    <a:ext uri="{9D8B030D-6E8A-4147-A177-3AD203B41FA5}">
                      <a16:colId xmlns:a16="http://schemas.microsoft.com/office/drawing/2014/main" val="714018008"/>
                    </a:ext>
                  </a:extLst>
                </a:gridCol>
              </a:tblGrid>
              <a:tr h="4008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200cm</a:t>
                      </a:r>
                      <a:r>
                        <a:rPr lang="en-GB" sz="16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600"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45695" marB="456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391807"/>
                  </a:ext>
                </a:extLst>
              </a:tr>
              <a:tr h="4008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1600cm</a:t>
                      </a:r>
                      <a:r>
                        <a:rPr lang="en-GB" sz="16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600"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45695" marB="456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1388436"/>
                  </a:ext>
                </a:extLst>
              </a:tr>
              <a:tr h="4008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10000cm</a:t>
                      </a:r>
                      <a:r>
                        <a:rPr lang="en-GB" sz="16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600"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45695" marB="456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6380647"/>
                  </a:ext>
                </a:extLst>
              </a:tr>
              <a:tr h="4008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11800cm</a:t>
                      </a:r>
                      <a:r>
                        <a:rPr lang="en-GB" sz="16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600"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45695" marB="456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689468"/>
                  </a:ext>
                </a:extLst>
              </a:tr>
            </a:tbl>
          </a:graphicData>
        </a:graphic>
      </p:graphicFrame>
      <p:graphicFrame>
        <p:nvGraphicFramePr>
          <p:cNvPr id="75" name="Table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034225"/>
              </p:ext>
            </p:extLst>
          </p:nvPr>
        </p:nvGraphicFramePr>
        <p:xfrm>
          <a:off x="7904401" y="1783260"/>
          <a:ext cx="1084747" cy="16033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84747">
                  <a:extLst>
                    <a:ext uri="{9D8B030D-6E8A-4147-A177-3AD203B41FA5}">
                      <a16:colId xmlns:a16="http://schemas.microsoft.com/office/drawing/2014/main" val="3575433017"/>
                    </a:ext>
                  </a:extLst>
                </a:gridCol>
              </a:tblGrid>
              <a:tr h="4008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2000cm</a:t>
                      </a:r>
                      <a:r>
                        <a:rPr lang="en-GB" sz="16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600"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45695" marB="456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4736169"/>
                  </a:ext>
                </a:extLst>
              </a:tr>
              <a:tr h="4008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1600cm</a:t>
                      </a:r>
                      <a:r>
                        <a:rPr lang="en-GB" sz="16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600"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45695" marB="456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1669780"/>
                  </a:ext>
                </a:extLst>
              </a:tr>
              <a:tr h="4008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1000cm</a:t>
                      </a:r>
                      <a:r>
                        <a:rPr lang="en-GB" sz="16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600"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45695" marB="456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985889"/>
                  </a:ext>
                </a:extLst>
              </a:tr>
              <a:tr h="4008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4600cm</a:t>
                      </a:r>
                      <a:r>
                        <a:rPr lang="en-GB" sz="16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600"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45695" marB="456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0153058"/>
                  </a:ext>
                </a:extLst>
              </a:tr>
            </a:tbl>
          </a:graphicData>
        </a:graphic>
      </p:graphicFrame>
      <p:pic>
        <p:nvPicPr>
          <p:cNvPr id="76" name="Picture 3">
            <a:extLst>
              <a:ext uri="{FF2B5EF4-FFF2-40B4-BE49-F238E27FC236}">
                <a16:creationId xmlns:a16="http://schemas.microsoft.com/office/drawing/2014/main" id="{AA2DEF63-6F0E-4CD4-9BDA-C83DB6A3D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309" y="3362565"/>
            <a:ext cx="1076325" cy="136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TextBox 21">
            <a:extLst>
              <a:ext uri="{FF2B5EF4-FFF2-40B4-BE49-F238E27FC236}">
                <a16:creationId xmlns:a16="http://schemas.microsoft.com/office/drawing/2014/main" id="{5CC08137-96D1-418E-B557-97FE038B5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5496" y="4703333"/>
            <a:ext cx="4937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 dirty="0"/>
              <a:t>5cm</a:t>
            </a:r>
            <a:endParaRPr lang="en-GB" altLang="en-US" sz="1800" dirty="0"/>
          </a:p>
        </p:txBody>
      </p:sp>
      <p:sp>
        <p:nvSpPr>
          <p:cNvPr id="78" name="TextBox 22">
            <a:extLst>
              <a:ext uri="{FF2B5EF4-FFF2-40B4-BE49-F238E27FC236}">
                <a16:creationId xmlns:a16="http://schemas.microsoft.com/office/drawing/2014/main" id="{8C5C2D1D-2DC8-4B49-B543-B0386D018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896" y="4211878"/>
            <a:ext cx="4937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/>
              <a:t>8cm</a:t>
            </a:r>
            <a:endParaRPr lang="en-GB" altLang="en-US" sz="1800"/>
          </a:p>
        </p:txBody>
      </p:sp>
      <p:sp>
        <p:nvSpPr>
          <p:cNvPr id="79" name="TextBox 23">
            <a:extLst>
              <a:ext uri="{FF2B5EF4-FFF2-40B4-BE49-F238E27FC236}">
                <a16:creationId xmlns:a16="http://schemas.microsoft.com/office/drawing/2014/main" id="{16CB45A3-3B6A-4C40-BCE8-C052623BF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983" y="4365865"/>
            <a:ext cx="495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/>
              <a:t>4cm</a:t>
            </a:r>
            <a:endParaRPr lang="en-GB" altLang="en-US" sz="1800"/>
          </a:p>
        </p:txBody>
      </p:sp>
      <p:pic>
        <p:nvPicPr>
          <p:cNvPr id="80" name="Picture 3">
            <a:extLst>
              <a:ext uri="{FF2B5EF4-FFF2-40B4-BE49-F238E27FC236}">
                <a16:creationId xmlns:a16="http://schemas.microsoft.com/office/drawing/2014/main" id="{EE007B0A-C287-4B01-B29E-9A3521D56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463" y="3373478"/>
            <a:ext cx="1076325" cy="136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" name="TextBox 26">
            <a:extLst>
              <a:ext uri="{FF2B5EF4-FFF2-40B4-BE49-F238E27FC236}">
                <a16:creationId xmlns:a16="http://schemas.microsoft.com/office/drawing/2014/main" id="{C0DD748F-DA36-4D7A-BC14-3B9077F73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4237" y="4714246"/>
            <a:ext cx="584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/>
              <a:t>50cm</a:t>
            </a:r>
            <a:endParaRPr lang="en-GB" altLang="en-US" sz="1800"/>
          </a:p>
        </p:txBody>
      </p:sp>
      <p:sp>
        <p:nvSpPr>
          <p:cNvPr id="82" name="TextBox 27">
            <a:extLst>
              <a:ext uri="{FF2B5EF4-FFF2-40B4-BE49-F238E27FC236}">
                <a16:creationId xmlns:a16="http://schemas.microsoft.com/office/drawing/2014/main" id="{FBF9D720-EC4C-4018-832A-AB65CA0E3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8449" y="4222791"/>
            <a:ext cx="5857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/>
              <a:t>80cm</a:t>
            </a:r>
            <a:endParaRPr lang="en-GB" altLang="en-US" sz="1800"/>
          </a:p>
        </p:txBody>
      </p:sp>
      <p:sp>
        <p:nvSpPr>
          <p:cNvPr id="83" name="TextBox 28">
            <a:extLst>
              <a:ext uri="{FF2B5EF4-FFF2-40B4-BE49-F238E27FC236}">
                <a16:creationId xmlns:a16="http://schemas.microsoft.com/office/drawing/2014/main" id="{9374B228-1E4F-4FB8-8F4C-091B16394B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2724" y="4376778"/>
            <a:ext cx="5857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/>
              <a:t>40cm</a:t>
            </a:r>
            <a:endParaRPr lang="en-GB" altLang="en-US" sz="180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3212F7A-6B95-432F-8FE3-731EEC1EC33A}"/>
              </a:ext>
            </a:extLst>
          </p:cNvPr>
          <p:cNvSpPr txBox="1"/>
          <p:nvPr/>
        </p:nvSpPr>
        <p:spPr>
          <a:xfrm>
            <a:off x="681635" y="3447609"/>
            <a:ext cx="458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3)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53CF7A5-4C93-449E-A14F-8051D7420338}"/>
              </a:ext>
            </a:extLst>
          </p:cNvPr>
          <p:cNvSpPr txBox="1"/>
          <p:nvPr/>
        </p:nvSpPr>
        <p:spPr>
          <a:xfrm>
            <a:off x="3382738" y="3495442"/>
            <a:ext cx="458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4)</a:t>
            </a:r>
          </a:p>
        </p:txBody>
      </p:sp>
      <p:graphicFrame>
        <p:nvGraphicFramePr>
          <p:cNvPr id="86" name="Table 85">
            <a:extLst>
              <a:ext uri="{FF2B5EF4-FFF2-40B4-BE49-F238E27FC236}">
                <a16:creationId xmlns:a16="http://schemas.microsoft.com/office/drawing/2014/main" id="{6A324EBF-DB16-409B-B2FB-6DDC9C7701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6812332"/>
              </p:ext>
            </p:extLst>
          </p:nvPr>
        </p:nvGraphicFramePr>
        <p:xfrm>
          <a:off x="767010" y="5137033"/>
          <a:ext cx="2277814" cy="16049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2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Front and Back</a:t>
                      </a:r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32cm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Right and</a:t>
                      </a:r>
                      <a:r>
                        <a:rPr lang="en-GB" sz="1400" baseline="0" dirty="0"/>
                        <a:t> left</a:t>
                      </a:r>
                      <a:endParaRPr lang="en-GB" sz="1400" dirty="0"/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40cm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Top and bottom</a:t>
                      </a:r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40cm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Total surface area</a:t>
                      </a:r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112cm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7" name="Table 86">
            <a:extLst>
              <a:ext uri="{FF2B5EF4-FFF2-40B4-BE49-F238E27FC236}">
                <a16:creationId xmlns:a16="http://schemas.microsoft.com/office/drawing/2014/main" id="{6ED97FB1-5F6F-44D1-AD45-27F5B64061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8105247"/>
              </p:ext>
            </p:extLst>
          </p:nvPr>
        </p:nvGraphicFramePr>
        <p:xfrm>
          <a:off x="2241222" y="5159081"/>
          <a:ext cx="1141792" cy="15458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1792">
                  <a:extLst>
                    <a:ext uri="{9D8B030D-6E8A-4147-A177-3AD203B41FA5}">
                      <a16:colId xmlns:a16="http://schemas.microsoft.com/office/drawing/2014/main" val="216444953"/>
                    </a:ext>
                  </a:extLst>
                </a:gridCol>
              </a:tblGrid>
              <a:tr h="4487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solidFill>
                            <a:srgbClr val="FF0000"/>
                          </a:solidFill>
                        </a:rPr>
                        <a:t>80cm</a:t>
                      </a:r>
                      <a:r>
                        <a:rPr lang="en-GB" sz="18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800" dirty="0">
                        <a:solidFill>
                          <a:srgbClr val="FF0000"/>
                        </a:solidFill>
                      </a:endParaRPr>
                    </a:p>
                  </a:txBody>
                  <a:tcPr marL="91521" marR="91521" marT="45681" marB="4568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3724296"/>
                  </a:ext>
                </a:extLst>
              </a:tr>
              <a:tr h="3491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solidFill>
                            <a:srgbClr val="FF0000"/>
                          </a:solidFill>
                        </a:rPr>
                        <a:t>64cm</a:t>
                      </a:r>
                      <a:r>
                        <a:rPr lang="en-GB" sz="18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800" dirty="0">
                        <a:solidFill>
                          <a:srgbClr val="FF0000"/>
                        </a:solidFill>
                      </a:endParaRPr>
                    </a:p>
                  </a:txBody>
                  <a:tcPr marL="91521" marR="91521" marT="45681" marB="4568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2950692"/>
                  </a:ext>
                </a:extLst>
              </a:tr>
              <a:tr h="3491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solidFill>
                            <a:srgbClr val="FF0000"/>
                          </a:solidFill>
                        </a:rPr>
                        <a:t>40cm</a:t>
                      </a:r>
                      <a:r>
                        <a:rPr lang="en-GB" sz="18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800" dirty="0">
                        <a:solidFill>
                          <a:srgbClr val="FF0000"/>
                        </a:solidFill>
                      </a:endParaRPr>
                    </a:p>
                  </a:txBody>
                  <a:tcPr marL="91521" marR="91521" marT="45681" marB="4568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059688"/>
                  </a:ext>
                </a:extLst>
              </a:tr>
              <a:tr h="3491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solidFill>
                            <a:srgbClr val="FF0000"/>
                          </a:solidFill>
                        </a:rPr>
                        <a:t>184cm</a:t>
                      </a:r>
                      <a:r>
                        <a:rPr lang="en-GB" sz="18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800" dirty="0">
                        <a:solidFill>
                          <a:srgbClr val="FF0000"/>
                        </a:solidFill>
                      </a:endParaRPr>
                    </a:p>
                  </a:txBody>
                  <a:tcPr marL="91521" marR="91521" marT="45681" marB="4568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560164"/>
                  </a:ext>
                </a:extLst>
              </a:tr>
            </a:tbl>
          </a:graphicData>
        </a:graphic>
      </p:graphicFrame>
      <p:graphicFrame>
        <p:nvGraphicFramePr>
          <p:cNvPr id="88" name="Table 87">
            <a:extLst>
              <a:ext uri="{FF2B5EF4-FFF2-40B4-BE49-F238E27FC236}">
                <a16:creationId xmlns:a16="http://schemas.microsoft.com/office/drawing/2014/main" id="{32AE7C58-FF21-48DD-8105-95B6F947BE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8173040"/>
              </p:ext>
            </p:extLst>
          </p:nvPr>
        </p:nvGraphicFramePr>
        <p:xfrm>
          <a:off x="3505176" y="5131422"/>
          <a:ext cx="2277814" cy="16049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2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Front and Back</a:t>
                      </a:r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32cm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Right and</a:t>
                      </a:r>
                      <a:r>
                        <a:rPr lang="en-GB" sz="1400" baseline="0" dirty="0"/>
                        <a:t> left</a:t>
                      </a:r>
                      <a:endParaRPr lang="en-GB" sz="1400" dirty="0"/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40cm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Top and bottom</a:t>
                      </a:r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40cm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Total surface area</a:t>
                      </a:r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112cm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9" name="Table 88">
            <a:extLst>
              <a:ext uri="{FF2B5EF4-FFF2-40B4-BE49-F238E27FC236}">
                <a16:creationId xmlns:a16="http://schemas.microsoft.com/office/drawing/2014/main" id="{58F4F0EC-211F-401D-B7C5-24779435CC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811883"/>
              </p:ext>
            </p:extLst>
          </p:nvPr>
        </p:nvGraphicFramePr>
        <p:xfrm>
          <a:off x="4933918" y="5157741"/>
          <a:ext cx="1047335" cy="16033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47335">
                  <a:extLst>
                    <a:ext uri="{9D8B030D-6E8A-4147-A177-3AD203B41FA5}">
                      <a16:colId xmlns:a16="http://schemas.microsoft.com/office/drawing/2014/main" val="1352725292"/>
                    </a:ext>
                  </a:extLst>
                </a:gridCol>
              </a:tblGrid>
              <a:tr h="4008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8000cm</a:t>
                      </a:r>
                      <a:r>
                        <a:rPr lang="en-GB" sz="16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600"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45695" marB="456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7359958"/>
                  </a:ext>
                </a:extLst>
              </a:tr>
              <a:tr h="4008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6400cm</a:t>
                      </a:r>
                      <a:r>
                        <a:rPr lang="en-GB" sz="16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600"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45695" marB="456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4296856"/>
                  </a:ext>
                </a:extLst>
              </a:tr>
              <a:tr h="4008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4000cm</a:t>
                      </a:r>
                      <a:r>
                        <a:rPr lang="en-GB" sz="16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600"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45695" marB="456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897619"/>
                  </a:ext>
                </a:extLst>
              </a:tr>
              <a:tr h="4008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18400cm</a:t>
                      </a:r>
                      <a:r>
                        <a:rPr lang="en-GB" sz="16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600"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45695" marB="456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7405064"/>
                  </a:ext>
                </a:extLst>
              </a:tr>
            </a:tbl>
          </a:graphicData>
        </a:graphic>
      </p:graphicFrame>
      <p:pic>
        <p:nvPicPr>
          <p:cNvPr id="90" name="Picture 89">
            <a:extLst>
              <a:ext uri="{FF2B5EF4-FFF2-40B4-BE49-F238E27FC236}">
                <a16:creationId xmlns:a16="http://schemas.microsoft.com/office/drawing/2014/main" id="{E2C9785B-3205-4927-BBC1-982FAC4FA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169" y="3449812"/>
            <a:ext cx="1076325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" name="TextBox 41">
            <a:extLst>
              <a:ext uri="{FF2B5EF4-FFF2-40B4-BE49-F238E27FC236}">
                <a16:creationId xmlns:a16="http://schemas.microsoft.com/office/drawing/2014/main" id="{8F9D3FB8-8AFA-462F-B9E6-8607A1146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7875" y="4750769"/>
            <a:ext cx="67627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 dirty="0"/>
              <a:t>250cm</a:t>
            </a:r>
            <a:endParaRPr lang="en-GB" altLang="en-US" sz="1800" dirty="0"/>
          </a:p>
        </p:txBody>
      </p:sp>
      <p:sp>
        <p:nvSpPr>
          <p:cNvPr id="92" name="TextBox 42">
            <a:extLst>
              <a:ext uri="{FF2B5EF4-FFF2-40B4-BE49-F238E27FC236}">
                <a16:creationId xmlns:a16="http://schemas.microsoft.com/office/drawing/2014/main" id="{6388FC95-063C-4BE3-80BB-D63C228D92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4155" y="4264201"/>
            <a:ext cx="5857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/>
              <a:t>40cm</a:t>
            </a:r>
            <a:endParaRPr lang="en-GB" altLang="en-US" sz="1800"/>
          </a:p>
        </p:txBody>
      </p:sp>
      <p:sp>
        <p:nvSpPr>
          <p:cNvPr id="93" name="TextBox 43">
            <a:extLst>
              <a:ext uri="{FF2B5EF4-FFF2-40B4-BE49-F238E27FC236}">
                <a16:creationId xmlns:a16="http://schemas.microsoft.com/office/drawing/2014/main" id="{1E474AE1-3980-4E1B-91E5-B9367CAC0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8431" y="4418188"/>
            <a:ext cx="493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/>
              <a:t>2cm</a:t>
            </a:r>
            <a:endParaRPr lang="en-GB" altLang="en-US" sz="1800"/>
          </a:p>
        </p:txBody>
      </p:sp>
      <p:pic>
        <p:nvPicPr>
          <p:cNvPr id="94" name="Picture 3">
            <a:extLst>
              <a:ext uri="{FF2B5EF4-FFF2-40B4-BE49-F238E27FC236}">
                <a16:creationId xmlns:a16="http://schemas.microsoft.com/office/drawing/2014/main" id="{6875F7DB-D54D-478B-B0C2-90A0BC4F2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5012" y="3446311"/>
            <a:ext cx="1076325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" name="TextBox 46">
            <a:extLst>
              <a:ext uri="{FF2B5EF4-FFF2-40B4-BE49-F238E27FC236}">
                <a16:creationId xmlns:a16="http://schemas.microsoft.com/office/drawing/2014/main" id="{202B79FA-F02A-40D3-AAD8-86C18E580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65198" y="4794100"/>
            <a:ext cx="5857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/>
              <a:t>25cm</a:t>
            </a:r>
            <a:endParaRPr lang="en-GB" altLang="en-US" sz="1800"/>
          </a:p>
        </p:txBody>
      </p:sp>
      <p:sp>
        <p:nvSpPr>
          <p:cNvPr id="96" name="TextBox 47">
            <a:extLst>
              <a:ext uri="{FF2B5EF4-FFF2-40B4-BE49-F238E27FC236}">
                <a16:creationId xmlns:a16="http://schemas.microsoft.com/office/drawing/2014/main" id="{C803BDDD-3503-4BF0-9ED1-06B7BCA202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9411" y="4260700"/>
            <a:ext cx="49530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/>
              <a:t>4cm</a:t>
            </a:r>
            <a:endParaRPr lang="en-GB" altLang="en-US" sz="1800"/>
          </a:p>
        </p:txBody>
      </p:sp>
      <p:sp>
        <p:nvSpPr>
          <p:cNvPr id="97" name="TextBox 48">
            <a:extLst>
              <a:ext uri="{FF2B5EF4-FFF2-40B4-BE49-F238E27FC236}">
                <a16:creationId xmlns:a16="http://schemas.microsoft.com/office/drawing/2014/main" id="{32A70E1C-CF1F-4117-A059-06D392EA8F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03375" y="4414687"/>
            <a:ext cx="630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 dirty="0"/>
              <a:t>0.2cm</a:t>
            </a:r>
            <a:endParaRPr lang="en-GB" altLang="en-US" sz="1800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4367E3E4-1372-47AD-BB0A-FA093F11246E}"/>
              </a:ext>
            </a:extLst>
          </p:cNvPr>
          <p:cNvSpPr txBox="1"/>
          <p:nvPr/>
        </p:nvSpPr>
        <p:spPr>
          <a:xfrm>
            <a:off x="9454984" y="3571040"/>
            <a:ext cx="458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8)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C379DD30-12F7-4F5A-A4A2-AF7140D57DEB}"/>
              </a:ext>
            </a:extLst>
          </p:cNvPr>
          <p:cNvSpPr txBox="1"/>
          <p:nvPr/>
        </p:nvSpPr>
        <p:spPr>
          <a:xfrm>
            <a:off x="6471691" y="3555638"/>
            <a:ext cx="458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7)</a:t>
            </a:r>
          </a:p>
        </p:txBody>
      </p:sp>
      <p:graphicFrame>
        <p:nvGraphicFramePr>
          <p:cNvPr id="100" name="Table 99">
            <a:extLst>
              <a:ext uri="{FF2B5EF4-FFF2-40B4-BE49-F238E27FC236}">
                <a16:creationId xmlns:a16="http://schemas.microsoft.com/office/drawing/2014/main" id="{0108E9F4-2FBA-4D2A-8F9A-292BB65E3E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927743"/>
              </p:ext>
            </p:extLst>
          </p:nvPr>
        </p:nvGraphicFramePr>
        <p:xfrm>
          <a:off x="9285610" y="5083939"/>
          <a:ext cx="2277814" cy="16049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2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6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Front and Back</a:t>
                      </a:r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32cm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Right and</a:t>
                      </a:r>
                      <a:r>
                        <a:rPr lang="en-GB" sz="1400" baseline="0" dirty="0"/>
                        <a:t> left</a:t>
                      </a:r>
                      <a:endParaRPr lang="en-GB" sz="1400" dirty="0"/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40cm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Top and bottom</a:t>
                      </a:r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40cm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Total surface area</a:t>
                      </a:r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112cm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1" name="Table 100">
            <a:extLst>
              <a:ext uri="{FF2B5EF4-FFF2-40B4-BE49-F238E27FC236}">
                <a16:creationId xmlns:a16="http://schemas.microsoft.com/office/drawing/2014/main" id="{B782D367-0348-4CEF-979E-5ED05F4E08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6734070"/>
              </p:ext>
            </p:extLst>
          </p:nvPr>
        </p:nvGraphicFramePr>
        <p:xfrm>
          <a:off x="6452698" y="5132784"/>
          <a:ext cx="2438218" cy="16049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2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60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Front and Back</a:t>
                      </a:r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32cm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Right and</a:t>
                      </a:r>
                      <a:r>
                        <a:rPr lang="en-GB" sz="1400" baseline="0" dirty="0"/>
                        <a:t> left</a:t>
                      </a:r>
                      <a:endParaRPr lang="en-GB" sz="1400" dirty="0"/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40cm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Top and bottom</a:t>
                      </a:r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40cm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241">
                <a:tc>
                  <a:txBody>
                    <a:bodyPr/>
                    <a:lstStyle/>
                    <a:p>
                      <a:r>
                        <a:rPr lang="en-GB" sz="1400" dirty="0"/>
                        <a:t>Total surface area</a:t>
                      </a:r>
                    </a:p>
                  </a:txBody>
                  <a:tcPr marL="91425" marR="91425" marT="45740" marB="4574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112cm</a:t>
                      </a:r>
                      <a:r>
                        <a:rPr lang="en-GB" sz="12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</a:txBody>
                  <a:tcPr marL="91425" marR="91425" marT="45740" marB="4574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2" name="Table 101">
            <a:extLst>
              <a:ext uri="{FF2B5EF4-FFF2-40B4-BE49-F238E27FC236}">
                <a16:creationId xmlns:a16="http://schemas.microsoft.com/office/drawing/2014/main" id="{5BD41409-E849-4E93-B4A0-F7FD1B23DE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278558"/>
              </p:ext>
            </p:extLst>
          </p:nvPr>
        </p:nvGraphicFramePr>
        <p:xfrm>
          <a:off x="10773797" y="5101863"/>
          <a:ext cx="987071" cy="16033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87071">
                  <a:extLst>
                    <a:ext uri="{9D8B030D-6E8A-4147-A177-3AD203B41FA5}">
                      <a16:colId xmlns:a16="http://schemas.microsoft.com/office/drawing/2014/main" val="781187928"/>
                    </a:ext>
                  </a:extLst>
                </a:gridCol>
              </a:tblGrid>
              <a:tr h="4008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200cm</a:t>
                      </a:r>
                      <a:r>
                        <a:rPr lang="en-GB" sz="16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600" dirty="0">
                        <a:solidFill>
                          <a:srgbClr val="FF0000"/>
                        </a:solidFill>
                      </a:endParaRPr>
                    </a:p>
                  </a:txBody>
                  <a:tcPr marL="91521" marR="91521" marT="45695" marB="456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5639490"/>
                  </a:ext>
                </a:extLst>
              </a:tr>
              <a:tr h="4008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1.6cm</a:t>
                      </a:r>
                      <a:r>
                        <a:rPr lang="en-GB" sz="16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600" dirty="0">
                        <a:solidFill>
                          <a:srgbClr val="FF0000"/>
                        </a:solidFill>
                      </a:endParaRPr>
                    </a:p>
                  </a:txBody>
                  <a:tcPr marL="91521" marR="91521" marT="45695" marB="456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2473647"/>
                  </a:ext>
                </a:extLst>
              </a:tr>
              <a:tr h="4008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10cm</a:t>
                      </a:r>
                      <a:r>
                        <a:rPr lang="en-GB" sz="16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600" dirty="0">
                        <a:solidFill>
                          <a:srgbClr val="FF0000"/>
                        </a:solidFill>
                      </a:endParaRPr>
                    </a:p>
                  </a:txBody>
                  <a:tcPr marL="91521" marR="91521" marT="45695" marB="456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043174"/>
                  </a:ext>
                </a:extLst>
              </a:tr>
              <a:tr h="4008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211.6cm</a:t>
                      </a:r>
                      <a:r>
                        <a:rPr lang="en-GB" sz="16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600" dirty="0">
                        <a:solidFill>
                          <a:srgbClr val="FF0000"/>
                        </a:solidFill>
                      </a:endParaRPr>
                    </a:p>
                  </a:txBody>
                  <a:tcPr marL="91521" marR="91521" marT="45695" marB="4569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438727"/>
                  </a:ext>
                </a:extLst>
              </a:tr>
            </a:tbl>
          </a:graphicData>
        </a:graphic>
      </p:graphicFrame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94DB6151-BF79-40A5-90FE-9D13D51F88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658989"/>
              </p:ext>
            </p:extLst>
          </p:nvPr>
        </p:nvGraphicFramePr>
        <p:xfrm>
          <a:off x="8016493" y="5208412"/>
          <a:ext cx="1104599" cy="16049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4599">
                  <a:extLst>
                    <a:ext uri="{9D8B030D-6E8A-4147-A177-3AD203B41FA5}">
                      <a16:colId xmlns:a16="http://schemas.microsoft.com/office/drawing/2014/main" val="1254275035"/>
                    </a:ext>
                  </a:extLst>
                </a:gridCol>
              </a:tblGrid>
              <a:tr h="4012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rgbClr val="FF0000"/>
                          </a:solidFill>
                        </a:rPr>
                        <a:t>20000cm</a:t>
                      </a:r>
                      <a:r>
                        <a:rPr lang="en-GB" sz="14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400"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45740" marB="457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7326528"/>
                  </a:ext>
                </a:extLst>
              </a:tr>
              <a:tr h="4012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rgbClr val="FF0000"/>
                          </a:solidFill>
                        </a:rPr>
                        <a:t>160cm</a:t>
                      </a:r>
                      <a:r>
                        <a:rPr lang="en-GB" sz="14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400"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45740" marB="457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974637"/>
                  </a:ext>
                </a:extLst>
              </a:tr>
              <a:tr h="4012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rgbClr val="FF0000"/>
                          </a:solidFill>
                        </a:rPr>
                        <a:t>1000cm</a:t>
                      </a:r>
                      <a:r>
                        <a:rPr lang="en-GB" sz="14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400"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45740" marB="457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182267"/>
                  </a:ext>
                </a:extLst>
              </a:tr>
              <a:tr h="4012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>
                          <a:solidFill>
                            <a:srgbClr val="FF0000"/>
                          </a:solidFill>
                        </a:rPr>
                        <a:t>21160cm</a:t>
                      </a:r>
                      <a:r>
                        <a:rPr lang="en-GB" sz="1400" baseline="3000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1400"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45740" marB="4574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1395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0588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1831450" y="708660"/>
            <a:ext cx="1082040" cy="1173480"/>
          </a:xfrm>
          <a:prstGeom prst="rtTriangle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Isosceles Triangle 4"/>
          <p:cNvSpPr/>
          <p:nvPr/>
        </p:nvSpPr>
        <p:spPr>
          <a:xfrm>
            <a:off x="5059112" y="716280"/>
            <a:ext cx="1082040" cy="1173480"/>
          </a:xfrm>
          <a:prstGeom prst="triangle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L-Shape 6"/>
          <p:cNvSpPr/>
          <p:nvPr/>
        </p:nvSpPr>
        <p:spPr>
          <a:xfrm flipH="1">
            <a:off x="8305800" y="716280"/>
            <a:ext cx="1584960" cy="1173480"/>
          </a:xfrm>
          <a:prstGeom prst="corner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53370" y="188976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6cm</a:t>
            </a:r>
          </a:p>
        </p:txBody>
      </p:sp>
      <p:sp>
        <p:nvSpPr>
          <p:cNvPr id="9" name="TextBox 8"/>
          <p:cNvSpPr txBox="1"/>
          <p:nvPr/>
        </p:nvSpPr>
        <p:spPr>
          <a:xfrm rot="16200000">
            <a:off x="1386719" y="111073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4cm</a:t>
            </a:r>
          </a:p>
        </p:txBody>
      </p:sp>
      <p:sp>
        <p:nvSpPr>
          <p:cNvPr id="10" name="TextBox 9"/>
          <p:cNvSpPr txBox="1"/>
          <p:nvPr/>
        </p:nvSpPr>
        <p:spPr>
          <a:xfrm rot="19856401">
            <a:off x="2921742" y="170509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4cm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54523" y="182363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6cm</a:t>
            </a:r>
          </a:p>
        </p:txBody>
      </p:sp>
      <p:sp>
        <p:nvSpPr>
          <p:cNvPr id="12" name="TextBox 11"/>
          <p:cNvSpPr txBox="1"/>
          <p:nvPr/>
        </p:nvSpPr>
        <p:spPr>
          <a:xfrm rot="17544064">
            <a:off x="4886077" y="105928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5cm</a:t>
            </a:r>
          </a:p>
        </p:txBody>
      </p:sp>
      <p:sp>
        <p:nvSpPr>
          <p:cNvPr id="13" name="TextBox 12"/>
          <p:cNvSpPr txBox="1"/>
          <p:nvPr/>
        </p:nvSpPr>
        <p:spPr>
          <a:xfrm rot="19856401">
            <a:off x="6222895" y="163896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4cm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5596064" y="725794"/>
            <a:ext cx="0" cy="116396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 rot="16200000">
            <a:off x="5200866" y="1245063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4cm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880946" y="1841316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6cm</a:t>
            </a:r>
          </a:p>
        </p:txBody>
      </p:sp>
      <p:sp>
        <p:nvSpPr>
          <p:cNvPr id="29" name="TextBox 28"/>
          <p:cNvSpPr txBox="1"/>
          <p:nvPr/>
        </p:nvSpPr>
        <p:spPr>
          <a:xfrm rot="19856401">
            <a:off x="9955217" y="1727943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4cm</a:t>
            </a:r>
          </a:p>
        </p:txBody>
      </p:sp>
      <p:sp>
        <p:nvSpPr>
          <p:cNvPr id="30" name="TextBox 29"/>
          <p:cNvSpPr txBox="1"/>
          <p:nvPr/>
        </p:nvSpPr>
        <p:spPr>
          <a:xfrm rot="16200000">
            <a:off x="9689483" y="111073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4cm</a:t>
            </a:r>
          </a:p>
        </p:txBody>
      </p:sp>
      <p:sp>
        <p:nvSpPr>
          <p:cNvPr id="31" name="TextBox 30"/>
          <p:cNvSpPr txBox="1"/>
          <p:nvPr/>
        </p:nvSpPr>
        <p:spPr>
          <a:xfrm rot="16200000">
            <a:off x="7931758" y="1364743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2cm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981390" y="73476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2cm</a:t>
            </a:r>
          </a:p>
        </p:txBody>
      </p:sp>
      <p:sp>
        <p:nvSpPr>
          <p:cNvPr id="33" name="Right Triangle 32"/>
          <p:cNvSpPr/>
          <p:nvPr/>
        </p:nvSpPr>
        <p:spPr>
          <a:xfrm>
            <a:off x="1786752" y="3056355"/>
            <a:ext cx="1082040" cy="1173480"/>
          </a:xfrm>
          <a:prstGeom prst="rtTriangle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4" name="Isosceles Triangle 33"/>
          <p:cNvSpPr/>
          <p:nvPr/>
        </p:nvSpPr>
        <p:spPr>
          <a:xfrm>
            <a:off x="5014414" y="3063975"/>
            <a:ext cx="1082040" cy="1173480"/>
          </a:xfrm>
          <a:prstGeom prst="triangle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L-Shape 35"/>
          <p:cNvSpPr/>
          <p:nvPr/>
        </p:nvSpPr>
        <p:spPr>
          <a:xfrm flipH="1">
            <a:off x="8261102" y="3063975"/>
            <a:ext cx="1584960" cy="1173480"/>
          </a:xfrm>
          <a:prstGeom prst="corner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908672" y="423745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6cm</a:t>
            </a:r>
          </a:p>
        </p:txBody>
      </p:sp>
      <p:sp>
        <p:nvSpPr>
          <p:cNvPr id="38" name="TextBox 37"/>
          <p:cNvSpPr txBox="1"/>
          <p:nvPr/>
        </p:nvSpPr>
        <p:spPr>
          <a:xfrm rot="16200000">
            <a:off x="1342021" y="345842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4cm</a:t>
            </a:r>
          </a:p>
        </p:txBody>
      </p:sp>
      <p:sp>
        <p:nvSpPr>
          <p:cNvPr id="39" name="TextBox 38"/>
          <p:cNvSpPr txBox="1"/>
          <p:nvPr/>
        </p:nvSpPr>
        <p:spPr>
          <a:xfrm rot="19856401">
            <a:off x="2877044" y="405278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8cm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209825" y="417132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6cm</a:t>
            </a:r>
          </a:p>
        </p:txBody>
      </p:sp>
      <p:sp>
        <p:nvSpPr>
          <p:cNvPr id="41" name="TextBox 40"/>
          <p:cNvSpPr txBox="1"/>
          <p:nvPr/>
        </p:nvSpPr>
        <p:spPr>
          <a:xfrm rot="17544064">
            <a:off x="4841379" y="3406983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5cm</a:t>
            </a:r>
          </a:p>
        </p:txBody>
      </p:sp>
      <p:sp>
        <p:nvSpPr>
          <p:cNvPr id="42" name="TextBox 41"/>
          <p:cNvSpPr txBox="1"/>
          <p:nvPr/>
        </p:nvSpPr>
        <p:spPr>
          <a:xfrm rot="19856401">
            <a:off x="6178197" y="3986663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2cm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5551366" y="3073489"/>
            <a:ext cx="0" cy="116396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 rot="16200000">
            <a:off x="5156168" y="359275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4cm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836248" y="418901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6cm</a:t>
            </a:r>
          </a:p>
        </p:txBody>
      </p:sp>
      <p:sp>
        <p:nvSpPr>
          <p:cNvPr id="51" name="TextBox 50"/>
          <p:cNvSpPr txBox="1"/>
          <p:nvPr/>
        </p:nvSpPr>
        <p:spPr>
          <a:xfrm rot="19856401">
            <a:off x="9910519" y="407563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2cm</a:t>
            </a:r>
          </a:p>
        </p:txBody>
      </p:sp>
      <p:sp>
        <p:nvSpPr>
          <p:cNvPr id="52" name="TextBox 51"/>
          <p:cNvSpPr txBox="1"/>
          <p:nvPr/>
        </p:nvSpPr>
        <p:spPr>
          <a:xfrm rot="16200000">
            <a:off x="9644785" y="345842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4cm</a:t>
            </a:r>
          </a:p>
        </p:txBody>
      </p:sp>
      <p:sp>
        <p:nvSpPr>
          <p:cNvPr id="53" name="TextBox 52"/>
          <p:cNvSpPr txBox="1"/>
          <p:nvPr/>
        </p:nvSpPr>
        <p:spPr>
          <a:xfrm rot="16200000">
            <a:off x="7887060" y="371243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2cm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936692" y="242117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2cm</a:t>
            </a:r>
          </a:p>
        </p:txBody>
      </p:sp>
      <p:sp>
        <p:nvSpPr>
          <p:cNvPr id="55" name="Right Triangle 54"/>
          <p:cNvSpPr/>
          <p:nvPr/>
        </p:nvSpPr>
        <p:spPr>
          <a:xfrm>
            <a:off x="1759976" y="5327221"/>
            <a:ext cx="1082040" cy="1173480"/>
          </a:xfrm>
          <a:prstGeom prst="rtTriangle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6" name="Isosceles Triangle 55"/>
          <p:cNvSpPr/>
          <p:nvPr/>
        </p:nvSpPr>
        <p:spPr>
          <a:xfrm>
            <a:off x="4987638" y="5334841"/>
            <a:ext cx="1082040" cy="1173480"/>
          </a:xfrm>
          <a:prstGeom prst="triangle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8" name="L-Shape 57"/>
          <p:cNvSpPr/>
          <p:nvPr/>
        </p:nvSpPr>
        <p:spPr>
          <a:xfrm flipH="1">
            <a:off x="8234326" y="5334841"/>
            <a:ext cx="1584960" cy="1173480"/>
          </a:xfrm>
          <a:prstGeom prst="corner">
            <a:avLst/>
          </a:prstGeom>
          <a:scene3d>
            <a:camera prst="isometricLeftDown">
              <a:rot lat="600000" lon="1200000" rev="0"/>
            </a:camera>
            <a:lightRig rig="threePt" dir="t"/>
          </a:scene3d>
          <a:sp3d extrusionH="1905000" contourW="38100" prstMaterial="translucentPowder">
            <a:extrusionClr>
              <a:schemeClr val="bg1"/>
            </a:extrusionClr>
            <a:contourClr>
              <a:schemeClr val="tx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881896" y="650832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6cm</a:t>
            </a:r>
          </a:p>
        </p:txBody>
      </p:sp>
      <p:sp>
        <p:nvSpPr>
          <p:cNvPr id="60" name="TextBox 59"/>
          <p:cNvSpPr txBox="1"/>
          <p:nvPr/>
        </p:nvSpPr>
        <p:spPr>
          <a:xfrm rot="16200000">
            <a:off x="1315245" y="572929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3cm</a:t>
            </a:r>
          </a:p>
        </p:txBody>
      </p:sp>
      <p:sp>
        <p:nvSpPr>
          <p:cNvPr id="61" name="TextBox 60"/>
          <p:cNvSpPr txBox="1"/>
          <p:nvPr/>
        </p:nvSpPr>
        <p:spPr>
          <a:xfrm rot="19856401">
            <a:off x="2850268" y="632365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8cm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183049" y="644219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6cm</a:t>
            </a:r>
          </a:p>
        </p:txBody>
      </p:sp>
      <p:sp>
        <p:nvSpPr>
          <p:cNvPr id="63" name="TextBox 62"/>
          <p:cNvSpPr txBox="1"/>
          <p:nvPr/>
        </p:nvSpPr>
        <p:spPr>
          <a:xfrm rot="17544064">
            <a:off x="4814603" y="567784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3cm</a:t>
            </a:r>
          </a:p>
        </p:txBody>
      </p:sp>
      <p:sp>
        <p:nvSpPr>
          <p:cNvPr id="64" name="TextBox 63"/>
          <p:cNvSpPr txBox="1"/>
          <p:nvPr/>
        </p:nvSpPr>
        <p:spPr>
          <a:xfrm rot="19856401">
            <a:off x="6151421" y="6257529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2cm</a:t>
            </a:r>
          </a:p>
        </p:txBody>
      </p:sp>
      <p:cxnSp>
        <p:nvCxnSpPr>
          <p:cNvPr id="65" name="Straight Connector 64"/>
          <p:cNvCxnSpPr/>
          <p:nvPr/>
        </p:nvCxnSpPr>
        <p:spPr>
          <a:xfrm>
            <a:off x="5524590" y="5344355"/>
            <a:ext cx="0" cy="1163966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 rot="16200000">
            <a:off x="5129392" y="586362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4cm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809472" y="645987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6cm</a:t>
            </a:r>
          </a:p>
        </p:txBody>
      </p:sp>
      <p:sp>
        <p:nvSpPr>
          <p:cNvPr id="73" name="TextBox 72"/>
          <p:cNvSpPr txBox="1"/>
          <p:nvPr/>
        </p:nvSpPr>
        <p:spPr>
          <a:xfrm rot="19856401">
            <a:off x="9883743" y="634650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2cm</a:t>
            </a:r>
          </a:p>
        </p:txBody>
      </p:sp>
      <p:sp>
        <p:nvSpPr>
          <p:cNvPr id="74" name="TextBox 73"/>
          <p:cNvSpPr txBox="1"/>
          <p:nvPr/>
        </p:nvSpPr>
        <p:spPr>
          <a:xfrm rot="16200000">
            <a:off x="9618009" y="572929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4cm</a:t>
            </a:r>
          </a:p>
        </p:txBody>
      </p:sp>
      <p:sp>
        <p:nvSpPr>
          <p:cNvPr id="75" name="TextBox 74"/>
          <p:cNvSpPr txBox="1"/>
          <p:nvPr/>
        </p:nvSpPr>
        <p:spPr>
          <a:xfrm rot="16200000">
            <a:off x="7860284" y="598330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3cm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909916" y="469203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2cm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9797" y="163821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solidFill>
                  <a:srgbClr val="FF0000"/>
                </a:solidFill>
                <a:latin typeface="Calibri"/>
                <a:cs typeface="+mn-cs"/>
              </a:rPr>
              <a:t>104cm</a:t>
            </a:r>
            <a:r>
              <a:rPr lang="en-GB" b="1" baseline="30000" dirty="0">
                <a:solidFill>
                  <a:srgbClr val="FF0000"/>
                </a:solidFill>
                <a:latin typeface="Calibri"/>
                <a:cs typeface="+mn-cs"/>
              </a:rPr>
              <a:t>2</a:t>
            </a:r>
            <a:endParaRPr lang="en-GB" b="1" dirty="0">
              <a:solidFill>
                <a:srgbClr val="FF0000"/>
              </a:solidFill>
              <a:latin typeface="Calibri"/>
              <a:cs typeface="+mn-cs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582454" y="220123"/>
            <a:ext cx="780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solidFill>
                  <a:srgbClr val="FF0000"/>
                </a:solidFill>
                <a:latin typeface="Calibri"/>
              </a:rPr>
              <a:t>8</a:t>
            </a:r>
            <a:r>
              <a:rPr lang="en-GB" b="1" dirty="0">
                <a:solidFill>
                  <a:srgbClr val="FF0000"/>
                </a:solidFill>
                <a:latin typeface="Calibri"/>
                <a:cs typeface="+mn-cs"/>
              </a:rPr>
              <a:t>8cm</a:t>
            </a:r>
            <a:r>
              <a:rPr lang="en-GB" b="1" baseline="30000" dirty="0">
                <a:solidFill>
                  <a:srgbClr val="FF0000"/>
                </a:solidFill>
                <a:latin typeface="Calibri"/>
                <a:cs typeface="+mn-cs"/>
              </a:rPr>
              <a:t>2</a:t>
            </a:r>
            <a:endParaRPr lang="en-GB" b="1" dirty="0">
              <a:solidFill>
                <a:srgbClr val="FF0000"/>
              </a:solidFill>
              <a:latin typeface="Calibri"/>
              <a:cs typeface="+mn-cs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0856789" y="432220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solidFill>
                  <a:srgbClr val="FF0000"/>
                </a:solidFill>
                <a:latin typeface="Calibri"/>
                <a:cs typeface="+mn-cs"/>
              </a:rPr>
              <a:t>112cm</a:t>
            </a:r>
            <a:r>
              <a:rPr lang="en-GB" b="1" baseline="30000" dirty="0">
                <a:solidFill>
                  <a:srgbClr val="FF0000"/>
                </a:solidFill>
                <a:latin typeface="Calibri"/>
                <a:cs typeface="+mn-cs"/>
              </a:rPr>
              <a:t>2</a:t>
            </a:r>
            <a:endParaRPr lang="en-GB" b="1" dirty="0">
              <a:solidFill>
                <a:srgbClr val="FF0000"/>
              </a:solidFill>
              <a:latin typeface="Calibri"/>
              <a:cs typeface="+mn-cs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990990" y="2515113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solidFill>
                  <a:srgbClr val="FF0000"/>
                </a:solidFill>
                <a:latin typeface="Calibri"/>
                <a:cs typeface="+mn-cs"/>
              </a:rPr>
              <a:t>184cm</a:t>
            </a:r>
            <a:r>
              <a:rPr lang="en-GB" b="1" baseline="30000" dirty="0">
                <a:solidFill>
                  <a:srgbClr val="FF0000"/>
                </a:solidFill>
                <a:latin typeface="Calibri"/>
                <a:cs typeface="+mn-cs"/>
              </a:rPr>
              <a:t>2</a:t>
            </a:r>
            <a:endParaRPr lang="en-GB" b="1" dirty="0">
              <a:solidFill>
                <a:srgbClr val="FF0000"/>
              </a:solidFill>
              <a:latin typeface="Calibri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582454" y="2704157"/>
            <a:ext cx="780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solidFill>
                  <a:srgbClr val="FF0000"/>
                </a:solidFill>
                <a:latin typeface="Calibri"/>
                <a:cs typeface="+mn-cs"/>
              </a:rPr>
              <a:t>56cm</a:t>
            </a:r>
            <a:r>
              <a:rPr lang="en-GB" b="1" baseline="30000" dirty="0">
                <a:solidFill>
                  <a:srgbClr val="FF0000"/>
                </a:solidFill>
                <a:latin typeface="Calibri"/>
                <a:cs typeface="+mn-cs"/>
              </a:rPr>
              <a:t>2</a:t>
            </a:r>
            <a:endParaRPr lang="en-GB" b="1" dirty="0">
              <a:solidFill>
                <a:srgbClr val="FF0000"/>
              </a:solidFill>
              <a:latin typeface="Calibri"/>
              <a:cs typeface="+mn-cs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0841847" y="2780317"/>
            <a:ext cx="780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solidFill>
                  <a:srgbClr val="FF0000"/>
                </a:solidFill>
                <a:latin typeface="Calibri"/>
              </a:rPr>
              <a:t>7</a:t>
            </a:r>
            <a:r>
              <a:rPr lang="en-GB" b="1" dirty="0">
                <a:solidFill>
                  <a:srgbClr val="FF0000"/>
                </a:solidFill>
                <a:latin typeface="Calibri"/>
                <a:cs typeface="+mn-cs"/>
              </a:rPr>
              <a:t>2cm</a:t>
            </a:r>
            <a:r>
              <a:rPr lang="en-GB" b="1" baseline="30000" dirty="0">
                <a:solidFill>
                  <a:srgbClr val="FF0000"/>
                </a:solidFill>
                <a:latin typeface="Calibri"/>
                <a:cs typeface="+mn-cs"/>
              </a:rPr>
              <a:t>2</a:t>
            </a:r>
            <a:endParaRPr lang="en-GB" b="1" dirty="0">
              <a:solidFill>
                <a:srgbClr val="FF0000"/>
              </a:solidFill>
              <a:latin typeface="Calibri"/>
              <a:cs typeface="+mn-cs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913674" y="4794264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solidFill>
                  <a:srgbClr val="FF0000"/>
                </a:solidFill>
                <a:latin typeface="Calibri"/>
              </a:rPr>
              <a:t>170</a:t>
            </a:r>
            <a:r>
              <a:rPr lang="en-GB" b="1" dirty="0">
                <a:solidFill>
                  <a:srgbClr val="FF0000"/>
                </a:solidFill>
                <a:latin typeface="Calibri"/>
                <a:cs typeface="+mn-cs"/>
              </a:rPr>
              <a:t>cm</a:t>
            </a:r>
            <a:r>
              <a:rPr lang="en-GB" b="1" baseline="30000" dirty="0">
                <a:solidFill>
                  <a:srgbClr val="FF0000"/>
                </a:solidFill>
                <a:latin typeface="Calibri"/>
                <a:cs typeface="+mn-cs"/>
              </a:rPr>
              <a:t>2</a:t>
            </a:r>
            <a:endParaRPr lang="en-GB" b="1" dirty="0">
              <a:solidFill>
                <a:srgbClr val="FF0000"/>
              </a:solidFill>
              <a:latin typeface="Calibri"/>
              <a:cs typeface="+mn-cs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580240" y="5024768"/>
            <a:ext cx="780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solidFill>
                  <a:srgbClr val="FF0000"/>
                </a:solidFill>
                <a:latin typeface="Calibri"/>
                <a:cs typeface="+mn-cs"/>
              </a:rPr>
              <a:t>48cm</a:t>
            </a:r>
            <a:r>
              <a:rPr lang="en-GB" b="1" baseline="30000" dirty="0">
                <a:solidFill>
                  <a:srgbClr val="FF0000"/>
                </a:solidFill>
                <a:latin typeface="Calibri"/>
                <a:cs typeface="+mn-cs"/>
              </a:rPr>
              <a:t>2</a:t>
            </a:r>
            <a:endParaRPr lang="en-GB" b="1" dirty="0">
              <a:solidFill>
                <a:srgbClr val="FF0000"/>
              </a:solidFill>
              <a:latin typeface="Calibri"/>
              <a:cs typeface="+mn-cs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0784234" y="5048176"/>
            <a:ext cx="780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solidFill>
                  <a:srgbClr val="FF0000"/>
                </a:solidFill>
                <a:latin typeface="Calibri"/>
              </a:rPr>
              <a:t>8</a:t>
            </a:r>
            <a:r>
              <a:rPr lang="en-GB" b="1" dirty="0">
                <a:solidFill>
                  <a:srgbClr val="FF0000"/>
                </a:solidFill>
                <a:latin typeface="Calibri"/>
                <a:cs typeface="+mn-cs"/>
              </a:rPr>
              <a:t>0cm</a:t>
            </a:r>
            <a:r>
              <a:rPr lang="en-GB" b="1" baseline="30000" dirty="0">
                <a:solidFill>
                  <a:srgbClr val="FF0000"/>
                </a:solidFill>
                <a:latin typeface="Calibri"/>
                <a:cs typeface="+mn-cs"/>
              </a:rPr>
              <a:t>2</a:t>
            </a:r>
            <a:endParaRPr lang="en-GB" b="1" dirty="0">
              <a:solidFill>
                <a:srgbClr val="FF0000"/>
              </a:solidFill>
              <a:latin typeface="Calibri"/>
              <a:cs typeface="+mn-cs"/>
            </a:endParaRPr>
          </a:p>
        </p:txBody>
      </p:sp>
      <p:sp>
        <p:nvSpPr>
          <p:cNvPr id="80" name="TextBox 79"/>
          <p:cNvSpPr txBox="1"/>
          <p:nvPr/>
        </p:nvSpPr>
        <p:spPr>
          <a:xfrm rot="3151987">
            <a:off x="2782670" y="648603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10cm</a:t>
            </a:r>
          </a:p>
        </p:txBody>
      </p:sp>
      <p:sp>
        <p:nvSpPr>
          <p:cNvPr id="89" name="TextBox 88"/>
          <p:cNvSpPr txBox="1"/>
          <p:nvPr/>
        </p:nvSpPr>
        <p:spPr>
          <a:xfrm rot="3151987">
            <a:off x="2761154" y="3015060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10cm</a:t>
            </a:r>
          </a:p>
        </p:txBody>
      </p:sp>
      <p:sp>
        <p:nvSpPr>
          <p:cNvPr id="90" name="TextBox 89"/>
          <p:cNvSpPr txBox="1"/>
          <p:nvPr/>
        </p:nvSpPr>
        <p:spPr>
          <a:xfrm rot="3151987">
            <a:off x="2746954" y="5333146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prstClr val="black"/>
                </a:solidFill>
                <a:latin typeface="Calibri"/>
                <a:cs typeface="+mn-cs"/>
              </a:rPr>
              <a:t>10cm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589201" y="105977"/>
            <a:ext cx="458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1)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607153" y="2410985"/>
            <a:ext cx="458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2)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607153" y="4655436"/>
            <a:ext cx="458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3)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719198" y="172095"/>
            <a:ext cx="458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4)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922798" y="2794845"/>
            <a:ext cx="458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8)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878071" y="129999"/>
            <a:ext cx="458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7)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676695" y="5060565"/>
            <a:ext cx="458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6)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4666617" y="2730047"/>
            <a:ext cx="458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5)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7949545" y="5179405"/>
            <a:ext cx="458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9)</a:t>
            </a:r>
          </a:p>
        </p:txBody>
      </p:sp>
    </p:spTree>
    <p:extLst>
      <p:ext uri="{BB962C8B-B14F-4D97-AF65-F5344CB8AC3E}">
        <p14:creationId xmlns:p14="http://schemas.microsoft.com/office/powerpoint/2010/main" val="4143711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7" grpId="0"/>
      <p:bldP spid="79" grpId="0"/>
      <p:bldP spid="81" grpId="0"/>
      <p:bldP spid="82" grpId="0"/>
      <p:bldP spid="84" grpId="0"/>
      <p:bldP spid="85" grpId="0"/>
      <p:bldP spid="86" grpId="0"/>
      <p:bldP spid="88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266</TotalTime>
  <Words>325</Words>
  <Application>Microsoft Office PowerPoint</Application>
  <PresentationFormat>Widescreen</PresentationFormat>
  <Paragraphs>235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GordonB</dc:creator>
  <cp:lastModifiedBy>Stewart Gale</cp:lastModifiedBy>
  <cp:revision>29</cp:revision>
  <cp:lastPrinted>2019-02-11T15:55:03Z</cp:lastPrinted>
  <dcterms:created xsi:type="dcterms:W3CDTF">2018-03-13T09:03:36Z</dcterms:created>
  <dcterms:modified xsi:type="dcterms:W3CDTF">2024-05-13T04:04:30Z</dcterms:modified>
</cp:coreProperties>
</file>