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541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113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939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3874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348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01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676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158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8102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1927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369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3CA48-5DD3-4750-974B-23AD8ED4DCD1}" type="datetimeFigureOut">
              <a:rPr lang="en-GB" smtClean="0"/>
              <a:t>24/01/2020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E3F79-A44E-404A-A082-21683E25D8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4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051" b="7091"/>
          <a:stretch/>
        </p:blipFill>
        <p:spPr>
          <a:xfrm>
            <a:off x="116378" y="183919"/>
            <a:ext cx="5546165" cy="39225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08d2e890-7b6d-4be5-91d1-af9d21296d6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" t="17167" b="7959"/>
          <a:stretch/>
        </p:blipFill>
        <p:spPr bwMode="auto">
          <a:xfrm>
            <a:off x="5869351" y="183919"/>
            <a:ext cx="6217354" cy="39225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639594" y="4352723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673628" y="559871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61542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94065" y="2078182"/>
            <a:ext cx="7620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68376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051" b="7091"/>
          <a:stretch/>
        </p:blipFill>
        <p:spPr>
          <a:xfrm>
            <a:off x="116378" y="183919"/>
            <a:ext cx="5546165" cy="392256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26" name="Picture 2" descr="https://images.diagnosticquestions.com/uploads/questions/08d2e890-7b6d-4be5-91d1-af9d21296d6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" t="17167" b="7959"/>
          <a:stretch/>
        </p:blipFill>
        <p:spPr bwMode="auto">
          <a:xfrm>
            <a:off x="5869351" y="183919"/>
            <a:ext cx="6217354" cy="39225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22722" y="491798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116378" y="183919"/>
            <a:ext cx="5546165" cy="392256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405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0051" b="7091"/>
          <a:stretch/>
        </p:blipFill>
        <p:spPr>
          <a:xfrm>
            <a:off x="282260" y="94379"/>
            <a:ext cx="6899564" cy="487977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076961" y="167528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07718" y="3422196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got the wrong side of the line.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860" t="70040" r="61946" b="14689"/>
          <a:stretch/>
        </p:blipFill>
        <p:spPr>
          <a:xfrm>
            <a:off x="1444886" y="4974149"/>
            <a:ext cx="4499263" cy="181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54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08d2e890-7b6d-4be5-91d1-af9d21296d6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0" t="17167" b="7959"/>
          <a:stretch/>
        </p:blipFill>
        <p:spPr bwMode="auto">
          <a:xfrm>
            <a:off x="244406" y="77585"/>
            <a:ext cx="7547390" cy="47216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436351" y="1614323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39953" t="70126" r="34566" b="14689"/>
          <a:stretch/>
        </p:blipFill>
        <p:spPr>
          <a:xfrm>
            <a:off x="1244183" y="4799214"/>
            <a:ext cx="5006715" cy="19891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12518" y="3300277"/>
            <a:ext cx="368489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got the wrong side of the line.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70290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34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2020-01-24T16:51:46Z</dcterms:created>
  <dcterms:modified xsi:type="dcterms:W3CDTF">2020-01-24T17:00:39Z</dcterms:modified>
</cp:coreProperties>
</file>