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62" r:id="rId4"/>
    <p:sldId id="264" r:id="rId5"/>
    <p:sldId id="263" r:id="rId6"/>
    <p:sldId id="256" r:id="rId7"/>
    <p:sldId id="265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241F0C-0219-4EB4-8450-BBF739AC6490}" v="2" dt="2023-01-12T10:58:22.6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999601B-757C-45EB-8602-93277746E239}"/>
    <pc:docChg chg="modSld">
      <pc:chgData name="Stewart Gale" userId="3647ddd2-6040-41ae-a96d-232c23482af8" providerId="ADAL" clId="{E999601B-757C-45EB-8602-93277746E239}" dt="2021-01-17T10:56:31.970" v="11"/>
      <pc:docMkLst>
        <pc:docMk/>
      </pc:docMkLst>
      <pc:sldChg chg="addSp modSp mod modAnim">
        <pc:chgData name="Stewart Gale" userId="3647ddd2-6040-41ae-a96d-232c23482af8" providerId="ADAL" clId="{E999601B-757C-45EB-8602-93277746E239}" dt="2021-01-17T10:56:31.970" v="11"/>
        <pc:sldMkLst>
          <pc:docMk/>
          <pc:sldMk cId="2533426498" sldId="267"/>
        </pc:sldMkLst>
        <pc:spChg chg="mod">
          <ac:chgData name="Stewart Gale" userId="3647ddd2-6040-41ae-a96d-232c23482af8" providerId="ADAL" clId="{E999601B-757C-45EB-8602-93277746E239}" dt="2021-01-17T10:56:05.433" v="1" actId="14100"/>
          <ac:spMkLst>
            <pc:docMk/>
            <pc:sldMk cId="2533426498" sldId="267"/>
            <ac:spMk id="4" creationId="{00000000-0000-0000-0000-000000000000}"/>
          </ac:spMkLst>
        </pc:spChg>
        <pc:spChg chg="add mod">
          <ac:chgData name="Stewart Gale" userId="3647ddd2-6040-41ae-a96d-232c23482af8" providerId="ADAL" clId="{E999601B-757C-45EB-8602-93277746E239}" dt="2021-01-17T10:56:16.505" v="7" actId="1076"/>
          <ac:spMkLst>
            <pc:docMk/>
            <pc:sldMk cId="2533426498" sldId="267"/>
            <ac:spMk id="5" creationId="{70F845AE-D2AF-4DAB-B597-1924BF52DAA6}"/>
          </ac:spMkLst>
        </pc:spChg>
        <pc:spChg chg="add mod">
          <ac:chgData name="Stewart Gale" userId="3647ddd2-6040-41ae-a96d-232c23482af8" providerId="ADAL" clId="{E999601B-757C-45EB-8602-93277746E239}" dt="2021-01-17T10:56:25.223" v="10" actId="1076"/>
          <ac:spMkLst>
            <pc:docMk/>
            <pc:sldMk cId="2533426498" sldId="267"/>
            <ac:spMk id="7" creationId="{5EF1EEDF-4DF8-466F-963F-6D8AF44276B0}"/>
          </ac:spMkLst>
        </pc:spChg>
      </pc:sldChg>
    </pc:docChg>
  </pc:docChgLst>
  <pc:docChgLst>
    <pc:chgData name="Stewart Gale" userId="3647ddd2-6040-41ae-a96d-232c23482af8" providerId="ADAL" clId="{31241F0C-0219-4EB4-8450-BBF739AC6490}"/>
    <pc:docChg chg="undo custSel addSld modSld">
      <pc:chgData name="Stewart Gale" userId="3647ddd2-6040-41ae-a96d-232c23482af8" providerId="ADAL" clId="{31241F0C-0219-4EB4-8450-BBF739AC6490}" dt="2023-01-12T10:58:22.637" v="33"/>
      <pc:docMkLst>
        <pc:docMk/>
      </pc:docMkLst>
      <pc:sldChg chg="delSp modSp mod">
        <pc:chgData name="Stewart Gale" userId="3647ddd2-6040-41ae-a96d-232c23482af8" providerId="ADAL" clId="{31241F0C-0219-4EB4-8450-BBF739AC6490}" dt="2022-01-26T05:11:16.839" v="23" actId="1076"/>
        <pc:sldMkLst>
          <pc:docMk/>
          <pc:sldMk cId="1592096422" sldId="257"/>
        </pc:sldMkLst>
        <pc:spChg chg="del mod">
          <ac:chgData name="Stewart Gale" userId="3647ddd2-6040-41ae-a96d-232c23482af8" providerId="ADAL" clId="{31241F0C-0219-4EB4-8450-BBF739AC6490}" dt="2021-12-13T09:51:17.928" v="2" actId="478"/>
          <ac:spMkLst>
            <pc:docMk/>
            <pc:sldMk cId="1592096422" sldId="257"/>
            <ac:spMk id="4" creationId="{00000000-0000-0000-0000-000000000000}"/>
          </ac:spMkLst>
        </pc:spChg>
        <pc:spChg chg="mod">
          <ac:chgData name="Stewart Gale" userId="3647ddd2-6040-41ae-a96d-232c23482af8" providerId="ADAL" clId="{31241F0C-0219-4EB4-8450-BBF739AC6490}" dt="2022-01-26T05:11:16.839" v="23" actId="1076"/>
          <ac:spMkLst>
            <pc:docMk/>
            <pc:sldMk cId="1592096422" sldId="257"/>
            <ac:spMk id="15" creationId="{00000000-0000-0000-0000-000000000000}"/>
          </ac:spMkLst>
        </pc:spChg>
        <pc:spChg chg="del mod">
          <ac:chgData name="Stewart Gale" userId="3647ddd2-6040-41ae-a96d-232c23482af8" providerId="ADAL" clId="{31241F0C-0219-4EB4-8450-BBF739AC6490}" dt="2021-12-13T09:51:17.928" v="2" actId="478"/>
          <ac:spMkLst>
            <pc:docMk/>
            <pc:sldMk cId="1592096422" sldId="257"/>
            <ac:spMk id="16" creationId="{00000000-0000-0000-0000-000000000000}"/>
          </ac:spMkLst>
        </pc:spChg>
        <pc:spChg chg="del">
          <ac:chgData name="Stewart Gale" userId="3647ddd2-6040-41ae-a96d-232c23482af8" providerId="ADAL" clId="{31241F0C-0219-4EB4-8450-BBF739AC6490}" dt="2021-12-13T09:51:17.928" v="2" actId="478"/>
          <ac:spMkLst>
            <pc:docMk/>
            <pc:sldMk cId="1592096422" sldId="257"/>
            <ac:spMk id="17" creationId="{00000000-0000-0000-0000-000000000000}"/>
          </ac:spMkLst>
        </pc:spChg>
        <pc:spChg chg="del mod">
          <ac:chgData name="Stewart Gale" userId="3647ddd2-6040-41ae-a96d-232c23482af8" providerId="ADAL" clId="{31241F0C-0219-4EB4-8450-BBF739AC6490}" dt="2021-12-13T09:51:17.928" v="2" actId="478"/>
          <ac:spMkLst>
            <pc:docMk/>
            <pc:sldMk cId="1592096422" sldId="257"/>
            <ac:spMk id="18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31241F0C-0219-4EB4-8450-BBF739AC6490}" dt="2023-01-12T10:58:22.637" v="33"/>
        <pc:sldMkLst>
          <pc:docMk/>
          <pc:sldMk cId="2533426498" sldId="267"/>
        </pc:sldMkLst>
        <pc:spChg chg="add del">
          <ac:chgData name="Stewart Gale" userId="3647ddd2-6040-41ae-a96d-232c23482af8" providerId="ADAL" clId="{31241F0C-0219-4EB4-8450-BBF739AC6490}" dt="2023-01-12T10:58:08.903" v="27" actId="22"/>
          <ac:spMkLst>
            <pc:docMk/>
            <pc:sldMk cId="2533426498" sldId="267"/>
            <ac:spMk id="3" creationId="{B1BADE32-733E-028E-3844-066593AD1DEC}"/>
          </ac:spMkLst>
        </pc:spChg>
        <pc:spChg chg="mod">
          <ac:chgData name="Stewart Gale" userId="3647ddd2-6040-41ae-a96d-232c23482af8" providerId="ADAL" clId="{31241F0C-0219-4EB4-8450-BBF739AC6490}" dt="2023-01-12T10:58:18.173" v="31" actId="1076"/>
          <ac:spMkLst>
            <pc:docMk/>
            <pc:sldMk cId="2533426498" sldId="267"/>
            <ac:spMk id="7" creationId="{5EF1EEDF-4DF8-466F-963F-6D8AF44276B0}"/>
          </ac:spMkLst>
        </pc:spChg>
        <pc:spChg chg="add mod">
          <ac:chgData name="Stewart Gale" userId="3647ddd2-6040-41ae-a96d-232c23482af8" providerId="ADAL" clId="{31241F0C-0219-4EB4-8450-BBF739AC6490}" dt="2023-01-12T10:58:20.777" v="32" actId="1076"/>
          <ac:spMkLst>
            <pc:docMk/>
            <pc:sldMk cId="2533426498" sldId="267"/>
            <ac:spMk id="8" creationId="{0AD41800-9283-02CA-D917-B273EB172066}"/>
          </ac:spMkLst>
        </pc:spChg>
      </pc:sldChg>
      <pc:sldChg chg="delSp modSp add mod">
        <pc:chgData name="Stewart Gale" userId="3647ddd2-6040-41ae-a96d-232c23482af8" providerId="ADAL" clId="{31241F0C-0219-4EB4-8450-BBF739AC6490}" dt="2021-12-13T09:52:11.546" v="16" actId="1076"/>
        <pc:sldMkLst>
          <pc:docMk/>
          <pc:sldMk cId="2103919243" sldId="268"/>
        </pc:sldMkLst>
        <pc:spChg chg="mod">
          <ac:chgData name="Stewart Gale" userId="3647ddd2-6040-41ae-a96d-232c23482af8" providerId="ADAL" clId="{31241F0C-0219-4EB4-8450-BBF739AC6490}" dt="2021-12-13T09:51:51.129" v="9" actId="1076"/>
          <ac:spMkLst>
            <pc:docMk/>
            <pc:sldMk cId="2103919243" sldId="268"/>
            <ac:spMk id="4" creationId="{00000000-0000-0000-0000-000000000000}"/>
          </ac:spMkLst>
        </pc:spChg>
        <pc:spChg chg="del">
          <ac:chgData name="Stewart Gale" userId="3647ddd2-6040-41ae-a96d-232c23482af8" providerId="ADAL" clId="{31241F0C-0219-4EB4-8450-BBF739AC6490}" dt="2021-12-13T09:51:47.099" v="8" actId="478"/>
          <ac:spMkLst>
            <pc:docMk/>
            <pc:sldMk cId="2103919243" sldId="268"/>
            <ac:spMk id="15" creationId="{00000000-0000-0000-0000-000000000000}"/>
          </ac:spMkLst>
        </pc:spChg>
        <pc:spChg chg="mod">
          <ac:chgData name="Stewart Gale" userId="3647ddd2-6040-41ae-a96d-232c23482af8" providerId="ADAL" clId="{31241F0C-0219-4EB4-8450-BBF739AC6490}" dt="2021-12-13T09:52:01.344" v="13" actId="403"/>
          <ac:spMkLst>
            <pc:docMk/>
            <pc:sldMk cId="2103919243" sldId="268"/>
            <ac:spMk id="16" creationId="{00000000-0000-0000-0000-000000000000}"/>
          </ac:spMkLst>
        </pc:spChg>
        <pc:spChg chg="mod">
          <ac:chgData name="Stewart Gale" userId="3647ddd2-6040-41ae-a96d-232c23482af8" providerId="ADAL" clId="{31241F0C-0219-4EB4-8450-BBF739AC6490}" dt="2021-12-13T09:52:11.546" v="16" actId="1076"/>
          <ac:spMkLst>
            <pc:docMk/>
            <pc:sldMk cId="2103919243" sldId="268"/>
            <ac:spMk id="17" creationId="{00000000-0000-0000-0000-000000000000}"/>
          </ac:spMkLst>
        </pc:spChg>
        <pc:spChg chg="mod">
          <ac:chgData name="Stewart Gale" userId="3647ddd2-6040-41ae-a96d-232c23482af8" providerId="ADAL" clId="{31241F0C-0219-4EB4-8450-BBF739AC6490}" dt="2021-12-13T09:52:05.438" v="14" actId="14100"/>
          <ac:spMkLst>
            <pc:docMk/>
            <pc:sldMk cId="2103919243" sldId="268"/>
            <ac:spMk id="1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4BBC-DD04-4814-B46D-6AFC71D2D310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091A-D6E7-4D41-9C32-AB47BFCEC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24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4BBC-DD04-4814-B46D-6AFC71D2D310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091A-D6E7-4D41-9C32-AB47BFCEC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35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4BBC-DD04-4814-B46D-6AFC71D2D310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091A-D6E7-4D41-9C32-AB47BFCEC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7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4BBC-DD04-4814-B46D-6AFC71D2D310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091A-D6E7-4D41-9C32-AB47BFCEC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193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4BBC-DD04-4814-B46D-6AFC71D2D310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091A-D6E7-4D41-9C32-AB47BFCEC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133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4BBC-DD04-4814-B46D-6AFC71D2D310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091A-D6E7-4D41-9C32-AB47BFCEC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85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4BBC-DD04-4814-B46D-6AFC71D2D310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091A-D6E7-4D41-9C32-AB47BFCEC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988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4BBC-DD04-4814-B46D-6AFC71D2D310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091A-D6E7-4D41-9C32-AB47BFCEC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322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4BBC-DD04-4814-B46D-6AFC71D2D310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091A-D6E7-4D41-9C32-AB47BFCEC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103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4BBC-DD04-4814-B46D-6AFC71D2D310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091A-D6E7-4D41-9C32-AB47BFCEC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508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4BBC-DD04-4814-B46D-6AFC71D2D310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091A-D6E7-4D41-9C32-AB47BFCEC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35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74BBC-DD04-4814-B46D-6AFC71D2D310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F091A-D6E7-4D41-9C32-AB47BFCEC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614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10341" y="1414022"/>
            <a:ext cx="1144385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11500" b="1" u="sng" dirty="0">
                <a:solidFill>
                  <a:prstClr val="black"/>
                </a:solidFill>
                <a:latin typeface="Arial" panose="020B0604020202020204" pitchFamily="34" charset="0"/>
              </a:rPr>
              <a:t>LO: Dividing </a:t>
            </a:r>
          </a:p>
          <a:p>
            <a:pPr lvl="0" algn="ctr" fontAlgn="b"/>
            <a:r>
              <a:rPr lang="en-US" sz="11500" b="1" u="sng" dirty="0">
                <a:solidFill>
                  <a:prstClr val="black"/>
                </a:solidFill>
                <a:latin typeface="Arial" panose="020B0604020202020204" pitchFamily="34" charset="0"/>
              </a:rPr>
              <a:t>Decimals</a:t>
            </a:r>
          </a:p>
        </p:txBody>
      </p:sp>
    </p:spTree>
    <p:extLst>
      <p:ext uri="{BB962C8B-B14F-4D97-AF65-F5344CB8AC3E}">
        <p14:creationId xmlns:p14="http://schemas.microsoft.com/office/powerpoint/2010/main" val="1592096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0902" y="410095"/>
            <a:ext cx="102301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There are a few different methods that you can use to divide decimals.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3157" y="2591860"/>
            <a:ext cx="4084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/>
              <a:t>0.72 ÷ 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6603" y="5269743"/>
            <a:ext cx="44784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/>
              <a:t>0.72 ÷ 0.3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61266" y="3305631"/>
            <a:ext cx="49675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/>
              <a:t>0.72 ÷ 0.03</a:t>
            </a:r>
          </a:p>
        </p:txBody>
      </p:sp>
    </p:spTree>
    <p:extLst>
      <p:ext uri="{BB962C8B-B14F-4D97-AF65-F5344CB8AC3E}">
        <p14:creationId xmlns:p14="http://schemas.microsoft.com/office/powerpoint/2010/main" val="2103919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0447" y="90792"/>
            <a:ext cx="114992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/>
              <a:t>Method 1:  </a:t>
            </a:r>
            <a:r>
              <a:rPr lang="en-US" sz="8000" dirty="0"/>
              <a:t>Short Division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602595"/>
              </p:ext>
            </p:extLst>
          </p:nvPr>
        </p:nvGraphicFramePr>
        <p:xfrm>
          <a:off x="2938684" y="3550666"/>
          <a:ext cx="5400540" cy="2836260"/>
        </p:xfrm>
        <a:graphic>
          <a:graphicData uri="http://schemas.openxmlformats.org/drawingml/2006/table">
            <a:tbl>
              <a:tblPr/>
              <a:tblGrid>
                <a:gridCol w="1350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0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0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0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9235">
                <a:tc>
                  <a:txBody>
                    <a:bodyPr/>
                    <a:lstStyle/>
                    <a:p>
                      <a:pPr algn="ctr" fontAlgn="b"/>
                      <a:endParaRPr lang="en-GB" sz="8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5615"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 flipH="1">
            <a:off x="4282381" y="4861252"/>
            <a:ext cx="12878" cy="148107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282382" y="4861252"/>
            <a:ext cx="405684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535923" y="5646391"/>
            <a:ext cx="206061" cy="2060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5535923" y="4088686"/>
            <a:ext cx="206061" cy="2060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242098" y="1286985"/>
            <a:ext cx="561597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dirty="0"/>
              <a:t>0.72 ÷ 3</a:t>
            </a:r>
          </a:p>
        </p:txBody>
      </p:sp>
      <p:sp>
        <p:nvSpPr>
          <p:cNvPr id="4" name="Rectangle 3"/>
          <p:cNvSpPr/>
          <p:nvPr/>
        </p:nvSpPr>
        <p:spPr>
          <a:xfrm>
            <a:off x="4458472" y="3522246"/>
            <a:ext cx="75693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0</a:t>
            </a:r>
            <a:endParaRPr lang="en-GB" b="1" dirty="0"/>
          </a:p>
        </p:txBody>
      </p:sp>
      <p:sp>
        <p:nvSpPr>
          <p:cNvPr id="7" name="Rectangle 6"/>
          <p:cNvSpPr/>
          <p:nvPr/>
        </p:nvSpPr>
        <p:spPr>
          <a:xfrm>
            <a:off x="6135561" y="3522246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8" name="Rectangle 7"/>
          <p:cNvSpPr/>
          <p:nvPr/>
        </p:nvSpPr>
        <p:spPr>
          <a:xfrm>
            <a:off x="7271505" y="3522246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92498" y="4878512"/>
            <a:ext cx="56618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609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4" grpId="0"/>
      <p:bldP spid="7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163" y="538721"/>
            <a:ext cx="1164474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Is</a:t>
            </a:r>
            <a:r>
              <a:rPr lang="en-GB" sz="9600" b="1" dirty="0"/>
              <a:t> 0.75</a:t>
            </a:r>
            <a:r>
              <a:rPr lang="en-GB" sz="9600" dirty="0"/>
              <a:t> the same value as </a:t>
            </a:r>
            <a:r>
              <a:rPr lang="en-GB" sz="9600" b="1" dirty="0"/>
              <a:t>0.7500000</a:t>
            </a:r>
            <a:r>
              <a:rPr lang="en-GB" sz="9600" dirty="0"/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37807" y="3717327"/>
            <a:ext cx="311727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76680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5981" y="90792"/>
            <a:ext cx="115879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/>
              <a:t>Method 1:  </a:t>
            </a:r>
            <a:r>
              <a:rPr lang="en-US" sz="8000" dirty="0"/>
              <a:t>Short Division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053694"/>
              </p:ext>
            </p:extLst>
          </p:nvPr>
        </p:nvGraphicFramePr>
        <p:xfrm>
          <a:off x="1664059" y="3356702"/>
          <a:ext cx="8068758" cy="2836260"/>
        </p:xfrm>
        <a:graphic>
          <a:graphicData uri="http://schemas.openxmlformats.org/drawingml/2006/table">
            <a:tbl>
              <a:tblPr/>
              <a:tblGrid>
                <a:gridCol w="13447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4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47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47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4793">
                  <a:extLst>
                    <a:ext uri="{9D8B030D-6E8A-4147-A177-3AD203B41FA5}">
                      <a16:colId xmlns:a16="http://schemas.microsoft.com/office/drawing/2014/main" val="667235710"/>
                    </a:ext>
                  </a:extLst>
                </a:gridCol>
                <a:gridCol w="1344793">
                  <a:extLst>
                    <a:ext uri="{9D8B030D-6E8A-4147-A177-3AD203B41FA5}">
                      <a16:colId xmlns:a16="http://schemas.microsoft.com/office/drawing/2014/main" val="1946798987"/>
                    </a:ext>
                  </a:extLst>
                </a:gridCol>
              </a:tblGrid>
              <a:tr h="1329235">
                <a:tc>
                  <a:txBody>
                    <a:bodyPr/>
                    <a:lstStyle/>
                    <a:p>
                      <a:pPr algn="ctr" fontAlgn="b"/>
                      <a:endParaRPr lang="en-GB" sz="8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5615"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 flipH="1">
            <a:off x="3007763" y="4667288"/>
            <a:ext cx="12878" cy="148107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07764" y="4667288"/>
            <a:ext cx="672505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4261305" y="5452427"/>
            <a:ext cx="206061" cy="2060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4261305" y="3894722"/>
            <a:ext cx="206061" cy="2060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242098" y="1286985"/>
            <a:ext cx="561597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dirty="0"/>
              <a:t>0.75 ÷ 4</a:t>
            </a:r>
          </a:p>
        </p:txBody>
      </p:sp>
      <p:sp>
        <p:nvSpPr>
          <p:cNvPr id="4" name="Rectangle 3"/>
          <p:cNvSpPr/>
          <p:nvPr/>
        </p:nvSpPr>
        <p:spPr>
          <a:xfrm>
            <a:off x="3183854" y="3328282"/>
            <a:ext cx="75693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0</a:t>
            </a:r>
            <a:endParaRPr lang="en-GB" b="1" dirty="0"/>
          </a:p>
        </p:txBody>
      </p:sp>
      <p:sp>
        <p:nvSpPr>
          <p:cNvPr id="7" name="Rectangle 6"/>
          <p:cNvSpPr/>
          <p:nvPr/>
        </p:nvSpPr>
        <p:spPr>
          <a:xfrm>
            <a:off x="4749392" y="3328282"/>
            <a:ext cx="75693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8" name="Rectangle 7"/>
          <p:cNvSpPr/>
          <p:nvPr/>
        </p:nvSpPr>
        <p:spPr>
          <a:xfrm>
            <a:off x="5996887" y="3328282"/>
            <a:ext cx="75693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8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73771" y="4552930"/>
            <a:ext cx="56618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3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7014735" y="4552930"/>
            <a:ext cx="56618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3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8355699" y="4552930"/>
            <a:ext cx="56618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7350979" y="3328282"/>
            <a:ext cx="75693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7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705071" y="3328282"/>
            <a:ext cx="75693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8288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4" grpId="0"/>
      <p:bldP spid="7" grpId="0"/>
      <p:bldP spid="8" grpId="0"/>
      <p:bldP spid="10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6137" y="1772110"/>
            <a:ext cx="41674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 </a:t>
            </a:r>
            <a:r>
              <a:rPr lang="en-GB" sz="88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÷</a:t>
            </a:r>
            <a:r>
              <a:rPr lang="en-GB" sz="88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0.4</a:t>
            </a:r>
            <a:r>
              <a:rPr lang="en-GB" sz="8800" dirty="0"/>
              <a:t>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061949"/>
              </p:ext>
            </p:extLst>
          </p:nvPr>
        </p:nvGraphicFramePr>
        <p:xfrm>
          <a:off x="9005423" y="3218660"/>
          <a:ext cx="1712454" cy="24448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24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4487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120637" y="92631"/>
            <a:ext cx="98909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/>
              <a:t>Method 2:  </a:t>
            </a:r>
            <a:r>
              <a:rPr lang="en-US" sz="8000" dirty="0"/>
              <a:t>Equivalent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40281" y="3736684"/>
            <a:ext cx="59042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8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320 </a:t>
            </a:r>
            <a:r>
              <a:rPr lang="en-GB" sz="88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÷ </a:t>
            </a:r>
            <a:r>
              <a:rPr lang="en-GB" sz="88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    =</a:t>
            </a:r>
            <a:r>
              <a:rPr lang="en-GB" sz="8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214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06634" y="1861370"/>
            <a:ext cx="49177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dirty="0">
                <a:solidFill>
                  <a:srgbClr val="000000"/>
                </a:solidFill>
                <a:latin typeface="Arial" panose="020B0604020202020204" pitchFamily="34" charset="0"/>
              </a:rPr>
              <a:t>51</a:t>
            </a:r>
            <a:r>
              <a:rPr lang="en-GB" sz="96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96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÷</a:t>
            </a:r>
            <a:r>
              <a:rPr lang="en-GB" sz="96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0.3</a:t>
            </a:r>
            <a:r>
              <a:rPr lang="en-GB" sz="9600" dirty="0"/>
              <a:t>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035435"/>
              </p:ext>
            </p:extLst>
          </p:nvPr>
        </p:nvGraphicFramePr>
        <p:xfrm>
          <a:off x="8681225" y="3431030"/>
          <a:ext cx="2391328" cy="24448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913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4487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120637" y="92631"/>
            <a:ext cx="98909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/>
              <a:t>Method 2:  </a:t>
            </a:r>
            <a:r>
              <a:rPr lang="en-US" sz="8000" dirty="0"/>
              <a:t>Equivalent </a:t>
            </a:r>
          </a:p>
        </p:txBody>
      </p:sp>
      <p:sp>
        <p:nvSpPr>
          <p:cNvPr id="8" name="Rectangle 7"/>
          <p:cNvSpPr/>
          <p:nvPr/>
        </p:nvSpPr>
        <p:spPr>
          <a:xfrm>
            <a:off x="1719942" y="3868637"/>
            <a:ext cx="72176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dirty="0">
                <a:solidFill>
                  <a:srgbClr val="000000"/>
                </a:solidFill>
                <a:latin typeface="Arial" panose="020B0604020202020204" pitchFamily="34" charset="0"/>
              </a:rPr>
              <a:t>510</a:t>
            </a:r>
            <a:r>
              <a:rPr lang="en-GB" sz="96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96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÷</a:t>
            </a:r>
            <a:r>
              <a:rPr lang="en-GB" sz="96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3    =</a:t>
            </a:r>
            <a:r>
              <a:rPr lang="en-GB" sz="9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855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20637" y="2354021"/>
                <a:ext cx="4005545" cy="26363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32.4</m:t>
                          </m:r>
                        </m:num>
                        <m:den>
                          <m:r>
                            <a:rPr lang="en-GB" sz="8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0.02</m:t>
                          </m:r>
                        </m:den>
                      </m:f>
                      <m:r>
                        <a:rPr lang="en-GB" sz="8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637" y="2354021"/>
                <a:ext cx="4005545" cy="26363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120637" y="92631"/>
            <a:ext cx="98909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/>
              <a:t>Method 2:  </a:t>
            </a:r>
            <a:r>
              <a:rPr lang="en-US" sz="8000" dirty="0"/>
              <a:t>Equivalent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0F845AE-D2AF-4DAB-B597-1924BF52DAA6}"/>
                  </a:ext>
                </a:extLst>
              </p:cNvPr>
              <p:cNvSpPr txBox="1"/>
              <p:nvPr/>
            </p:nvSpPr>
            <p:spPr>
              <a:xfrm>
                <a:off x="4621877" y="2354021"/>
                <a:ext cx="3890356" cy="26275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3240</m:t>
                          </m:r>
                        </m:num>
                        <m:den>
                          <m:r>
                            <a:rPr kumimoji="0" lang="en-GB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0F845AE-D2AF-4DAB-B597-1924BF52D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877" y="2354021"/>
                <a:ext cx="3890356" cy="26275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EF1EEDF-4DF8-466F-963F-6D8AF44276B0}"/>
                  </a:ext>
                </a:extLst>
              </p:cNvPr>
              <p:cNvSpPr txBox="1"/>
              <p:nvPr/>
            </p:nvSpPr>
            <p:spPr>
              <a:xfrm>
                <a:off x="7887589" y="3053474"/>
                <a:ext cx="1479666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EF1EEDF-4DF8-466F-963F-6D8AF44276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589" y="3053474"/>
                <a:ext cx="1479666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D41800-9283-02CA-D917-B273EB172066}"/>
                  </a:ext>
                </a:extLst>
              </p:cNvPr>
              <p:cNvSpPr txBox="1"/>
              <p:nvPr/>
            </p:nvSpPr>
            <p:spPr>
              <a:xfrm>
                <a:off x="8965473" y="3053474"/>
                <a:ext cx="3048000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1620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D41800-9283-02CA-D917-B273EB1720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5473" y="3053474"/>
                <a:ext cx="3048000" cy="1446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342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112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21</cp:revision>
  <dcterms:created xsi:type="dcterms:W3CDTF">2016-01-05T03:37:07Z</dcterms:created>
  <dcterms:modified xsi:type="dcterms:W3CDTF">2023-01-12T10:58:25Z</dcterms:modified>
</cp:coreProperties>
</file>