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30" r:id="rId2"/>
    <p:sldId id="539" r:id="rId3"/>
    <p:sldId id="538" r:id="rId4"/>
    <p:sldId id="540" r:id="rId5"/>
    <p:sldId id="544" r:id="rId6"/>
    <p:sldId id="541" r:id="rId7"/>
    <p:sldId id="542" r:id="rId8"/>
    <p:sldId id="543" r:id="rId9"/>
    <p:sldId id="536" r:id="rId10"/>
    <p:sldId id="535" r:id="rId1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56E43A-19C3-42A5-B860-FE9996930D21}" v="241" dt="2023-08-13T12:07:59.4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72" d="100"/>
          <a:sy n="72" d="100"/>
        </p:scale>
        <p:origin x="48" y="50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E43D329-9B43-4AF2-84BE-AC4596475222}"/>
    <pc:docChg chg="undo custSel addSld delSld modSld">
      <pc:chgData name="Stewart Gale" userId="3647ddd2-6040-41ae-a96d-232c23482af8" providerId="ADAL" clId="{EE43D329-9B43-4AF2-84BE-AC4596475222}" dt="2022-04-26T06:31:49.661" v="248" actId="20577"/>
      <pc:docMkLst>
        <pc:docMk/>
      </pc:docMkLst>
      <pc:sldChg chg="add del">
        <pc:chgData name="Stewart Gale" userId="3647ddd2-6040-41ae-a96d-232c23482af8" providerId="ADAL" clId="{EE43D329-9B43-4AF2-84BE-AC4596475222}" dt="2022-04-25T07:27:18.501" v="223" actId="2696"/>
        <pc:sldMkLst>
          <pc:docMk/>
          <pc:sldMk cId="436332931" sldId="526"/>
        </pc:sldMkLst>
      </pc:sldChg>
      <pc:sldChg chg="modSp mod">
        <pc:chgData name="Stewart Gale" userId="3647ddd2-6040-41ae-a96d-232c23482af8" providerId="ADAL" clId="{EE43D329-9B43-4AF2-84BE-AC4596475222}" dt="2022-04-25T09:01:40.438" v="240" actId="20577"/>
        <pc:sldMkLst>
          <pc:docMk/>
          <pc:sldMk cId="983489783" sldId="530"/>
        </pc:sldMkLst>
        <pc:spChg chg="mod">
          <ac:chgData name="Stewart Gale" userId="3647ddd2-6040-41ae-a96d-232c23482af8" providerId="ADAL" clId="{EE43D329-9B43-4AF2-84BE-AC4596475222}" dt="2022-04-25T09:01:40.438" v="240" actId="20577"/>
          <ac:spMkLst>
            <pc:docMk/>
            <pc:sldMk cId="983489783" sldId="530"/>
            <ac:spMk id="5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EE43D329-9B43-4AF2-84BE-AC4596475222}" dt="2022-04-26T06:31:14.148" v="244" actId="20577"/>
        <pc:sldMkLst>
          <pc:docMk/>
          <pc:sldMk cId="2676823178" sldId="534"/>
        </pc:sldMkLst>
        <pc:spChg chg="mod">
          <ac:chgData name="Stewart Gale" userId="3647ddd2-6040-41ae-a96d-232c23482af8" providerId="ADAL" clId="{EE43D329-9B43-4AF2-84BE-AC4596475222}" dt="2022-04-25T07:17:47.818" v="34"/>
          <ac:spMkLst>
            <pc:docMk/>
            <pc:sldMk cId="2676823178" sldId="534"/>
            <ac:spMk id="3" creationId="{1DCD659B-9B0F-4736-B272-47379BEFFD3A}"/>
          </ac:spMkLst>
        </pc:spChg>
        <pc:spChg chg="mod">
          <ac:chgData name="Stewart Gale" userId="3647ddd2-6040-41ae-a96d-232c23482af8" providerId="ADAL" clId="{EE43D329-9B43-4AF2-84BE-AC4596475222}" dt="2022-04-25T07:21:09.458" v="98" actId="1076"/>
          <ac:spMkLst>
            <pc:docMk/>
            <pc:sldMk cId="2676823178" sldId="534"/>
            <ac:spMk id="5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1:09.458" v="98" actId="1076"/>
          <ac:spMkLst>
            <pc:docMk/>
            <pc:sldMk cId="2676823178" sldId="534"/>
            <ac:spMk id="10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1:09.458" v="98" actId="1076"/>
          <ac:spMkLst>
            <pc:docMk/>
            <pc:sldMk cId="2676823178" sldId="534"/>
            <ac:spMk id="11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1:09.458" v="98" actId="1076"/>
          <ac:spMkLst>
            <pc:docMk/>
            <pc:sldMk cId="2676823178" sldId="534"/>
            <ac:spMk id="14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1:09.458" v="98" actId="1076"/>
          <ac:spMkLst>
            <pc:docMk/>
            <pc:sldMk cId="2676823178" sldId="534"/>
            <ac:spMk id="15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1:09.458" v="98" actId="1076"/>
          <ac:spMkLst>
            <pc:docMk/>
            <pc:sldMk cId="2676823178" sldId="534"/>
            <ac:spMk id="16" creationId="{00000000-0000-0000-0000-000000000000}"/>
          </ac:spMkLst>
        </pc:spChg>
        <pc:spChg chg="add mod">
          <ac:chgData name="Stewart Gale" userId="3647ddd2-6040-41ae-a96d-232c23482af8" providerId="ADAL" clId="{EE43D329-9B43-4AF2-84BE-AC4596475222}" dt="2022-04-25T07:21:09.458" v="98" actId="1076"/>
          <ac:spMkLst>
            <pc:docMk/>
            <pc:sldMk cId="2676823178" sldId="534"/>
            <ac:spMk id="17" creationId="{D40FB734-C658-42A6-999A-1E3BD55343C7}"/>
          </ac:spMkLst>
        </pc:spChg>
        <pc:spChg chg="add del">
          <ac:chgData name="Stewart Gale" userId="3647ddd2-6040-41ae-a96d-232c23482af8" providerId="ADAL" clId="{EE43D329-9B43-4AF2-84BE-AC4596475222}" dt="2022-04-25T07:16:56.434" v="19" actId="478"/>
          <ac:spMkLst>
            <pc:docMk/>
            <pc:sldMk cId="2676823178" sldId="534"/>
            <ac:spMk id="18" creationId="{0FCA0165-ADDF-4558-8CE5-DB1DE0488121}"/>
          </ac:spMkLst>
        </pc:spChg>
        <pc:spChg chg="add mod">
          <ac:chgData name="Stewart Gale" userId="3647ddd2-6040-41ae-a96d-232c23482af8" providerId="ADAL" clId="{EE43D329-9B43-4AF2-84BE-AC4596475222}" dt="2022-04-26T06:31:11.969" v="242" actId="20577"/>
          <ac:spMkLst>
            <pc:docMk/>
            <pc:sldMk cId="2676823178" sldId="534"/>
            <ac:spMk id="20" creationId="{1FE21C88-DDE8-4347-AC77-CE6F7F63A778}"/>
          </ac:spMkLst>
        </pc:spChg>
        <pc:spChg chg="add mod">
          <ac:chgData name="Stewart Gale" userId="3647ddd2-6040-41ae-a96d-232c23482af8" providerId="ADAL" clId="{EE43D329-9B43-4AF2-84BE-AC4596475222}" dt="2022-04-26T06:31:14.148" v="244" actId="20577"/>
          <ac:spMkLst>
            <pc:docMk/>
            <pc:sldMk cId="2676823178" sldId="534"/>
            <ac:spMk id="21" creationId="{11BB0E7C-9FAC-48A9-A9B8-3DFA56470134}"/>
          </ac:spMkLst>
        </pc:spChg>
        <pc:spChg chg="del mod">
          <ac:chgData name="Stewart Gale" userId="3647ddd2-6040-41ae-a96d-232c23482af8" providerId="ADAL" clId="{EE43D329-9B43-4AF2-84BE-AC4596475222}" dt="2022-04-25T07:20:52.252" v="92" actId="478"/>
          <ac:spMkLst>
            <pc:docMk/>
            <pc:sldMk cId="2676823178" sldId="534"/>
            <ac:spMk id="23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1:03.870" v="97" actId="1076"/>
          <ac:spMkLst>
            <pc:docMk/>
            <pc:sldMk cId="2676823178" sldId="534"/>
            <ac:spMk id="24" creationId="{00000000-0000-0000-0000-000000000000}"/>
          </ac:spMkLst>
        </pc:spChg>
        <pc:grpChg chg="mod">
          <ac:chgData name="Stewart Gale" userId="3647ddd2-6040-41ae-a96d-232c23482af8" providerId="ADAL" clId="{EE43D329-9B43-4AF2-84BE-AC4596475222}" dt="2022-04-25T07:20:29.012" v="86" actId="1076"/>
          <ac:grpSpMkLst>
            <pc:docMk/>
            <pc:sldMk cId="2676823178" sldId="53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EE43D329-9B43-4AF2-84BE-AC4596475222}" dt="2022-04-25T07:21:09.458" v="98" actId="1076"/>
          <ac:cxnSpMkLst>
            <pc:docMk/>
            <pc:sldMk cId="2676823178" sldId="534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EE43D329-9B43-4AF2-84BE-AC4596475222}" dt="2022-04-25T07:21:09.458" v="98" actId="1076"/>
          <ac:cxnSpMkLst>
            <pc:docMk/>
            <pc:sldMk cId="2676823178" sldId="534"/>
            <ac:cxnSpMk id="8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EE43D329-9B43-4AF2-84BE-AC4596475222}" dt="2022-04-25T07:26:35.415" v="212" actId="403"/>
        <pc:sldMkLst>
          <pc:docMk/>
          <pc:sldMk cId="1681251313" sldId="535"/>
        </pc:sldMkLst>
        <pc:spChg chg="mod">
          <ac:chgData name="Stewart Gale" userId="3647ddd2-6040-41ae-a96d-232c23482af8" providerId="ADAL" clId="{EE43D329-9B43-4AF2-84BE-AC4596475222}" dt="2022-04-25T07:24:03.827" v="120"/>
          <ac:spMkLst>
            <pc:docMk/>
            <pc:sldMk cId="1681251313" sldId="535"/>
            <ac:spMk id="3" creationId="{1DCD659B-9B0F-4736-B272-47379BEFFD3A}"/>
          </ac:spMkLst>
        </pc:spChg>
        <pc:spChg chg="add mod">
          <ac:chgData name="Stewart Gale" userId="3647ddd2-6040-41ae-a96d-232c23482af8" providerId="ADAL" clId="{EE43D329-9B43-4AF2-84BE-AC4596475222}" dt="2022-04-25T07:26:35.415" v="212" actId="403"/>
          <ac:spMkLst>
            <pc:docMk/>
            <pc:sldMk cId="1681251313" sldId="535"/>
            <ac:spMk id="5" creationId="{E158E760-4916-4DE2-84E2-732FAB7EBC38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6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9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10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11" creationId="{00000000-0000-0000-0000-000000000000}"/>
          </ac:spMkLst>
        </pc:spChg>
        <pc:spChg chg="del">
          <ac:chgData name="Stewart Gale" userId="3647ddd2-6040-41ae-a96d-232c23482af8" providerId="ADAL" clId="{EE43D329-9B43-4AF2-84BE-AC4596475222}" dt="2022-04-25T07:23:54.039" v="119" actId="478"/>
          <ac:spMkLst>
            <pc:docMk/>
            <pc:sldMk cId="1681251313" sldId="535"/>
            <ac:spMk id="13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14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16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17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18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19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20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21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22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23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24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6:00.037" v="129" actId="1076"/>
          <ac:spMkLst>
            <pc:docMk/>
            <pc:sldMk cId="1681251313" sldId="535"/>
            <ac:spMk id="31" creationId="{00000000-0000-0000-0000-000000000000}"/>
          </ac:spMkLst>
        </pc:spChg>
        <pc:cxnChg chg="mod">
          <ac:chgData name="Stewart Gale" userId="3647ddd2-6040-41ae-a96d-232c23482af8" providerId="ADAL" clId="{EE43D329-9B43-4AF2-84BE-AC4596475222}" dt="2022-04-25T07:26:00.037" v="129" actId="1076"/>
          <ac:cxnSpMkLst>
            <pc:docMk/>
            <pc:sldMk cId="1681251313" sldId="535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EE43D329-9B43-4AF2-84BE-AC4596475222}" dt="2022-04-25T07:26:00.037" v="129" actId="1076"/>
          <ac:cxnSpMkLst>
            <pc:docMk/>
            <pc:sldMk cId="1681251313" sldId="535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EE43D329-9B43-4AF2-84BE-AC4596475222}" dt="2022-04-25T07:26:00.037" v="129" actId="1076"/>
          <ac:cxnSpMkLst>
            <pc:docMk/>
            <pc:sldMk cId="1681251313" sldId="535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EE43D329-9B43-4AF2-84BE-AC4596475222}" dt="2022-04-25T07:26:00.037" v="129" actId="1076"/>
          <ac:cxnSpMkLst>
            <pc:docMk/>
            <pc:sldMk cId="1681251313" sldId="535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EE43D329-9B43-4AF2-84BE-AC4596475222}" dt="2022-04-25T07:26:00.037" v="129" actId="1076"/>
          <ac:cxnSpMkLst>
            <pc:docMk/>
            <pc:sldMk cId="1681251313" sldId="535"/>
            <ac:cxnSpMk id="27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EE43D329-9B43-4AF2-84BE-AC4596475222}" dt="2022-04-26T06:31:49.661" v="248" actId="20577"/>
        <pc:sldMkLst>
          <pc:docMk/>
          <pc:sldMk cId="275673256" sldId="536"/>
        </pc:sldMkLst>
        <pc:spChg chg="mod">
          <ac:chgData name="Stewart Gale" userId="3647ddd2-6040-41ae-a96d-232c23482af8" providerId="ADAL" clId="{EE43D329-9B43-4AF2-84BE-AC4596475222}" dt="2022-04-25T07:17:52.237" v="35"/>
          <ac:spMkLst>
            <pc:docMk/>
            <pc:sldMk cId="275673256" sldId="536"/>
            <ac:spMk id="3" creationId="{1DCD659B-9B0F-4736-B272-47379BEFFD3A}"/>
          </ac:spMkLst>
        </pc:spChg>
        <pc:spChg chg="mod">
          <ac:chgData name="Stewart Gale" userId="3647ddd2-6040-41ae-a96d-232c23482af8" providerId="ADAL" clId="{EE43D329-9B43-4AF2-84BE-AC4596475222}" dt="2022-04-25T07:21:50.420" v="101" actId="1076"/>
          <ac:spMkLst>
            <pc:docMk/>
            <pc:sldMk cId="275673256" sldId="536"/>
            <ac:spMk id="5" creationId="{00000000-0000-0000-0000-000000000000}"/>
          </ac:spMkLst>
        </pc:spChg>
        <pc:spChg chg="del mod">
          <ac:chgData name="Stewart Gale" userId="3647ddd2-6040-41ae-a96d-232c23482af8" providerId="ADAL" clId="{EE43D329-9B43-4AF2-84BE-AC4596475222}" dt="2022-04-25T07:22:05.518" v="104" actId="478"/>
          <ac:spMkLst>
            <pc:docMk/>
            <pc:sldMk cId="275673256" sldId="536"/>
            <ac:spMk id="9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1:50.420" v="101" actId="1076"/>
          <ac:spMkLst>
            <pc:docMk/>
            <pc:sldMk cId="275673256" sldId="536"/>
            <ac:spMk id="10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1:50.420" v="101" actId="1076"/>
          <ac:spMkLst>
            <pc:docMk/>
            <pc:sldMk cId="275673256" sldId="536"/>
            <ac:spMk id="11" creationId="{00000000-0000-0000-0000-000000000000}"/>
          </ac:spMkLst>
        </pc:spChg>
        <pc:spChg chg="del mod">
          <ac:chgData name="Stewart Gale" userId="3647ddd2-6040-41ae-a96d-232c23482af8" providerId="ADAL" clId="{EE43D329-9B43-4AF2-84BE-AC4596475222}" dt="2022-04-25T07:22:02.618" v="103" actId="478"/>
          <ac:spMkLst>
            <pc:docMk/>
            <pc:sldMk cId="275673256" sldId="536"/>
            <ac:spMk id="14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1:50.420" v="101" actId="1076"/>
          <ac:spMkLst>
            <pc:docMk/>
            <pc:sldMk cId="275673256" sldId="536"/>
            <ac:spMk id="15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1:50.420" v="101" actId="1076"/>
          <ac:spMkLst>
            <pc:docMk/>
            <pc:sldMk cId="275673256" sldId="536"/>
            <ac:spMk id="16" creationId="{00000000-0000-0000-0000-000000000000}"/>
          </ac:spMkLst>
        </pc:spChg>
        <pc:spChg chg="mod">
          <ac:chgData name="Stewart Gale" userId="3647ddd2-6040-41ae-a96d-232c23482af8" providerId="ADAL" clId="{EE43D329-9B43-4AF2-84BE-AC4596475222}" dt="2022-04-25T07:22:57.102" v="115" actId="1076"/>
          <ac:spMkLst>
            <pc:docMk/>
            <pc:sldMk cId="275673256" sldId="536"/>
            <ac:spMk id="17" creationId="{00000000-0000-0000-0000-000000000000}"/>
          </ac:spMkLst>
        </pc:spChg>
        <pc:spChg chg="add mod">
          <ac:chgData name="Stewart Gale" userId="3647ddd2-6040-41ae-a96d-232c23482af8" providerId="ADAL" clId="{EE43D329-9B43-4AF2-84BE-AC4596475222}" dt="2022-04-26T06:31:49.661" v="248" actId="20577"/>
          <ac:spMkLst>
            <pc:docMk/>
            <pc:sldMk cId="275673256" sldId="536"/>
            <ac:spMk id="18" creationId="{D82F5153-321D-411C-B2C9-8B56EFB2A247}"/>
          </ac:spMkLst>
        </pc:spChg>
        <pc:spChg chg="mod">
          <ac:chgData name="Stewart Gale" userId="3647ddd2-6040-41ae-a96d-232c23482af8" providerId="ADAL" clId="{EE43D329-9B43-4AF2-84BE-AC4596475222}" dt="2022-04-25T07:21:54.227" v="102" actId="1076"/>
          <ac:spMkLst>
            <pc:docMk/>
            <pc:sldMk cId="275673256" sldId="536"/>
            <ac:spMk id="23" creationId="{00000000-0000-0000-0000-000000000000}"/>
          </ac:spMkLst>
        </pc:spChg>
        <pc:cxnChg chg="mod">
          <ac:chgData name="Stewart Gale" userId="3647ddd2-6040-41ae-a96d-232c23482af8" providerId="ADAL" clId="{EE43D329-9B43-4AF2-84BE-AC4596475222}" dt="2022-04-25T07:21:50.420" v="101" actId="1076"/>
          <ac:cxnSpMkLst>
            <pc:docMk/>
            <pc:sldMk cId="275673256" sldId="53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EE43D329-9B43-4AF2-84BE-AC4596475222}" dt="2022-04-25T07:21:50.420" v="101" actId="1076"/>
          <ac:cxnSpMkLst>
            <pc:docMk/>
            <pc:sldMk cId="275673256" sldId="536"/>
            <ac:cxnSpMk id="8" creationId="{00000000-0000-0000-0000-000000000000}"/>
          </ac:cxnSpMkLst>
        </pc:cxnChg>
      </pc:sldChg>
      <pc:sldChg chg="modSp del mod">
        <pc:chgData name="Stewart Gale" userId="3647ddd2-6040-41ae-a96d-232c23482af8" providerId="ADAL" clId="{EE43D329-9B43-4AF2-84BE-AC4596475222}" dt="2022-04-25T07:23:10.195" v="117" actId="47"/>
        <pc:sldMkLst>
          <pc:docMk/>
          <pc:sldMk cId="3927027556" sldId="537"/>
        </pc:sldMkLst>
        <pc:spChg chg="mod">
          <ac:chgData name="Stewart Gale" userId="3647ddd2-6040-41ae-a96d-232c23482af8" providerId="ADAL" clId="{EE43D329-9B43-4AF2-84BE-AC4596475222}" dt="2022-04-25T07:17:57.301" v="36"/>
          <ac:spMkLst>
            <pc:docMk/>
            <pc:sldMk cId="3927027556" sldId="537"/>
            <ac:spMk id="3" creationId="{1DCD659B-9B0F-4736-B272-47379BEFFD3A}"/>
          </ac:spMkLst>
        </pc:spChg>
      </pc:sldChg>
      <pc:sldChg chg="addSp delSp modSp mod">
        <pc:chgData name="Stewart Gale" userId="3647ddd2-6040-41ae-a96d-232c23482af8" providerId="ADAL" clId="{EE43D329-9B43-4AF2-84BE-AC4596475222}" dt="2022-04-25T07:17:38.225" v="33" actId="20577"/>
        <pc:sldMkLst>
          <pc:docMk/>
          <pc:sldMk cId="1567851794" sldId="538"/>
        </pc:sldMkLst>
        <pc:spChg chg="mod">
          <ac:chgData name="Stewart Gale" userId="3647ddd2-6040-41ae-a96d-232c23482af8" providerId="ADAL" clId="{EE43D329-9B43-4AF2-84BE-AC4596475222}" dt="2022-04-25T07:17:38.225" v="33" actId="20577"/>
          <ac:spMkLst>
            <pc:docMk/>
            <pc:sldMk cId="1567851794" sldId="538"/>
            <ac:spMk id="3" creationId="{9D0A63E3-68E4-488B-8F1E-E9E246E9758E}"/>
          </ac:spMkLst>
        </pc:spChg>
        <pc:spChg chg="mod">
          <ac:chgData name="Stewart Gale" userId="3647ddd2-6040-41ae-a96d-232c23482af8" providerId="ADAL" clId="{EE43D329-9B43-4AF2-84BE-AC4596475222}" dt="2022-04-25T03:21:25.853" v="2" actId="1076"/>
          <ac:spMkLst>
            <pc:docMk/>
            <pc:sldMk cId="1567851794" sldId="538"/>
            <ac:spMk id="11" creationId="{00000000-0000-0000-0000-000000000000}"/>
          </ac:spMkLst>
        </pc:spChg>
        <pc:spChg chg="add del mod">
          <ac:chgData name="Stewart Gale" userId="3647ddd2-6040-41ae-a96d-232c23482af8" providerId="ADAL" clId="{EE43D329-9B43-4AF2-84BE-AC4596475222}" dt="2022-04-25T03:21:42.440" v="5" actId="478"/>
          <ac:spMkLst>
            <pc:docMk/>
            <pc:sldMk cId="1567851794" sldId="538"/>
            <ac:spMk id="13" creationId="{BB2114B4-1EAB-4D2F-BD46-6BED43BF25BD}"/>
          </ac:spMkLst>
        </pc:spChg>
        <pc:spChg chg="add mod">
          <ac:chgData name="Stewart Gale" userId="3647ddd2-6040-41ae-a96d-232c23482af8" providerId="ADAL" clId="{EE43D329-9B43-4AF2-84BE-AC4596475222}" dt="2022-04-25T03:21:39.015" v="4" actId="1076"/>
          <ac:spMkLst>
            <pc:docMk/>
            <pc:sldMk cId="1567851794" sldId="538"/>
            <ac:spMk id="14" creationId="{CCB9B049-CAE6-4C67-8DFB-C12175E2DE96}"/>
          </ac:spMkLst>
        </pc:spChg>
        <pc:cxnChg chg="mod">
          <ac:chgData name="Stewart Gale" userId="3647ddd2-6040-41ae-a96d-232c23482af8" providerId="ADAL" clId="{EE43D329-9B43-4AF2-84BE-AC4596475222}" dt="2022-04-25T03:21:25.853" v="2" actId="1076"/>
          <ac:cxnSpMkLst>
            <pc:docMk/>
            <pc:sldMk cId="1567851794" sldId="538"/>
            <ac:cxnSpMk id="9" creationId="{00000000-0000-0000-0000-000000000000}"/>
          </ac:cxnSpMkLst>
        </pc:cxnChg>
      </pc:sldChg>
      <pc:sldChg chg="add del">
        <pc:chgData name="Stewart Gale" userId="3647ddd2-6040-41ae-a96d-232c23482af8" providerId="ADAL" clId="{EE43D329-9B43-4AF2-84BE-AC4596475222}" dt="2022-04-25T07:27:18.501" v="223" actId="2696"/>
        <pc:sldMkLst>
          <pc:docMk/>
          <pc:sldMk cId="350392530" sldId="539"/>
        </pc:sldMkLst>
      </pc:sldChg>
    </pc:docChg>
  </pc:docChgLst>
  <pc:docChgLst>
    <pc:chgData name="Stewart Gale" userId="3647ddd2-6040-41ae-a96d-232c23482af8" providerId="ADAL" clId="{E656E43A-19C3-42A5-B860-FE9996930D21}"/>
    <pc:docChg chg="undo custSel addSld delSld modSld sldOrd modMainMaster modNotesMaster">
      <pc:chgData name="Stewart Gale" userId="3647ddd2-6040-41ae-a96d-232c23482af8" providerId="ADAL" clId="{E656E43A-19C3-42A5-B860-FE9996930D21}" dt="2023-08-13T12:08:25.017" v="675" actId="1076"/>
      <pc:docMkLst>
        <pc:docMk/>
      </pc:docMkLst>
      <pc:sldChg chg="delSp modSp mod">
        <pc:chgData name="Stewart Gale" userId="3647ddd2-6040-41ae-a96d-232c23482af8" providerId="ADAL" clId="{E656E43A-19C3-42A5-B860-FE9996930D21}" dt="2023-08-13T09:46:47.087" v="7" actId="404"/>
        <pc:sldMkLst>
          <pc:docMk/>
          <pc:sldMk cId="983489783" sldId="530"/>
        </pc:sldMkLst>
        <pc:spChg chg="del mod topLvl">
          <ac:chgData name="Stewart Gale" userId="3647ddd2-6040-41ae-a96d-232c23482af8" providerId="ADAL" clId="{E656E43A-19C3-42A5-B860-FE9996930D21}" dt="2023-08-13T09:46:33.658" v="2" actId="478"/>
          <ac:spMkLst>
            <pc:docMk/>
            <pc:sldMk cId="983489783" sldId="530"/>
            <ac:spMk id="3" creationId="{1DCD659B-9B0F-4736-B272-47379BEFFD3A}"/>
          </ac:spMkLst>
        </pc:spChg>
        <pc:spChg chg="mod">
          <ac:chgData name="Stewart Gale" userId="3647ddd2-6040-41ae-a96d-232c23482af8" providerId="ADAL" clId="{E656E43A-19C3-42A5-B860-FE9996930D21}" dt="2023-08-13T09:46:47.087" v="7" actId="404"/>
          <ac:spMkLst>
            <pc:docMk/>
            <pc:sldMk cId="983489783" sldId="530"/>
            <ac:spMk id="5" creationId="{00000000-0000-0000-0000-000000000000}"/>
          </ac:spMkLst>
        </pc:spChg>
        <pc:grpChg chg="del mod">
          <ac:chgData name="Stewart Gale" userId="3647ddd2-6040-41ae-a96d-232c23482af8" providerId="ADAL" clId="{E656E43A-19C3-42A5-B860-FE9996930D21}" dt="2023-08-13T09:46:32.359" v="1" actId="478"/>
          <ac:grpSpMkLst>
            <pc:docMk/>
            <pc:sldMk cId="983489783" sldId="530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E656E43A-19C3-42A5-B860-FE9996930D21}" dt="2023-08-13T09:46:32.359" v="1" actId="478"/>
          <ac:cxnSpMkLst>
            <pc:docMk/>
            <pc:sldMk cId="983489783" sldId="530"/>
            <ac:cxnSpMk id="4" creationId="{694170A7-F542-433D-AE47-C7A950C348C9}"/>
          </ac:cxnSpMkLst>
        </pc:cxnChg>
      </pc:sldChg>
      <pc:sldChg chg="addSp delSp modSp del mod">
        <pc:chgData name="Stewart Gale" userId="3647ddd2-6040-41ae-a96d-232c23482af8" providerId="ADAL" clId="{E656E43A-19C3-42A5-B860-FE9996930D21}" dt="2023-08-13T11:48:11.491" v="432" actId="47"/>
        <pc:sldMkLst>
          <pc:docMk/>
          <pc:sldMk cId="2676823178" sldId="534"/>
        </pc:sldMkLst>
        <pc:spChg chg="mod topLvl">
          <ac:chgData name="Stewart Gale" userId="3647ddd2-6040-41ae-a96d-232c23482af8" providerId="ADAL" clId="{E656E43A-19C3-42A5-B860-FE9996930D21}" dt="2023-08-13T11:38:56.952" v="253" actId="404"/>
          <ac:spMkLst>
            <pc:docMk/>
            <pc:sldMk cId="2676823178" sldId="534"/>
            <ac:spMk id="3" creationId="{1DCD659B-9B0F-4736-B272-47379BEFFD3A}"/>
          </ac:spMkLst>
        </pc:spChg>
        <pc:spChg chg="mod">
          <ac:chgData name="Stewart Gale" userId="3647ddd2-6040-41ae-a96d-232c23482af8" providerId="ADAL" clId="{E656E43A-19C3-42A5-B860-FE9996930D21}" dt="2023-08-13T11:36:11.011" v="156" actId="1076"/>
          <ac:spMkLst>
            <pc:docMk/>
            <pc:sldMk cId="2676823178" sldId="534"/>
            <ac:spMk id="5" creationId="{00000000-0000-0000-0000-000000000000}"/>
          </ac:spMkLst>
        </pc:spChg>
        <pc:spChg chg="add mod">
          <ac:chgData name="Stewart Gale" userId="3647ddd2-6040-41ae-a96d-232c23482af8" providerId="ADAL" clId="{E656E43A-19C3-42A5-B860-FE9996930D21}" dt="2023-08-13T11:38:17.171" v="215" actId="1076"/>
          <ac:spMkLst>
            <pc:docMk/>
            <pc:sldMk cId="2676823178" sldId="534"/>
            <ac:spMk id="6" creationId="{446808AA-9BA5-7539-E30C-0B9041005701}"/>
          </ac:spMkLst>
        </pc:spChg>
        <pc:spChg chg="add mod">
          <ac:chgData name="Stewart Gale" userId="3647ddd2-6040-41ae-a96d-232c23482af8" providerId="ADAL" clId="{E656E43A-19C3-42A5-B860-FE9996930D21}" dt="2023-08-13T11:38:12.896" v="214" actId="1076"/>
          <ac:spMkLst>
            <pc:docMk/>
            <pc:sldMk cId="2676823178" sldId="534"/>
            <ac:spMk id="9" creationId="{6D328E12-2094-832E-5EB6-2744401ACDBC}"/>
          </ac:spMkLst>
        </pc:spChg>
        <pc:spChg chg="mod">
          <ac:chgData name="Stewart Gale" userId="3647ddd2-6040-41ae-a96d-232c23482af8" providerId="ADAL" clId="{E656E43A-19C3-42A5-B860-FE9996930D21}" dt="2023-08-13T11:36:11.011" v="156" actId="1076"/>
          <ac:spMkLst>
            <pc:docMk/>
            <pc:sldMk cId="2676823178" sldId="534"/>
            <ac:spMk id="10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36:11.011" v="156" actId="1076"/>
          <ac:spMkLst>
            <pc:docMk/>
            <pc:sldMk cId="2676823178" sldId="534"/>
            <ac:spMk id="11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09:46:26.122" v="0"/>
          <ac:spMkLst>
            <pc:docMk/>
            <pc:sldMk cId="2676823178" sldId="534"/>
            <ac:spMk id="14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36:11.011" v="156" actId="1076"/>
          <ac:spMkLst>
            <pc:docMk/>
            <pc:sldMk cId="2676823178" sldId="534"/>
            <ac:spMk id="15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36:11.011" v="156" actId="1076"/>
          <ac:spMkLst>
            <pc:docMk/>
            <pc:sldMk cId="2676823178" sldId="534"/>
            <ac:spMk id="16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09:46:26.122" v="0"/>
          <ac:spMkLst>
            <pc:docMk/>
            <pc:sldMk cId="2676823178" sldId="534"/>
            <ac:spMk id="17" creationId="{D40FB734-C658-42A6-999A-1E3BD55343C7}"/>
          </ac:spMkLst>
        </pc:spChg>
        <pc:spChg chg="mod">
          <ac:chgData name="Stewart Gale" userId="3647ddd2-6040-41ae-a96d-232c23482af8" providerId="ADAL" clId="{E656E43A-19C3-42A5-B860-FE9996930D21}" dt="2023-08-13T09:46:26.122" v="0"/>
          <ac:spMkLst>
            <pc:docMk/>
            <pc:sldMk cId="2676823178" sldId="534"/>
            <ac:spMk id="20" creationId="{1FE21C88-DDE8-4347-AC77-CE6F7F63A778}"/>
          </ac:spMkLst>
        </pc:spChg>
        <pc:spChg chg="mod">
          <ac:chgData name="Stewart Gale" userId="3647ddd2-6040-41ae-a96d-232c23482af8" providerId="ADAL" clId="{E656E43A-19C3-42A5-B860-FE9996930D21}" dt="2023-08-13T09:46:26.122" v="0"/>
          <ac:spMkLst>
            <pc:docMk/>
            <pc:sldMk cId="2676823178" sldId="534"/>
            <ac:spMk id="21" creationId="{11BB0E7C-9FAC-48A9-A9B8-3DFA56470134}"/>
          </ac:spMkLst>
        </pc:spChg>
        <pc:spChg chg="mod">
          <ac:chgData name="Stewart Gale" userId="3647ddd2-6040-41ae-a96d-232c23482af8" providerId="ADAL" clId="{E656E43A-19C3-42A5-B860-FE9996930D21}" dt="2023-08-13T09:46:26.122" v="0"/>
          <ac:spMkLst>
            <pc:docMk/>
            <pc:sldMk cId="2676823178" sldId="534"/>
            <ac:spMk id="24" creationId="{00000000-0000-0000-0000-000000000000}"/>
          </ac:spMkLst>
        </pc:spChg>
        <pc:grpChg chg="del mod">
          <ac:chgData name="Stewart Gale" userId="3647ddd2-6040-41ae-a96d-232c23482af8" providerId="ADAL" clId="{E656E43A-19C3-42A5-B860-FE9996930D21}" dt="2023-08-13T11:35:40.760" v="140" actId="478"/>
          <ac:grpSpMkLst>
            <pc:docMk/>
            <pc:sldMk cId="2676823178" sldId="534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E656E43A-19C3-42A5-B860-FE9996930D21}" dt="2023-08-13T11:35:40.760" v="140" actId="478"/>
          <ac:cxnSpMkLst>
            <pc:docMk/>
            <pc:sldMk cId="2676823178" sldId="534"/>
            <ac:cxnSpMk id="4" creationId="{694170A7-F542-433D-AE47-C7A950C348C9}"/>
          </ac:cxnSpMkLst>
        </pc:cxnChg>
        <pc:cxnChg chg="mod">
          <ac:chgData name="Stewart Gale" userId="3647ddd2-6040-41ae-a96d-232c23482af8" providerId="ADAL" clId="{E656E43A-19C3-42A5-B860-FE9996930D21}" dt="2023-08-13T11:36:11.011" v="156" actId="1076"/>
          <ac:cxnSpMkLst>
            <pc:docMk/>
            <pc:sldMk cId="2676823178" sldId="534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E656E43A-19C3-42A5-B860-FE9996930D21}" dt="2023-08-13T11:36:11.011" v="156" actId="1076"/>
          <ac:cxnSpMkLst>
            <pc:docMk/>
            <pc:sldMk cId="2676823178" sldId="534"/>
            <ac:cxnSpMk id="8" creationId="{00000000-0000-0000-0000-000000000000}"/>
          </ac:cxnSpMkLst>
        </pc:cxnChg>
      </pc:sldChg>
      <pc:sldChg chg="addSp delSp modSp mod addAnim delAnim modAnim">
        <pc:chgData name="Stewart Gale" userId="3647ddd2-6040-41ae-a96d-232c23482af8" providerId="ADAL" clId="{E656E43A-19C3-42A5-B860-FE9996930D21}" dt="2023-08-13T12:08:25.017" v="675" actId="1076"/>
        <pc:sldMkLst>
          <pc:docMk/>
          <pc:sldMk cId="1681251313" sldId="535"/>
        </pc:sldMkLst>
        <pc:spChg chg="mod topLvl">
          <ac:chgData name="Stewart Gale" userId="3647ddd2-6040-41ae-a96d-232c23482af8" providerId="ADAL" clId="{E656E43A-19C3-42A5-B860-FE9996930D21}" dt="2023-08-13T12:08:25.017" v="675" actId="1076"/>
          <ac:spMkLst>
            <pc:docMk/>
            <pc:sldMk cId="1681251313" sldId="535"/>
            <ac:spMk id="3" creationId="{1DCD659B-9B0F-4736-B272-47379BEFFD3A}"/>
          </ac:spMkLst>
        </pc:spChg>
        <pc:spChg chg="del mod">
          <ac:chgData name="Stewart Gale" userId="3647ddd2-6040-41ae-a96d-232c23482af8" providerId="ADAL" clId="{E656E43A-19C3-42A5-B860-FE9996930D21}" dt="2023-08-13T11:53:56.622" v="556" actId="478"/>
          <ac:spMkLst>
            <pc:docMk/>
            <pc:sldMk cId="1681251313" sldId="535"/>
            <ac:spMk id="5" creationId="{E158E760-4916-4DE2-84E2-732FAB7EBC38}"/>
          </ac:spMkLst>
        </pc:spChg>
        <pc:spChg chg="mod">
          <ac:chgData name="Stewart Gale" userId="3647ddd2-6040-41ae-a96d-232c23482af8" providerId="ADAL" clId="{E656E43A-19C3-42A5-B860-FE9996930D21}" dt="2023-08-13T11:57:03.645" v="610" actId="1076"/>
          <ac:spMkLst>
            <pc:docMk/>
            <pc:sldMk cId="1681251313" sldId="535"/>
            <ac:spMk id="6" creationId="{00000000-0000-0000-0000-000000000000}"/>
          </ac:spMkLst>
        </pc:spChg>
        <pc:spChg chg="del mod">
          <ac:chgData name="Stewart Gale" userId="3647ddd2-6040-41ae-a96d-232c23482af8" providerId="ADAL" clId="{E656E43A-19C3-42A5-B860-FE9996930D21}" dt="2023-08-13T11:55:26.091" v="584"/>
          <ac:spMkLst>
            <pc:docMk/>
            <pc:sldMk cId="1681251313" sldId="535"/>
            <ac:spMk id="9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51:56.327" v="533" actId="1076"/>
          <ac:spMkLst>
            <pc:docMk/>
            <pc:sldMk cId="1681251313" sldId="535"/>
            <ac:spMk id="10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51:56.327" v="533" actId="1076"/>
          <ac:spMkLst>
            <pc:docMk/>
            <pc:sldMk cId="1681251313" sldId="535"/>
            <ac:spMk id="11" creationId="{00000000-0000-0000-0000-000000000000}"/>
          </ac:spMkLst>
        </pc:spChg>
        <pc:spChg chg="add mod">
          <ac:chgData name="Stewart Gale" userId="3647ddd2-6040-41ae-a96d-232c23482af8" providerId="ADAL" clId="{E656E43A-19C3-42A5-B860-FE9996930D21}" dt="2023-08-13T11:52:35.935" v="541" actId="20577"/>
          <ac:spMkLst>
            <pc:docMk/>
            <pc:sldMk cId="1681251313" sldId="535"/>
            <ac:spMk id="13" creationId="{2A8C4025-8823-D946-523A-6131D67930E2}"/>
          </ac:spMkLst>
        </pc:spChg>
        <pc:spChg chg="mod">
          <ac:chgData name="Stewart Gale" userId="3647ddd2-6040-41ae-a96d-232c23482af8" providerId="ADAL" clId="{E656E43A-19C3-42A5-B860-FE9996930D21}" dt="2023-08-13T11:57:03.645" v="610" actId="1076"/>
          <ac:spMkLst>
            <pc:docMk/>
            <pc:sldMk cId="1681251313" sldId="535"/>
            <ac:spMk id="14" creationId="{00000000-0000-0000-0000-000000000000}"/>
          </ac:spMkLst>
        </pc:spChg>
        <pc:spChg chg="add mod">
          <ac:chgData name="Stewart Gale" userId="3647ddd2-6040-41ae-a96d-232c23482af8" providerId="ADAL" clId="{E656E43A-19C3-42A5-B860-FE9996930D21}" dt="2023-08-13T11:52:22.013" v="538" actId="20577"/>
          <ac:spMkLst>
            <pc:docMk/>
            <pc:sldMk cId="1681251313" sldId="535"/>
            <ac:spMk id="15" creationId="{E0A59F42-E7D2-EB4C-2DF9-022A2C715D28}"/>
          </ac:spMkLst>
        </pc:spChg>
        <pc:spChg chg="mod">
          <ac:chgData name="Stewart Gale" userId="3647ddd2-6040-41ae-a96d-232c23482af8" providerId="ADAL" clId="{E656E43A-19C3-42A5-B860-FE9996930D21}" dt="2023-08-13T11:51:56.327" v="533" actId="1076"/>
          <ac:spMkLst>
            <pc:docMk/>
            <pc:sldMk cId="1681251313" sldId="535"/>
            <ac:spMk id="16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51:56.327" v="533" actId="1076"/>
          <ac:spMkLst>
            <pc:docMk/>
            <pc:sldMk cId="1681251313" sldId="535"/>
            <ac:spMk id="17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51:56.327" v="533" actId="1076"/>
          <ac:spMkLst>
            <pc:docMk/>
            <pc:sldMk cId="1681251313" sldId="535"/>
            <ac:spMk id="18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57:03.645" v="610" actId="1076"/>
          <ac:spMkLst>
            <pc:docMk/>
            <pc:sldMk cId="1681251313" sldId="535"/>
            <ac:spMk id="19" creationId="{00000000-0000-0000-0000-000000000000}"/>
          </ac:spMkLst>
        </pc:spChg>
        <pc:spChg chg="add del mod">
          <ac:chgData name="Stewart Gale" userId="3647ddd2-6040-41ae-a96d-232c23482af8" providerId="ADAL" clId="{E656E43A-19C3-42A5-B860-FE9996930D21}" dt="2023-08-13T12:03:20.981" v="668" actId="478"/>
          <ac:spMkLst>
            <pc:docMk/>
            <pc:sldMk cId="1681251313" sldId="535"/>
            <ac:spMk id="20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57:12.611" v="612" actId="1076"/>
          <ac:spMkLst>
            <pc:docMk/>
            <pc:sldMk cId="1681251313" sldId="535"/>
            <ac:spMk id="21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57:03.645" v="610" actId="1076"/>
          <ac:spMkLst>
            <pc:docMk/>
            <pc:sldMk cId="1681251313" sldId="535"/>
            <ac:spMk id="22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57:03.645" v="610" actId="1076"/>
          <ac:spMkLst>
            <pc:docMk/>
            <pc:sldMk cId="1681251313" sldId="535"/>
            <ac:spMk id="23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57:03.645" v="610" actId="1076"/>
          <ac:spMkLst>
            <pc:docMk/>
            <pc:sldMk cId="1681251313" sldId="535"/>
            <ac:spMk id="24" creationId="{00000000-0000-0000-0000-000000000000}"/>
          </ac:spMkLst>
        </pc:spChg>
        <pc:spChg chg="add del mod">
          <ac:chgData name="Stewart Gale" userId="3647ddd2-6040-41ae-a96d-232c23482af8" providerId="ADAL" clId="{E656E43A-19C3-42A5-B860-FE9996930D21}" dt="2023-08-13T11:52:50.068" v="544" actId="478"/>
          <ac:spMkLst>
            <pc:docMk/>
            <pc:sldMk cId="1681251313" sldId="535"/>
            <ac:spMk id="26" creationId="{710FF7C0-78D8-78EF-74FE-88B8772BB445}"/>
          </ac:spMkLst>
        </pc:spChg>
        <pc:spChg chg="add mod">
          <ac:chgData name="Stewart Gale" userId="3647ddd2-6040-41ae-a96d-232c23482af8" providerId="ADAL" clId="{E656E43A-19C3-42A5-B860-FE9996930D21}" dt="2023-08-13T11:52:52.548" v="546" actId="20577"/>
          <ac:spMkLst>
            <pc:docMk/>
            <pc:sldMk cId="1681251313" sldId="535"/>
            <ac:spMk id="28" creationId="{E2BA61E5-D00C-51B5-EB8E-25F7CF6C15DF}"/>
          </ac:spMkLst>
        </pc:spChg>
        <pc:spChg chg="add del mod">
          <ac:chgData name="Stewart Gale" userId="3647ddd2-6040-41ae-a96d-232c23482af8" providerId="ADAL" clId="{E656E43A-19C3-42A5-B860-FE9996930D21}" dt="2023-08-13T11:53:12.951" v="549" actId="478"/>
          <ac:spMkLst>
            <pc:docMk/>
            <pc:sldMk cId="1681251313" sldId="535"/>
            <ac:spMk id="29" creationId="{D78EA3CE-A54A-5481-5555-DA389E042078}"/>
          </ac:spMkLst>
        </pc:spChg>
        <pc:spChg chg="add mod">
          <ac:chgData name="Stewart Gale" userId="3647ddd2-6040-41ae-a96d-232c23482af8" providerId="ADAL" clId="{E656E43A-19C3-42A5-B860-FE9996930D21}" dt="2023-08-13T11:53:33.227" v="555" actId="1076"/>
          <ac:spMkLst>
            <pc:docMk/>
            <pc:sldMk cId="1681251313" sldId="535"/>
            <ac:spMk id="30" creationId="{67D3CC7B-8066-87ED-FD79-1698270CEBE7}"/>
          </ac:spMkLst>
        </pc:spChg>
        <pc:spChg chg="mod">
          <ac:chgData name="Stewart Gale" userId="3647ddd2-6040-41ae-a96d-232c23482af8" providerId="ADAL" clId="{E656E43A-19C3-42A5-B860-FE9996930D21}" dt="2023-08-13T11:57:03.645" v="610" actId="1076"/>
          <ac:spMkLst>
            <pc:docMk/>
            <pc:sldMk cId="1681251313" sldId="535"/>
            <ac:spMk id="31" creationId="{00000000-0000-0000-0000-000000000000}"/>
          </ac:spMkLst>
        </pc:spChg>
        <pc:spChg chg="add del">
          <ac:chgData name="Stewart Gale" userId="3647ddd2-6040-41ae-a96d-232c23482af8" providerId="ADAL" clId="{E656E43A-19C3-42A5-B860-FE9996930D21}" dt="2023-08-13T11:55:30.021" v="586" actId="22"/>
          <ac:spMkLst>
            <pc:docMk/>
            <pc:sldMk cId="1681251313" sldId="535"/>
            <ac:spMk id="33" creationId="{BD09F59A-8412-822D-19DA-08E398170020}"/>
          </ac:spMkLst>
        </pc:spChg>
        <pc:spChg chg="add mod">
          <ac:chgData name="Stewart Gale" userId="3647ddd2-6040-41ae-a96d-232c23482af8" providerId="ADAL" clId="{E656E43A-19C3-42A5-B860-FE9996930D21}" dt="2023-08-13T11:57:03.645" v="610" actId="1076"/>
          <ac:spMkLst>
            <pc:docMk/>
            <pc:sldMk cId="1681251313" sldId="535"/>
            <ac:spMk id="35" creationId="{8845E3CD-C6ED-BC82-47F0-68AC8B992025}"/>
          </ac:spMkLst>
        </pc:spChg>
        <pc:spChg chg="add mod">
          <ac:chgData name="Stewart Gale" userId="3647ddd2-6040-41ae-a96d-232c23482af8" providerId="ADAL" clId="{E656E43A-19C3-42A5-B860-FE9996930D21}" dt="2023-08-13T11:57:47.337" v="627" actId="1076"/>
          <ac:spMkLst>
            <pc:docMk/>
            <pc:sldMk cId="1681251313" sldId="535"/>
            <ac:spMk id="37" creationId="{FE3F3D3A-1F8D-8E75-139E-471071D3BA6B}"/>
          </ac:spMkLst>
        </pc:spChg>
        <pc:grpChg chg="del mod">
          <ac:chgData name="Stewart Gale" userId="3647ddd2-6040-41ae-a96d-232c23482af8" providerId="ADAL" clId="{E656E43A-19C3-42A5-B860-FE9996930D21}" dt="2023-08-13T11:51:21.256" v="521" actId="478"/>
          <ac:grpSpMkLst>
            <pc:docMk/>
            <pc:sldMk cId="1681251313" sldId="535"/>
            <ac:grpSpMk id="2" creationId="{9DE21266-E977-4E7F-8B7E-66942F8F50B7}"/>
          </ac:grpSpMkLst>
        </pc:grpChg>
        <pc:grpChg chg="add mod">
          <ac:chgData name="Stewart Gale" userId="3647ddd2-6040-41ae-a96d-232c23482af8" providerId="ADAL" clId="{E656E43A-19C3-42A5-B860-FE9996930D21}" dt="2023-08-13T11:59:13.619" v="643" actId="164"/>
          <ac:grpSpMkLst>
            <pc:docMk/>
            <pc:sldMk cId="1681251313" sldId="535"/>
            <ac:grpSpMk id="42" creationId="{B9222F13-B38B-5EAF-EB45-7607ABDD01C1}"/>
          </ac:grpSpMkLst>
        </pc:grpChg>
        <pc:grpChg chg="add del mod">
          <ac:chgData name="Stewart Gale" userId="3647ddd2-6040-41ae-a96d-232c23482af8" providerId="ADAL" clId="{E656E43A-19C3-42A5-B860-FE9996930D21}" dt="2023-08-13T11:59:25.671" v="645"/>
          <ac:grpSpMkLst>
            <pc:docMk/>
            <pc:sldMk cId="1681251313" sldId="535"/>
            <ac:grpSpMk id="43" creationId="{E300D4AD-A1A8-B2E9-379F-5B41BC27ADB2}"/>
          </ac:grpSpMkLst>
        </pc:grpChg>
        <pc:grpChg chg="add mod">
          <ac:chgData name="Stewart Gale" userId="3647ddd2-6040-41ae-a96d-232c23482af8" providerId="ADAL" clId="{E656E43A-19C3-42A5-B860-FE9996930D21}" dt="2023-08-13T12:00:02.025" v="651" actId="164"/>
          <ac:grpSpMkLst>
            <pc:docMk/>
            <pc:sldMk cId="1681251313" sldId="535"/>
            <ac:grpSpMk id="49" creationId="{F365A18B-91D3-EA61-0622-453FC9F39BB6}"/>
          </ac:grpSpMkLst>
        </pc:grpChg>
        <pc:cxnChg chg="del mod topLvl">
          <ac:chgData name="Stewart Gale" userId="3647ddd2-6040-41ae-a96d-232c23482af8" providerId="ADAL" clId="{E656E43A-19C3-42A5-B860-FE9996930D21}" dt="2023-08-13T11:51:21.256" v="521" actId="478"/>
          <ac:cxnSpMkLst>
            <pc:docMk/>
            <pc:sldMk cId="1681251313" sldId="535"/>
            <ac:cxnSpMk id="4" creationId="{694170A7-F542-433D-AE47-C7A950C348C9}"/>
          </ac:cxnSpMkLst>
        </pc:cxnChg>
        <pc:cxnChg chg="mod">
          <ac:chgData name="Stewart Gale" userId="3647ddd2-6040-41ae-a96d-232c23482af8" providerId="ADAL" clId="{E656E43A-19C3-42A5-B860-FE9996930D21}" dt="2023-08-13T11:51:56.327" v="533" actId="1076"/>
          <ac:cxnSpMkLst>
            <pc:docMk/>
            <pc:sldMk cId="1681251313" sldId="535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E656E43A-19C3-42A5-B860-FE9996930D21}" dt="2023-08-13T11:51:56.327" v="533" actId="1076"/>
          <ac:cxnSpMkLst>
            <pc:docMk/>
            <pc:sldMk cId="1681251313" sldId="535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E656E43A-19C3-42A5-B860-FE9996930D21}" dt="2023-08-13T11:51:56.327" v="533" actId="1076"/>
          <ac:cxnSpMkLst>
            <pc:docMk/>
            <pc:sldMk cId="1681251313" sldId="535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E656E43A-19C3-42A5-B860-FE9996930D21}" dt="2023-08-13T11:59:13.619" v="643" actId="164"/>
          <ac:cxnSpMkLst>
            <pc:docMk/>
            <pc:sldMk cId="1681251313" sldId="535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E656E43A-19C3-42A5-B860-FE9996930D21}" dt="2023-08-13T12:00:02.025" v="651" actId="164"/>
          <ac:cxnSpMkLst>
            <pc:docMk/>
            <pc:sldMk cId="1681251313" sldId="535"/>
            <ac:cxnSpMk id="27" creationId="{00000000-0000-0000-0000-000000000000}"/>
          </ac:cxnSpMkLst>
        </pc:cxnChg>
        <pc:cxnChg chg="add mod">
          <ac:chgData name="Stewart Gale" userId="3647ddd2-6040-41ae-a96d-232c23482af8" providerId="ADAL" clId="{E656E43A-19C3-42A5-B860-FE9996930D21}" dt="2023-08-13T11:59:13.619" v="643" actId="164"/>
          <ac:cxnSpMkLst>
            <pc:docMk/>
            <pc:sldMk cId="1681251313" sldId="535"/>
            <ac:cxnSpMk id="38" creationId="{089E5714-9398-466D-63A2-DF185038B03D}"/>
          </ac:cxnSpMkLst>
        </pc:cxnChg>
        <pc:cxnChg chg="mod">
          <ac:chgData name="Stewart Gale" userId="3647ddd2-6040-41ae-a96d-232c23482af8" providerId="ADAL" clId="{E656E43A-19C3-42A5-B860-FE9996930D21}" dt="2023-08-13T11:59:21.956" v="644"/>
          <ac:cxnSpMkLst>
            <pc:docMk/>
            <pc:sldMk cId="1681251313" sldId="535"/>
            <ac:cxnSpMk id="44" creationId="{979046E9-2E9D-346B-0590-6F57B736A7FB}"/>
          </ac:cxnSpMkLst>
        </pc:cxnChg>
        <pc:cxnChg chg="mod">
          <ac:chgData name="Stewart Gale" userId="3647ddd2-6040-41ae-a96d-232c23482af8" providerId="ADAL" clId="{E656E43A-19C3-42A5-B860-FE9996930D21}" dt="2023-08-13T11:59:21.956" v="644"/>
          <ac:cxnSpMkLst>
            <pc:docMk/>
            <pc:sldMk cId="1681251313" sldId="535"/>
            <ac:cxnSpMk id="45" creationId="{1DA9691C-EED4-AE7D-5D27-035760279D38}"/>
          </ac:cxnSpMkLst>
        </pc:cxnChg>
        <pc:cxnChg chg="add mod">
          <ac:chgData name="Stewart Gale" userId="3647ddd2-6040-41ae-a96d-232c23482af8" providerId="ADAL" clId="{E656E43A-19C3-42A5-B860-FE9996930D21}" dt="2023-08-13T12:00:02.025" v="651" actId="164"/>
          <ac:cxnSpMkLst>
            <pc:docMk/>
            <pc:sldMk cId="1681251313" sldId="535"/>
            <ac:cxnSpMk id="46" creationId="{4F62C56B-3109-E5C5-87AE-BC86D68A5411}"/>
          </ac:cxnSpMkLst>
        </pc:cxnChg>
        <pc:cxnChg chg="add mod">
          <ac:chgData name="Stewart Gale" userId="3647ddd2-6040-41ae-a96d-232c23482af8" providerId="ADAL" clId="{E656E43A-19C3-42A5-B860-FE9996930D21}" dt="2023-08-13T12:01:04.424" v="660" actId="14100"/>
          <ac:cxnSpMkLst>
            <pc:docMk/>
            <pc:sldMk cId="1681251313" sldId="535"/>
            <ac:cxnSpMk id="50" creationId="{2F2969C1-994C-C0D1-A618-766A9E02F505}"/>
          </ac:cxnSpMkLst>
        </pc:cxnChg>
      </pc:sldChg>
      <pc:sldChg chg="addSp delSp modSp mod modAnim">
        <pc:chgData name="Stewart Gale" userId="3647ddd2-6040-41ae-a96d-232c23482af8" providerId="ADAL" clId="{E656E43A-19C3-42A5-B860-FE9996930D21}" dt="2023-08-13T11:50:47.187" v="488" actId="1076"/>
        <pc:sldMkLst>
          <pc:docMk/>
          <pc:sldMk cId="275673256" sldId="536"/>
        </pc:sldMkLst>
        <pc:spChg chg="mod topLvl">
          <ac:chgData name="Stewart Gale" userId="3647ddd2-6040-41ae-a96d-232c23482af8" providerId="ADAL" clId="{E656E43A-19C3-42A5-B860-FE9996930D21}" dt="2023-08-13T11:49:37.571" v="472" actId="1076"/>
          <ac:spMkLst>
            <pc:docMk/>
            <pc:sldMk cId="275673256" sldId="536"/>
            <ac:spMk id="3" creationId="{1DCD659B-9B0F-4736-B272-47379BEFFD3A}"/>
          </ac:spMkLst>
        </pc:spChg>
        <pc:spChg chg="del mod">
          <ac:chgData name="Stewart Gale" userId="3647ddd2-6040-41ae-a96d-232c23482af8" providerId="ADAL" clId="{E656E43A-19C3-42A5-B860-FE9996930D21}" dt="2023-08-13T11:49:11.315" v="464" actId="478"/>
          <ac:spMkLst>
            <pc:docMk/>
            <pc:sldMk cId="275673256" sldId="536"/>
            <ac:spMk id="5" creationId="{00000000-0000-0000-0000-000000000000}"/>
          </ac:spMkLst>
        </pc:spChg>
        <pc:spChg chg="del mod">
          <ac:chgData name="Stewart Gale" userId="3647ddd2-6040-41ae-a96d-232c23482af8" providerId="ADAL" clId="{E656E43A-19C3-42A5-B860-FE9996930D21}" dt="2023-08-13T11:49:11.315" v="464" actId="478"/>
          <ac:spMkLst>
            <pc:docMk/>
            <pc:sldMk cId="275673256" sldId="536"/>
            <ac:spMk id="10" creationId="{00000000-0000-0000-0000-000000000000}"/>
          </ac:spMkLst>
        </pc:spChg>
        <pc:spChg chg="del mod">
          <ac:chgData name="Stewart Gale" userId="3647ddd2-6040-41ae-a96d-232c23482af8" providerId="ADAL" clId="{E656E43A-19C3-42A5-B860-FE9996930D21}" dt="2023-08-13T11:49:11.315" v="464" actId="478"/>
          <ac:spMkLst>
            <pc:docMk/>
            <pc:sldMk cId="275673256" sldId="536"/>
            <ac:spMk id="11" creationId="{00000000-0000-0000-0000-000000000000}"/>
          </ac:spMkLst>
        </pc:spChg>
        <pc:spChg chg="add mod">
          <ac:chgData name="Stewart Gale" userId="3647ddd2-6040-41ae-a96d-232c23482af8" providerId="ADAL" clId="{E656E43A-19C3-42A5-B860-FE9996930D21}" dt="2023-08-13T11:49:21.194" v="465"/>
          <ac:spMkLst>
            <pc:docMk/>
            <pc:sldMk cId="275673256" sldId="536"/>
            <ac:spMk id="12" creationId="{A62561D5-E7EF-F59C-BA15-D945462E2F4C}"/>
          </ac:spMkLst>
        </pc:spChg>
        <pc:spChg chg="add mod">
          <ac:chgData name="Stewart Gale" userId="3647ddd2-6040-41ae-a96d-232c23482af8" providerId="ADAL" clId="{E656E43A-19C3-42A5-B860-FE9996930D21}" dt="2023-08-13T11:49:21.194" v="465"/>
          <ac:spMkLst>
            <pc:docMk/>
            <pc:sldMk cId="275673256" sldId="536"/>
            <ac:spMk id="13" creationId="{3300B3F8-8566-2A1F-6097-83C222F3641F}"/>
          </ac:spMkLst>
        </pc:spChg>
        <pc:spChg chg="add mod">
          <ac:chgData name="Stewart Gale" userId="3647ddd2-6040-41ae-a96d-232c23482af8" providerId="ADAL" clId="{E656E43A-19C3-42A5-B860-FE9996930D21}" dt="2023-08-13T11:49:21.194" v="465"/>
          <ac:spMkLst>
            <pc:docMk/>
            <pc:sldMk cId="275673256" sldId="536"/>
            <ac:spMk id="14" creationId="{E44653A7-3E9F-93DB-A141-7250AE4F8A61}"/>
          </ac:spMkLst>
        </pc:spChg>
        <pc:spChg chg="del mod">
          <ac:chgData name="Stewart Gale" userId="3647ddd2-6040-41ae-a96d-232c23482af8" providerId="ADAL" clId="{E656E43A-19C3-42A5-B860-FE9996930D21}" dt="2023-08-13T11:49:11.315" v="464" actId="478"/>
          <ac:spMkLst>
            <pc:docMk/>
            <pc:sldMk cId="275673256" sldId="536"/>
            <ac:spMk id="15" creationId="{00000000-0000-0000-0000-000000000000}"/>
          </ac:spMkLst>
        </pc:spChg>
        <pc:spChg chg="del mod">
          <ac:chgData name="Stewart Gale" userId="3647ddd2-6040-41ae-a96d-232c23482af8" providerId="ADAL" clId="{E656E43A-19C3-42A5-B860-FE9996930D21}" dt="2023-08-13T11:49:11.315" v="464" actId="478"/>
          <ac:spMkLst>
            <pc:docMk/>
            <pc:sldMk cId="275673256" sldId="536"/>
            <ac:spMk id="16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49:44.184" v="473" actId="1076"/>
          <ac:spMkLst>
            <pc:docMk/>
            <pc:sldMk cId="275673256" sldId="536"/>
            <ac:spMk id="17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49:44.184" v="473" actId="1076"/>
          <ac:spMkLst>
            <pc:docMk/>
            <pc:sldMk cId="275673256" sldId="536"/>
            <ac:spMk id="18" creationId="{D82F5153-321D-411C-B2C9-8B56EFB2A247}"/>
          </ac:spMkLst>
        </pc:spChg>
        <pc:spChg chg="add mod">
          <ac:chgData name="Stewart Gale" userId="3647ddd2-6040-41ae-a96d-232c23482af8" providerId="ADAL" clId="{E656E43A-19C3-42A5-B860-FE9996930D21}" dt="2023-08-13T11:49:21.194" v="465"/>
          <ac:spMkLst>
            <pc:docMk/>
            <pc:sldMk cId="275673256" sldId="536"/>
            <ac:spMk id="19" creationId="{F2D757BF-81BB-792A-E131-478AF25FBA04}"/>
          </ac:spMkLst>
        </pc:spChg>
        <pc:spChg chg="add mod">
          <ac:chgData name="Stewart Gale" userId="3647ddd2-6040-41ae-a96d-232c23482af8" providerId="ADAL" clId="{E656E43A-19C3-42A5-B860-FE9996930D21}" dt="2023-08-13T11:49:21.194" v="465"/>
          <ac:spMkLst>
            <pc:docMk/>
            <pc:sldMk cId="275673256" sldId="536"/>
            <ac:spMk id="20" creationId="{7284E2F8-8785-2604-379B-42017EEB7473}"/>
          </ac:spMkLst>
        </pc:spChg>
        <pc:spChg chg="add mod">
          <ac:chgData name="Stewart Gale" userId="3647ddd2-6040-41ae-a96d-232c23482af8" providerId="ADAL" clId="{E656E43A-19C3-42A5-B860-FE9996930D21}" dt="2023-08-13T11:49:21.194" v="465"/>
          <ac:spMkLst>
            <pc:docMk/>
            <pc:sldMk cId="275673256" sldId="536"/>
            <ac:spMk id="21" creationId="{069F09DC-20F3-4360-9060-600686B95AF4}"/>
          </ac:spMkLst>
        </pc:spChg>
        <pc:spChg chg="mod">
          <ac:chgData name="Stewart Gale" userId="3647ddd2-6040-41ae-a96d-232c23482af8" providerId="ADAL" clId="{E656E43A-19C3-42A5-B860-FE9996930D21}" dt="2023-08-13T11:50:47.187" v="488" actId="1076"/>
          <ac:spMkLst>
            <pc:docMk/>
            <pc:sldMk cId="275673256" sldId="536"/>
            <ac:spMk id="23" creationId="{00000000-0000-0000-0000-000000000000}"/>
          </ac:spMkLst>
        </pc:spChg>
        <pc:spChg chg="add del mod">
          <ac:chgData name="Stewart Gale" userId="3647ddd2-6040-41ae-a96d-232c23482af8" providerId="ADAL" clId="{E656E43A-19C3-42A5-B860-FE9996930D21}" dt="2023-08-13T11:50:29.044" v="484" actId="478"/>
          <ac:spMkLst>
            <pc:docMk/>
            <pc:sldMk cId="275673256" sldId="536"/>
            <ac:spMk id="25" creationId="{268A1487-EFB8-64F6-B57F-E52D29A1E15B}"/>
          </ac:spMkLst>
        </pc:spChg>
        <pc:spChg chg="add mod">
          <ac:chgData name="Stewart Gale" userId="3647ddd2-6040-41ae-a96d-232c23482af8" providerId="ADAL" clId="{E656E43A-19C3-42A5-B860-FE9996930D21}" dt="2023-08-13T11:49:21.194" v="465"/>
          <ac:spMkLst>
            <pc:docMk/>
            <pc:sldMk cId="275673256" sldId="536"/>
            <ac:spMk id="26" creationId="{C40A183E-7F13-8DBC-A29B-3A9FCAA21199}"/>
          </ac:spMkLst>
        </pc:spChg>
        <pc:spChg chg="add mod">
          <ac:chgData name="Stewart Gale" userId="3647ddd2-6040-41ae-a96d-232c23482af8" providerId="ADAL" clId="{E656E43A-19C3-42A5-B860-FE9996930D21}" dt="2023-08-13T11:50:02.924" v="478" actId="207"/>
          <ac:spMkLst>
            <pc:docMk/>
            <pc:sldMk cId="275673256" sldId="536"/>
            <ac:spMk id="27" creationId="{7D54A3C0-D3BB-5AA0-A66F-52C8948FE80B}"/>
          </ac:spMkLst>
        </pc:spChg>
        <pc:spChg chg="add mod">
          <ac:chgData name="Stewart Gale" userId="3647ddd2-6040-41ae-a96d-232c23482af8" providerId="ADAL" clId="{E656E43A-19C3-42A5-B860-FE9996930D21}" dt="2023-08-13T11:50:07.825" v="481" actId="20577"/>
          <ac:spMkLst>
            <pc:docMk/>
            <pc:sldMk cId="275673256" sldId="536"/>
            <ac:spMk id="28" creationId="{3DB0EAA0-CEBF-5EFF-5C5E-9888D90B498B}"/>
          </ac:spMkLst>
        </pc:spChg>
        <pc:grpChg chg="del mod">
          <ac:chgData name="Stewart Gale" userId="3647ddd2-6040-41ae-a96d-232c23482af8" providerId="ADAL" clId="{E656E43A-19C3-42A5-B860-FE9996930D21}" dt="2023-08-13T11:49:26.335" v="466" actId="478"/>
          <ac:grpSpMkLst>
            <pc:docMk/>
            <pc:sldMk cId="275673256" sldId="536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E656E43A-19C3-42A5-B860-FE9996930D21}" dt="2023-08-13T11:49:26.335" v="466" actId="478"/>
          <ac:cxnSpMkLst>
            <pc:docMk/>
            <pc:sldMk cId="275673256" sldId="536"/>
            <ac:cxnSpMk id="4" creationId="{694170A7-F542-433D-AE47-C7A950C348C9}"/>
          </ac:cxnSpMkLst>
        </pc:cxnChg>
        <pc:cxnChg chg="add mod">
          <ac:chgData name="Stewart Gale" userId="3647ddd2-6040-41ae-a96d-232c23482af8" providerId="ADAL" clId="{E656E43A-19C3-42A5-B860-FE9996930D21}" dt="2023-08-13T11:49:21.194" v="465"/>
          <ac:cxnSpMkLst>
            <pc:docMk/>
            <pc:sldMk cId="275673256" sldId="536"/>
            <ac:cxnSpMk id="6" creationId="{D234C7B9-8697-37F9-36CC-99A471D97FB1}"/>
          </ac:cxnSpMkLst>
        </pc:cxnChg>
        <pc:cxnChg chg="del mod">
          <ac:chgData name="Stewart Gale" userId="3647ddd2-6040-41ae-a96d-232c23482af8" providerId="ADAL" clId="{E656E43A-19C3-42A5-B860-FE9996930D21}" dt="2023-08-13T11:49:11.315" v="464" actId="478"/>
          <ac:cxnSpMkLst>
            <pc:docMk/>
            <pc:sldMk cId="275673256" sldId="536"/>
            <ac:cxnSpMk id="7" creationId="{00000000-0000-0000-0000-000000000000}"/>
          </ac:cxnSpMkLst>
        </pc:cxnChg>
        <pc:cxnChg chg="del mod">
          <ac:chgData name="Stewart Gale" userId="3647ddd2-6040-41ae-a96d-232c23482af8" providerId="ADAL" clId="{E656E43A-19C3-42A5-B860-FE9996930D21}" dt="2023-08-13T11:49:11.315" v="464" actId="478"/>
          <ac:cxnSpMkLst>
            <pc:docMk/>
            <pc:sldMk cId="275673256" sldId="536"/>
            <ac:cxnSpMk id="8" creationId="{00000000-0000-0000-0000-000000000000}"/>
          </ac:cxnSpMkLst>
        </pc:cxnChg>
        <pc:cxnChg chg="add mod">
          <ac:chgData name="Stewart Gale" userId="3647ddd2-6040-41ae-a96d-232c23482af8" providerId="ADAL" clId="{E656E43A-19C3-42A5-B860-FE9996930D21}" dt="2023-08-13T11:49:21.194" v="465"/>
          <ac:cxnSpMkLst>
            <pc:docMk/>
            <pc:sldMk cId="275673256" sldId="536"/>
            <ac:cxnSpMk id="9" creationId="{87DDE286-610F-CA23-98D8-463EE708763D}"/>
          </ac:cxnSpMkLst>
        </pc:cxnChg>
        <pc:cxnChg chg="add del mod">
          <ac:chgData name="Stewart Gale" userId="3647ddd2-6040-41ae-a96d-232c23482af8" providerId="ADAL" clId="{E656E43A-19C3-42A5-B860-FE9996930D21}" dt="2023-08-13T11:50:33.716" v="486" actId="478"/>
          <ac:cxnSpMkLst>
            <pc:docMk/>
            <pc:sldMk cId="275673256" sldId="536"/>
            <ac:cxnSpMk id="22" creationId="{6791DD59-9413-A96C-F2EB-1A41768176BD}"/>
          </ac:cxnSpMkLst>
        </pc:cxnChg>
        <pc:cxnChg chg="add del mod">
          <ac:chgData name="Stewart Gale" userId="3647ddd2-6040-41ae-a96d-232c23482af8" providerId="ADAL" clId="{E656E43A-19C3-42A5-B860-FE9996930D21}" dt="2023-08-13T11:50:32.214" v="485" actId="478"/>
          <ac:cxnSpMkLst>
            <pc:docMk/>
            <pc:sldMk cId="275673256" sldId="536"/>
            <ac:cxnSpMk id="24" creationId="{138B0358-5E66-7997-6610-0F620033D2AC}"/>
          </ac:cxnSpMkLst>
        </pc:cxnChg>
      </pc:sldChg>
      <pc:sldChg chg="addSp delSp modSp mod modAnim">
        <pc:chgData name="Stewart Gale" userId="3647ddd2-6040-41ae-a96d-232c23482af8" providerId="ADAL" clId="{E656E43A-19C3-42A5-B860-FE9996930D21}" dt="2023-08-13T11:44:50.436" v="342" actId="14100"/>
        <pc:sldMkLst>
          <pc:docMk/>
          <pc:sldMk cId="1567851794" sldId="538"/>
        </pc:sldMkLst>
        <pc:spChg chg="mod">
          <ac:chgData name="Stewart Gale" userId="3647ddd2-6040-41ae-a96d-232c23482af8" providerId="ADAL" clId="{E656E43A-19C3-42A5-B860-FE9996930D21}" dt="2023-08-13T09:46:26.122" v="0"/>
          <ac:spMkLst>
            <pc:docMk/>
            <pc:sldMk cId="1567851794" sldId="538"/>
            <ac:spMk id="3" creationId="{9D0A63E3-68E4-488B-8F1E-E9E246E9758E}"/>
          </ac:spMkLst>
        </pc:spChg>
        <pc:spChg chg="mod topLvl">
          <ac:chgData name="Stewart Gale" userId="3647ddd2-6040-41ae-a96d-232c23482af8" providerId="ADAL" clId="{E656E43A-19C3-42A5-B860-FE9996930D21}" dt="2023-08-13T11:44:50.436" v="342" actId="14100"/>
          <ac:spMkLst>
            <pc:docMk/>
            <pc:sldMk cId="1567851794" sldId="538"/>
            <ac:spMk id="6" creationId="{323D175B-8232-D929-0C2F-F2D4B1432977}"/>
          </ac:spMkLst>
        </pc:spChg>
        <pc:spChg chg="del mod">
          <ac:chgData name="Stewart Gale" userId="3647ddd2-6040-41ae-a96d-232c23482af8" providerId="ADAL" clId="{E656E43A-19C3-42A5-B860-FE9996930D21}" dt="2023-08-13T11:33:49.874" v="82" actId="478"/>
          <ac:spMkLst>
            <pc:docMk/>
            <pc:sldMk cId="1567851794" sldId="538"/>
            <ac:spMk id="10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35:22.609" v="139" actId="1076"/>
          <ac:spMkLst>
            <pc:docMk/>
            <pc:sldMk cId="1567851794" sldId="538"/>
            <ac:spMk id="11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35:18.257" v="138" actId="1076"/>
          <ac:spMkLst>
            <pc:docMk/>
            <pc:sldMk cId="1567851794" sldId="538"/>
            <ac:spMk id="12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30:48.970" v="38" actId="1076"/>
          <ac:spMkLst>
            <pc:docMk/>
            <pc:sldMk cId="1567851794" sldId="538"/>
            <ac:spMk id="14" creationId="{CCB9B049-CAE6-4C67-8DFB-C12175E2DE96}"/>
          </ac:spMkLst>
        </pc:spChg>
        <pc:spChg chg="add mod">
          <ac:chgData name="Stewart Gale" userId="3647ddd2-6040-41ae-a96d-232c23482af8" providerId="ADAL" clId="{E656E43A-19C3-42A5-B860-FE9996930D21}" dt="2023-08-13T11:34:49.132" v="132" actId="1076"/>
          <ac:spMkLst>
            <pc:docMk/>
            <pc:sldMk cId="1567851794" sldId="538"/>
            <ac:spMk id="15" creationId="{4E2B2DCF-0E8A-F968-CBC4-446203A02488}"/>
          </ac:spMkLst>
        </pc:spChg>
        <pc:spChg chg="mod">
          <ac:chgData name="Stewart Gale" userId="3647ddd2-6040-41ae-a96d-232c23482af8" providerId="ADAL" clId="{E656E43A-19C3-42A5-B860-FE9996930D21}" dt="2023-08-13T11:34:33.848" v="122" actId="1076"/>
          <ac:spMkLst>
            <pc:docMk/>
            <pc:sldMk cId="1567851794" sldId="538"/>
            <ac:spMk id="28" creationId="{00000000-0000-0000-0000-000000000000}"/>
          </ac:spMkLst>
        </pc:spChg>
        <pc:grpChg chg="del mod">
          <ac:chgData name="Stewart Gale" userId="3647ddd2-6040-41ae-a96d-232c23482af8" providerId="ADAL" clId="{E656E43A-19C3-42A5-B860-FE9996930D21}" dt="2023-08-13T11:29:54.216" v="8" actId="478"/>
          <ac:grpSpMkLst>
            <pc:docMk/>
            <pc:sldMk cId="1567851794" sldId="538"/>
            <ac:grpSpMk id="2" creationId="{F52B10EC-098B-4B0A-8CE2-8725D98FB92F}"/>
          </ac:grpSpMkLst>
        </pc:grpChg>
        <pc:grpChg chg="add del mod">
          <ac:chgData name="Stewart Gale" userId="3647ddd2-6040-41ae-a96d-232c23482af8" providerId="ADAL" clId="{E656E43A-19C3-42A5-B860-FE9996930D21}" dt="2023-08-13T11:30:21.166" v="21" actId="478"/>
          <ac:grpSpMkLst>
            <pc:docMk/>
            <pc:sldMk cId="1567851794" sldId="538"/>
            <ac:grpSpMk id="5" creationId="{3BE64063-2B69-B88C-CCE8-846F8195255F}"/>
          </ac:grpSpMkLst>
        </pc:grpChg>
        <pc:cxnChg chg="mod">
          <ac:chgData name="Stewart Gale" userId="3647ddd2-6040-41ae-a96d-232c23482af8" providerId="ADAL" clId="{E656E43A-19C3-42A5-B860-FE9996930D21}" dt="2023-08-13T09:46:26.122" v="0"/>
          <ac:cxnSpMkLst>
            <pc:docMk/>
            <pc:sldMk cId="1567851794" sldId="538"/>
            <ac:cxnSpMk id="4" creationId="{81A815F7-A766-4197-BA86-668612315643}"/>
          </ac:cxnSpMkLst>
        </pc:cxnChg>
        <pc:cxnChg chg="del mod topLvl">
          <ac:chgData name="Stewart Gale" userId="3647ddd2-6040-41ae-a96d-232c23482af8" providerId="ADAL" clId="{E656E43A-19C3-42A5-B860-FE9996930D21}" dt="2023-08-13T11:30:21.166" v="21" actId="478"/>
          <ac:cxnSpMkLst>
            <pc:docMk/>
            <pc:sldMk cId="1567851794" sldId="538"/>
            <ac:cxnSpMk id="7" creationId="{55A0E148-C666-166D-1237-28CDDB38FA08}"/>
          </ac:cxnSpMkLst>
        </pc:cxnChg>
        <pc:cxnChg chg="mod">
          <ac:chgData name="Stewart Gale" userId="3647ddd2-6040-41ae-a96d-232c23482af8" providerId="ADAL" clId="{E656E43A-19C3-42A5-B860-FE9996930D21}" dt="2023-08-13T11:30:48.970" v="38" actId="1076"/>
          <ac:cxnSpMkLst>
            <pc:docMk/>
            <pc:sldMk cId="1567851794" sldId="538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E656E43A-19C3-42A5-B860-FE9996930D21}" dt="2023-08-13T11:30:48.970" v="38" actId="1076"/>
          <ac:cxnSpMkLst>
            <pc:docMk/>
            <pc:sldMk cId="1567851794" sldId="538"/>
            <ac:cxnSpMk id="9" creationId="{00000000-0000-0000-0000-000000000000}"/>
          </ac:cxnSpMkLst>
        </pc:cxnChg>
      </pc:sldChg>
      <pc:sldChg chg="delSp modSp add mod ord modAnim">
        <pc:chgData name="Stewart Gale" userId="3647ddd2-6040-41ae-a96d-232c23482af8" providerId="ADAL" clId="{E656E43A-19C3-42A5-B860-FE9996930D21}" dt="2023-08-13T11:44:59.012" v="344" actId="14100"/>
        <pc:sldMkLst>
          <pc:docMk/>
          <pc:sldMk cId="2688353176" sldId="539"/>
        </pc:sldMkLst>
        <pc:spChg chg="mod">
          <ac:chgData name="Stewart Gale" userId="3647ddd2-6040-41ae-a96d-232c23482af8" providerId="ADAL" clId="{E656E43A-19C3-42A5-B860-FE9996930D21}" dt="2023-08-13T11:44:59.012" v="344" actId="14100"/>
          <ac:spMkLst>
            <pc:docMk/>
            <pc:sldMk cId="2688353176" sldId="539"/>
            <ac:spMk id="6" creationId="{323D175B-8232-D929-0C2F-F2D4B1432977}"/>
          </ac:spMkLst>
        </pc:spChg>
        <pc:spChg chg="mod">
          <ac:chgData name="Stewart Gale" userId="3647ddd2-6040-41ae-a96d-232c23482af8" providerId="ADAL" clId="{E656E43A-19C3-42A5-B860-FE9996930D21}" dt="2023-08-13T11:33:13.796" v="75" actId="1076"/>
          <ac:spMkLst>
            <pc:docMk/>
            <pc:sldMk cId="2688353176" sldId="539"/>
            <ac:spMk id="10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32:54.977" v="67" actId="1076"/>
          <ac:spMkLst>
            <pc:docMk/>
            <pc:sldMk cId="2688353176" sldId="539"/>
            <ac:spMk id="11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32:54.977" v="67" actId="1076"/>
          <ac:spMkLst>
            <pc:docMk/>
            <pc:sldMk cId="2688353176" sldId="539"/>
            <ac:spMk id="12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32:54.977" v="67" actId="1076"/>
          <ac:spMkLst>
            <pc:docMk/>
            <pc:sldMk cId="2688353176" sldId="539"/>
            <ac:spMk id="14" creationId="{CCB9B049-CAE6-4C67-8DFB-C12175E2DE96}"/>
          </ac:spMkLst>
        </pc:spChg>
        <pc:spChg chg="mod">
          <ac:chgData name="Stewart Gale" userId="3647ddd2-6040-41ae-a96d-232c23482af8" providerId="ADAL" clId="{E656E43A-19C3-42A5-B860-FE9996930D21}" dt="2023-08-13T11:33:19.697" v="77" actId="1076"/>
          <ac:spMkLst>
            <pc:docMk/>
            <pc:sldMk cId="2688353176" sldId="539"/>
            <ac:spMk id="15" creationId="{4E2B2DCF-0E8A-F968-CBC4-446203A02488}"/>
          </ac:spMkLst>
        </pc:spChg>
        <pc:spChg chg="del">
          <ac:chgData name="Stewart Gale" userId="3647ddd2-6040-41ae-a96d-232c23482af8" providerId="ADAL" clId="{E656E43A-19C3-42A5-B860-FE9996930D21}" dt="2023-08-13T11:32:32.768" v="59" actId="478"/>
          <ac:spMkLst>
            <pc:docMk/>
            <pc:sldMk cId="2688353176" sldId="539"/>
            <ac:spMk id="28" creationId="{00000000-0000-0000-0000-000000000000}"/>
          </ac:spMkLst>
        </pc:spChg>
        <pc:cxnChg chg="mod">
          <ac:chgData name="Stewart Gale" userId="3647ddd2-6040-41ae-a96d-232c23482af8" providerId="ADAL" clId="{E656E43A-19C3-42A5-B860-FE9996930D21}" dt="2023-08-13T11:32:54.977" v="67" actId="1076"/>
          <ac:cxnSpMkLst>
            <pc:docMk/>
            <pc:sldMk cId="2688353176" sldId="539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E656E43A-19C3-42A5-B860-FE9996930D21}" dt="2023-08-13T11:32:54.977" v="67" actId="1076"/>
          <ac:cxnSpMkLst>
            <pc:docMk/>
            <pc:sldMk cId="2688353176" sldId="539"/>
            <ac:cxnSpMk id="9" creationId="{00000000-0000-0000-0000-000000000000}"/>
          </ac:cxnSpMkLst>
        </pc:cxnChg>
      </pc:sldChg>
      <pc:sldChg chg="addSp delSp modSp add mod">
        <pc:chgData name="Stewart Gale" userId="3647ddd2-6040-41ae-a96d-232c23482af8" providerId="ADAL" clId="{E656E43A-19C3-42A5-B860-FE9996930D21}" dt="2023-08-13T11:44:36.743" v="339" actId="1076"/>
        <pc:sldMkLst>
          <pc:docMk/>
          <pc:sldMk cId="2150560601" sldId="540"/>
        </pc:sldMkLst>
        <pc:spChg chg="add mod">
          <ac:chgData name="Stewart Gale" userId="3647ddd2-6040-41ae-a96d-232c23482af8" providerId="ADAL" clId="{E656E43A-19C3-42A5-B860-FE9996930D21}" dt="2023-08-13T11:43:39.780" v="329" actId="1076"/>
          <ac:spMkLst>
            <pc:docMk/>
            <pc:sldMk cId="2150560601" sldId="540"/>
            <ac:spMk id="2" creationId="{B2FB5F56-CC73-C5F5-43D6-B261D0159177}"/>
          </ac:spMkLst>
        </pc:spChg>
        <pc:spChg chg="mod">
          <ac:chgData name="Stewart Gale" userId="3647ddd2-6040-41ae-a96d-232c23482af8" providerId="ADAL" clId="{E656E43A-19C3-42A5-B860-FE9996930D21}" dt="2023-08-13T11:44:36.743" v="339" actId="1076"/>
          <ac:spMkLst>
            <pc:docMk/>
            <pc:sldMk cId="2150560601" sldId="540"/>
            <ac:spMk id="6" creationId="{323D175B-8232-D929-0C2F-F2D4B1432977}"/>
          </ac:spMkLst>
        </pc:spChg>
        <pc:spChg chg="mod">
          <ac:chgData name="Stewart Gale" userId="3647ddd2-6040-41ae-a96d-232c23482af8" providerId="ADAL" clId="{E656E43A-19C3-42A5-B860-FE9996930D21}" dt="2023-08-13T11:37:33.907" v="207" actId="1076"/>
          <ac:spMkLst>
            <pc:docMk/>
            <pc:sldMk cId="2150560601" sldId="540"/>
            <ac:spMk id="11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37:33.907" v="207" actId="1076"/>
          <ac:spMkLst>
            <pc:docMk/>
            <pc:sldMk cId="2150560601" sldId="540"/>
            <ac:spMk id="12" creationId="{00000000-0000-0000-0000-000000000000}"/>
          </ac:spMkLst>
        </pc:spChg>
        <pc:spChg chg="del">
          <ac:chgData name="Stewart Gale" userId="3647ddd2-6040-41ae-a96d-232c23482af8" providerId="ADAL" clId="{E656E43A-19C3-42A5-B860-FE9996930D21}" dt="2023-08-13T11:36:33.540" v="159" actId="478"/>
          <ac:spMkLst>
            <pc:docMk/>
            <pc:sldMk cId="2150560601" sldId="540"/>
            <ac:spMk id="14" creationId="{CCB9B049-CAE6-4C67-8DFB-C12175E2DE96}"/>
          </ac:spMkLst>
        </pc:spChg>
        <pc:spChg chg="del">
          <ac:chgData name="Stewart Gale" userId="3647ddd2-6040-41ae-a96d-232c23482af8" providerId="ADAL" clId="{E656E43A-19C3-42A5-B860-FE9996930D21}" dt="2023-08-13T11:36:31.572" v="158" actId="478"/>
          <ac:spMkLst>
            <pc:docMk/>
            <pc:sldMk cId="2150560601" sldId="540"/>
            <ac:spMk id="15" creationId="{4E2B2DCF-0E8A-F968-CBC4-446203A02488}"/>
          </ac:spMkLst>
        </pc:spChg>
        <pc:spChg chg="del">
          <ac:chgData name="Stewart Gale" userId="3647ddd2-6040-41ae-a96d-232c23482af8" providerId="ADAL" clId="{E656E43A-19C3-42A5-B860-FE9996930D21}" dt="2023-08-13T11:36:31.572" v="158" actId="478"/>
          <ac:spMkLst>
            <pc:docMk/>
            <pc:sldMk cId="2150560601" sldId="540"/>
            <ac:spMk id="28" creationId="{00000000-0000-0000-0000-000000000000}"/>
          </ac:spMkLst>
        </pc:spChg>
        <pc:cxnChg chg="mod">
          <ac:chgData name="Stewart Gale" userId="3647ddd2-6040-41ae-a96d-232c23482af8" providerId="ADAL" clId="{E656E43A-19C3-42A5-B860-FE9996930D21}" dt="2023-08-13T11:37:33.907" v="207" actId="1076"/>
          <ac:cxnSpMkLst>
            <pc:docMk/>
            <pc:sldMk cId="2150560601" sldId="540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E656E43A-19C3-42A5-B860-FE9996930D21}" dt="2023-08-13T11:37:33.907" v="207" actId="1076"/>
          <ac:cxnSpMkLst>
            <pc:docMk/>
            <pc:sldMk cId="2150560601" sldId="540"/>
            <ac:cxnSpMk id="9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E656E43A-19C3-42A5-B860-FE9996930D21}" dt="2023-08-13T11:45:52.063" v="351" actId="113"/>
        <pc:sldMkLst>
          <pc:docMk/>
          <pc:sldMk cId="964373417" sldId="541"/>
        </pc:sldMkLst>
        <pc:spChg chg="mod">
          <ac:chgData name="Stewart Gale" userId="3647ddd2-6040-41ae-a96d-232c23482af8" providerId="ADAL" clId="{E656E43A-19C3-42A5-B860-FE9996930D21}" dt="2023-08-13T11:44:26.020" v="336" actId="1076"/>
          <ac:spMkLst>
            <pc:docMk/>
            <pc:sldMk cId="964373417" sldId="541"/>
            <ac:spMk id="3" creationId="{1DCD659B-9B0F-4736-B272-47379BEFFD3A}"/>
          </ac:spMkLst>
        </pc:spChg>
        <pc:spChg chg="mod">
          <ac:chgData name="Stewart Gale" userId="3647ddd2-6040-41ae-a96d-232c23482af8" providerId="ADAL" clId="{E656E43A-19C3-42A5-B860-FE9996930D21}" dt="2023-08-13T11:41:03.834" v="274" actId="14100"/>
          <ac:spMkLst>
            <pc:docMk/>
            <pc:sldMk cId="964373417" sldId="541"/>
            <ac:spMk id="5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40:54.444" v="271" actId="1076"/>
          <ac:spMkLst>
            <pc:docMk/>
            <pc:sldMk cId="964373417" sldId="541"/>
            <ac:spMk id="10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40:46.166" v="265" actId="1076"/>
          <ac:spMkLst>
            <pc:docMk/>
            <pc:sldMk cId="964373417" sldId="541"/>
            <ac:spMk id="11" creationId="{00000000-0000-0000-0000-000000000000}"/>
          </ac:spMkLst>
        </pc:spChg>
        <pc:spChg chg="del mod">
          <ac:chgData name="Stewart Gale" userId="3647ddd2-6040-41ae-a96d-232c23482af8" providerId="ADAL" clId="{E656E43A-19C3-42A5-B860-FE9996930D21}" dt="2023-08-13T11:42:20.589" v="304" actId="478"/>
          <ac:spMkLst>
            <pc:docMk/>
            <pc:sldMk cId="964373417" sldId="541"/>
            <ac:spMk id="14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11:41:15.744" v="278" actId="1076"/>
          <ac:spMkLst>
            <pc:docMk/>
            <pc:sldMk cId="964373417" sldId="541"/>
            <ac:spMk id="15" creationId="{00000000-0000-0000-0000-000000000000}"/>
          </ac:spMkLst>
        </pc:spChg>
        <pc:spChg chg="del mod">
          <ac:chgData name="Stewart Gale" userId="3647ddd2-6040-41ae-a96d-232c23482af8" providerId="ADAL" clId="{E656E43A-19C3-42A5-B860-FE9996930D21}" dt="2023-08-13T11:43:31.042" v="328" actId="478"/>
          <ac:spMkLst>
            <pc:docMk/>
            <pc:sldMk cId="964373417" sldId="541"/>
            <ac:spMk id="16" creationId="{00000000-0000-0000-0000-000000000000}"/>
          </ac:spMkLst>
        </pc:spChg>
        <pc:spChg chg="del">
          <ac:chgData name="Stewart Gale" userId="3647ddd2-6040-41ae-a96d-232c23482af8" providerId="ADAL" clId="{E656E43A-19C3-42A5-B860-FE9996930D21}" dt="2023-08-13T11:42:06.673" v="297" actId="478"/>
          <ac:spMkLst>
            <pc:docMk/>
            <pc:sldMk cId="964373417" sldId="541"/>
            <ac:spMk id="17" creationId="{D40FB734-C658-42A6-999A-1E3BD55343C7}"/>
          </ac:spMkLst>
        </pc:spChg>
        <pc:spChg chg="add mod">
          <ac:chgData name="Stewart Gale" userId="3647ddd2-6040-41ae-a96d-232c23482af8" providerId="ADAL" clId="{E656E43A-19C3-42A5-B860-FE9996930D21}" dt="2023-08-13T11:42:44.220" v="313" actId="14100"/>
          <ac:spMkLst>
            <pc:docMk/>
            <pc:sldMk cId="964373417" sldId="541"/>
            <ac:spMk id="18" creationId="{61DA615C-D532-BB43-E315-587C351D2EC2}"/>
          </ac:spMkLst>
        </pc:spChg>
        <pc:spChg chg="mod">
          <ac:chgData name="Stewart Gale" userId="3647ddd2-6040-41ae-a96d-232c23482af8" providerId="ADAL" clId="{E656E43A-19C3-42A5-B860-FE9996930D21}" dt="2023-08-13T11:45:52.063" v="351" actId="113"/>
          <ac:spMkLst>
            <pc:docMk/>
            <pc:sldMk cId="964373417" sldId="541"/>
            <ac:spMk id="20" creationId="{1FE21C88-DDE8-4347-AC77-CE6F7F63A778}"/>
          </ac:spMkLst>
        </pc:spChg>
        <pc:spChg chg="del">
          <ac:chgData name="Stewart Gale" userId="3647ddd2-6040-41ae-a96d-232c23482af8" providerId="ADAL" clId="{E656E43A-19C3-42A5-B860-FE9996930D21}" dt="2023-08-13T11:42:06.673" v="297" actId="478"/>
          <ac:spMkLst>
            <pc:docMk/>
            <pc:sldMk cId="964373417" sldId="541"/>
            <ac:spMk id="21" creationId="{11BB0E7C-9FAC-48A9-A9B8-3DFA56470134}"/>
          </ac:spMkLst>
        </pc:spChg>
        <pc:spChg chg="del">
          <ac:chgData name="Stewart Gale" userId="3647ddd2-6040-41ae-a96d-232c23482af8" providerId="ADAL" clId="{E656E43A-19C3-42A5-B860-FE9996930D21}" dt="2023-08-13T11:42:06.673" v="297" actId="478"/>
          <ac:spMkLst>
            <pc:docMk/>
            <pc:sldMk cId="964373417" sldId="541"/>
            <ac:spMk id="24" creationId="{00000000-0000-0000-0000-000000000000}"/>
          </ac:spMkLst>
        </pc:spChg>
        <pc:spChg chg="add mod">
          <ac:chgData name="Stewart Gale" userId="3647ddd2-6040-41ae-a96d-232c23482af8" providerId="ADAL" clId="{E656E43A-19C3-42A5-B860-FE9996930D21}" dt="2023-08-13T11:43:51.296" v="331" actId="1076"/>
          <ac:spMkLst>
            <pc:docMk/>
            <pc:sldMk cId="964373417" sldId="541"/>
            <ac:spMk id="26" creationId="{3A7FF412-0FBD-FCD7-6189-A563E0B7230D}"/>
          </ac:spMkLst>
        </pc:spChg>
        <pc:cxnChg chg="add mod">
          <ac:chgData name="Stewart Gale" userId="3647ddd2-6040-41ae-a96d-232c23482af8" providerId="ADAL" clId="{E656E43A-19C3-42A5-B860-FE9996930D21}" dt="2023-08-13T11:40:15.636" v="261" actId="692"/>
          <ac:cxnSpMkLst>
            <pc:docMk/>
            <pc:sldMk cId="964373417" sldId="541"/>
            <ac:cxnSpMk id="4" creationId="{5BDE3344-2ECF-56E9-53E0-33592A214C45}"/>
          </ac:cxnSpMkLst>
        </pc:cxnChg>
        <pc:cxnChg chg="mod">
          <ac:chgData name="Stewart Gale" userId="3647ddd2-6040-41ae-a96d-232c23482af8" providerId="ADAL" clId="{E656E43A-19C3-42A5-B860-FE9996930D21}" dt="2023-08-13T11:43:31.042" v="328" actId="478"/>
          <ac:cxnSpMkLst>
            <pc:docMk/>
            <pc:sldMk cId="964373417" sldId="541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E656E43A-19C3-42A5-B860-FE9996930D21}" dt="2023-08-13T11:42:59.174" v="317" actId="14100"/>
          <ac:cxnSpMkLst>
            <pc:docMk/>
            <pc:sldMk cId="964373417" sldId="541"/>
            <ac:cxnSpMk id="8" creationId="{00000000-0000-0000-0000-000000000000}"/>
          </ac:cxnSpMkLst>
        </pc:cxnChg>
        <pc:cxnChg chg="add mod">
          <ac:chgData name="Stewart Gale" userId="3647ddd2-6040-41ae-a96d-232c23482af8" providerId="ADAL" clId="{E656E43A-19C3-42A5-B860-FE9996930D21}" dt="2023-08-13T11:40:35.465" v="264" actId="1076"/>
          <ac:cxnSpMkLst>
            <pc:docMk/>
            <pc:sldMk cId="964373417" sldId="541"/>
            <ac:cxnSpMk id="12" creationId="{743EFEFD-0790-F734-04FF-1E9C0D6F0C80}"/>
          </ac:cxnSpMkLst>
        </pc:cxnChg>
      </pc:sldChg>
      <pc:sldChg chg="modSp add">
        <pc:chgData name="Stewart Gale" userId="3647ddd2-6040-41ae-a96d-232c23482af8" providerId="ADAL" clId="{E656E43A-19C3-42A5-B860-FE9996930D21}" dt="2023-08-13T11:45:45.797" v="350" actId="113"/>
        <pc:sldMkLst>
          <pc:docMk/>
          <pc:sldMk cId="3244363032" sldId="542"/>
        </pc:sldMkLst>
        <pc:spChg chg="mod">
          <ac:chgData name="Stewart Gale" userId="3647ddd2-6040-41ae-a96d-232c23482af8" providerId="ADAL" clId="{E656E43A-19C3-42A5-B860-FE9996930D21}" dt="2023-08-13T11:45:45.797" v="350" actId="113"/>
          <ac:spMkLst>
            <pc:docMk/>
            <pc:sldMk cId="3244363032" sldId="542"/>
            <ac:spMk id="20" creationId="{1FE21C88-DDE8-4347-AC77-CE6F7F63A778}"/>
          </ac:spMkLst>
        </pc:spChg>
      </pc:sldChg>
      <pc:sldChg chg="modSp add mod">
        <pc:chgData name="Stewart Gale" userId="3647ddd2-6040-41ae-a96d-232c23482af8" providerId="ADAL" clId="{E656E43A-19C3-42A5-B860-FE9996930D21}" dt="2023-08-13T11:46:14.048" v="355" actId="207"/>
        <pc:sldMkLst>
          <pc:docMk/>
          <pc:sldMk cId="404257123" sldId="543"/>
        </pc:sldMkLst>
        <pc:spChg chg="mod">
          <ac:chgData name="Stewart Gale" userId="3647ddd2-6040-41ae-a96d-232c23482af8" providerId="ADAL" clId="{E656E43A-19C3-42A5-B860-FE9996930D21}" dt="2023-08-13T11:46:14.048" v="355" actId="207"/>
          <ac:spMkLst>
            <pc:docMk/>
            <pc:sldMk cId="404257123" sldId="543"/>
            <ac:spMk id="20" creationId="{1FE21C88-DDE8-4347-AC77-CE6F7F63A778}"/>
          </ac:spMkLst>
        </pc:spChg>
      </pc:sldChg>
      <pc:sldChg chg="modSp add mod ord modAnim">
        <pc:chgData name="Stewart Gale" userId="3647ddd2-6040-41ae-a96d-232c23482af8" providerId="ADAL" clId="{E656E43A-19C3-42A5-B860-FE9996930D21}" dt="2023-08-13T11:47:45.788" v="431" actId="20577"/>
        <pc:sldMkLst>
          <pc:docMk/>
          <pc:sldMk cId="2791856492" sldId="544"/>
        </pc:sldMkLst>
        <pc:spChg chg="mod">
          <ac:chgData name="Stewart Gale" userId="3647ddd2-6040-41ae-a96d-232c23482af8" providerId="ADAL" clId="{E656E43A-19C3-42A5-B860-FE9996930D21}" dt="2023-08-13T11:47:45.788" v="431" actId="20577"/>
          <ac:spMkLst>
            <pc:docMk/>
            <pc:sldMk cId="2791856492" sldId="544"/>
            <ac:spMk id="20" creationId="{1FE21C88-DDE8-4347-AC77-CE6F7F63A778}"/>
          </ac:spMkLst>
        </pc:spChg>
      </pc:sldChg>
      <pc:sldMasterChg chg="modSp modSldLayout">
        <pc:chgData name="Stewart Gale" userId="3647ddd2-6040-41ae-a96d-232c23482af8" providerId="ADAL" clId="{E656E43A-19C3-42A5-B860-FE9996930D21}" dt="2023-08-13T09:46:26.122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E656E43A-19C3-42A5-B860-FE9996930D21}" dt="2023-08-13T09:46:26.122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09:46:26.122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09:46:26.122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09:46:26.122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E656E43A-19C3-42A5-B860-FE9996930D21}" dt="2023-08-13T09:46:26.122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E656E43A-19C3-42A5-B860-FE9996930D21}" dt="2023-08-13T09:46:26.122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656E43A-19C3-42A5-B860-FE9996930D21}" dt="2023-08-13T09:46:26.122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656E43A-19C3-42A5-B860-FE9996930D21}" dt="2023-08-13T09:46:26.122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656E43A-19C3-42A5-B860-FE9996930D21}" dt="2023-08-13T09:46:26.122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656E43A-19C3-42A5-B860-FE9996930D21}" dt="2023-08-13T09:46:26.122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656E43A-19C3-42A5-B860-FE9996930D21}" dt="2023-08-13T09:46:26.122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656E43A-19C3-42A5-B860-FE9996930D21}" dt="2023-08-13T09:46:26.122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656E43A-19C3-42A5-B860-FE9996930D21}" dt="2023-08-13T09:46:26.122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343A-D510-4516-9E14-0D772B8A3790}" type="datetimeFigureOut">
              <a:rPr lang="en-GB" smtClean="0"/>
              <a:t>13/08/2023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95899-FA65-494C-AF5A-AA329B9E5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996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13/08/2023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384" y="260648"/>
            <a:ext cx="10945216" cy="6417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Vectors </a:t>
            </a:r>
          </a:p>
          <a:p>
            <a:pPr algn="ctr"/>
            <a:r>
              <a:rPr lang="en-GB" sz="8800" dirty="0"/>
              <a:t>Describing Vectors</a:t>
            </a:r>
            <a:endParaRPr lang="en-GB" sz="2800" dirty="0"/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12</a:t>
            </a:r>
          </a:p>
          <a:p>
            <a:pPr algn="ctr"/>
            <a:r>
              <a:rPr lang="en-GB" sz="8800" dirty="0"/>
              <a:t>(Part 1 of 6)</a:t>
            </a:r>
          </a:p>
        </p:txBody>
      </p:sp>
    </p:spTree>
    <p:extLst>
      <p:ext uri="{BB962C8B-B14F-4D97-AF65-F5344CB8AC3E}">
        <p14:creationId xmlns:p14="http://schemas.microsoft.com/office/powerpoint/2010/main" val="983489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DCD659B-9B0F-4736-B272-47379BEFFD3A}"/>
              </a:ext>
            </a:extLst>
          </p:cNvPr>
          <p:cNvSpPr txBox="1"/>
          <p:nvPr/>
        </p:nvSpPr>
        <p:spPr>
          <a:xfrm>
            <a:off x="3935760" y="441553"/>
            <a:ext cx="449999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Adding Vectors</a:t>
            </a:r>
            <a:endParaRPr lang="en-GB" sz="48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1497276" y="2790220"/>
            <a:ext cx="24879" cy="352839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090105" y="5949280"/>
            <a:ext cx="4032448" cy="176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77395" y="3159013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1" name="Oval 10"/>
          <p:cNvSpPr/>
          <p:nvPr/>
        </p:nvSpPr>
        <p:spPr>
          <a:xfrm>
            <a:off x="2865427" y="365463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679175" y="1486907"/>
            <a:ext cx="1945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rgbClr val="FF0000"/>
                </a:solidFill>
              </a:rPr>
              <a:t>A</a:t>
            </a:r>
            <a:r>
              <a:rPr lang="en-GB" sz="7200" b="1" dirty="0">
                <a:solidFill>
                  <a:srgbClr val="0000FF"/>
                </a:solidFill>
              </a:rPr>
              <a:t>B</a:t>
            </a:r>
            <a:r>
              <a:rPr lang="en-GB" sz="7200" dirty="0"/>
              <a:t> =</a:t>
            </a:r>
            <a:endParaRPr lang="en-GB" sz="7200" b="1" dirty="0">
              <a:solidFill>
                <a:srgbClr val="0000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65227" y="5887725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B050"/>
                </a:solidFill>
              </a:rPr>
              <a:t>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07202" y="4354778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18" name="Oval 17"/>
          <p:cNvSpPr/>
          <p:nvPr/>
        </p:nvSpPr>
        <p:spPr>
          <a:xfrm>
            <a:off x="3763186" y="4545552"/>
            <a:ext cx="144016" cy="144016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7794867" y="3077873"/>
                <a:ext cx="1617972" cy="14754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GB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GB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867" y="3077873"/>
                <a:ext cx="1617972" cy="14754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1891178" y="2790220"/>
                <a:ext cx="893258" cy="1060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GB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GB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178" y="2790220"/>
                <a:ext cx="893258" cy="10604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4151826" y="4537141"/>
                <a:ext cx="893258" cy="1060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8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GB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num>
                            <m:den>
                              <m:r>
                                <a:rPr lang="en-GB" sz="28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826" y="4537141"/>
                <a:ext cx="893258" cy="10604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9333115" y="3196096"/>
            <a:ext cx="6626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>
                <a:solidFill>
                  <a:prstClr val="black"/>
                </a:solidFill>
              </a:rPr>
              <a:t>+ </a:t>
            </a:r>
            <a:r>
              <a:rPr lang="en-GB" sz="4800" dirty="0">
                <a:solidFill>
                  <a:prstClr val="black"/>
                </a:solidFill>
              </a:rPr>
              <a:t>  </a:t>
            </a:r>
            <a:endParaRPr lang="en-GB" sz="4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9970065" y="3086834"/>
                <a:ext cx="1194878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GB" sz="4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num>
                            <m:den>
                              <m:r>
                                <a:rPr lang="en-GB" sz="4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40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0065" y="3086834"/>
                <a:ext cx="1194878" cy="14754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7874357" y="4939553"/>
                <a:ext cx="1577996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GB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357" y="4939553"/>
                <a:ext cx="1577996" cy="14754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991786" y="5085888"/>
            <a:ext cx="64472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solidFill>
                  <a:prstClr val="black"/>
                </a:solidFill>
              </a:rPr>
              <a:t>=</a:t>
            </a:r>
            <a:endParaRPr lang="en-GB" sz="2800" dirty="0"/>
          </a:p>
        </p:txBody>
      </p:sp>
      <p:cxnSp>
        <p:nvCxnSpPr>
          <p:cNvPr id="12" name="Straight Connector 11"/>
          <p:cNvCxnSpPr>
            <a:stCxn id="11" idx="5"/>
            <a:endCxn id="18" idx="1"/>
          </p:cNvCxnSpPr>
          <p:nvPr/>
        </p:nvCxnSpPr>
        <p:spPr>
          <a:xfrm>
            <a:off x="2988353" y="3777557"/>
            <a:ext cx="795925" cy="7890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786884" y="1526634"/>
            <a:ext cx="307488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7200" b="1" dirty="0">
                <a:solidFill>
                  <a:srgbClr val="FF0000"/>
                </a:solidFill>
              </a:rPr>
              <a:t>A</a:t>
            </a:r>
            <a:r>
              <a:rPr lang="en-GB" sz="7200" b="1" dirty="0">
                <a:solidFill>
                  <a:srgbClr val="00B050"/>
                </a:solidFill>
              </a:rPr>
              <a:t>0</a:t>
            </a:r>
            <a:r>
              <a:rPr lang="en-GB" sz="7200" dirty="0">
                <a:solidFill>
                  <a:prstClr val="black"/>
                </a:solidFill>
              </a:rPr>
              <a:t> + </a:t>
            </a:r>
            <a:r>
              <a:rPr lang="en-GB" sz="7200" b="1" dirty="0">
                <a:solidFill>
                  <a:srgbClr val="00B050"/>
                </a:solidFill>
              </a:rPr>
              <a:t>0</a:t>
            </a:r>
            <a:r>
              <a:rPr lang="en-GB" sz="7200" b="1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8C4025-8823-D946-523A-6131D67930E2}"/>
              </a:ext>
            </a:extLst>
          </p:cNvPr>
          <p:cNvSpPr txBox="1"/>
          <p:nvPr/>
        </p:nvSpPr>
        <p:spPr>
          <a:xfrm>
            <a:off x="944547" y="4704131"/>
            <a:ext cx="639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A59F42-E7D2-EB4C-2DF9-022A2C715D28}"/>
              </a:ext>
            </a:extLst>
          </p:cNvPr>
          <p:cNvSpPr txBox="1"/>
          <p:nvPr/>
        </p:nvSpPr>
        <p:spPr>
          <a:xfrm>
            <a:off x="1065227" y="3444942"/>
            <a:ext cx="382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2BA61E5-D00C-51B5-EB8E-25F7CF6C15DF}"/>
              </a:ext>
            </a:extLst>
          </p:cNvPr>
          <p:cNvSpPr txBox="1"/>
          <p:nvPr/>
        </p:nvSpPr>
        <p:spPr>
          <a:xfrm>
            <a:off x="3647728" y="5951246"/>
            <a:ext cx="382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D3CC7B-8066-87ED-FD79-1698270CEBE7}"/>
              </a:ext>
            </a:extLst>
          </p:cNvPr>
          <p:cNvSpPr txBox="1"/>
          <p:nvPr/>
        </p:nvSpPr>
        <p:spPr>
          <a:xfrm>
            <a:off x="2739647" y="5932555"/>
            <a:ext cx="497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45E3CD-C6ED-BC82-47F0-68AC8B992025}"/>
              </a:ext>
            </a:extLst>
          </p:cNvPr>
          <p:cNvSpPr txBox="1"/>
          <p:nvPr/>
        </p:nvSpPr>
        <p:spPr>
          <a:xfrm>
            <a:off x="6983316" y="3137800"/>
            <a:ext cx="7697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E3F3D3A-1F8D-8E75-139E-471071D3BA6B}"/>
                  </a:ext>
                </a:extLst>
              </p:cNvPr>
              <p:cNvSpPr txBox="1"/>
              <p:nvPr/>
            </p:nvSpPr>
            <p:spPr>
              <a:xfrm>
                <a:off x="3171691" y="3515131"/>
                <a:ext cx="216068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sz="1050" dirty="0"/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E3F3D3A-1F8D-8E75-139E-471071D3B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1691" y="3515131"/>
                <a:ext cx="216068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B9222F13-B38B-5EAF-EB45-7607ABDD01C1}"/>
              </a:ext>
            </a:extLst>
          </p:cNvPr>
          <p:cNvGrpSpPr/>
          <p:nvPr/>
        </p:nvGrpSpPr>
        <p:grpSpPr>
          <a:xfrm>
            <a:off x="1522154" y="3777556"/>
            <a:ext cx="1364364" cy="2162854"/>
            <a:chOff x="1522154" y="3777556"/>
            <a:chExt cx="1364364" cy="2162854"/>
          </a:xfrm>
        </p:grpSpPr>
        <p:cxnSp>
          <p:nvCxnSpPr>
            <p:cNvPr id="25" name="Straight Connector 24"/>
            <p:cNvCxnSpPr>
              <a:endCxn id="11" idx="3"/>
            </p:cNvCxnSpPr>
            <p:nvPr/>
          </p:nvCxnSpPr>
          <p:spPr>
            <a:xfrm flipV="1">
              <a:off x="1522154" y="3777556"/>
              <a:ext cx="1364364" cy="216285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89E5714-9398-466D-63A2-DF185038B0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54972" y="4562238"/>
              <a:ext cx="137659" cy="215110"/>
            </a:xfrm>
            <a:prstGeom prst="line">
              <a:avLst/>
            </a:prstGeom>
            <a:ln w="349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365A18B-91D3-EA61-0622-453FC9F39BB6}"/>
              </a:ext>
            </a:extLst>
          </p:cNvPr>
          <p:cNvGrpSpPr/>
          <p:nvPr/>
        </p:nvGrpSpPr>
        <p:grpSpPr>
          <a:xfrm>
            <a:off x="1522155" y="4668478"/>
            <a:ext cx="2262123" cy="1298479"/>
            <a:chOff x="1522155" y="4668478"/>
            <a:chExt cx="2262123" cy="1298479"/>
          </a:xfrm>
        </p:grpSpPr>
        <p:cxnSp>
          <p:nvCxnSpPr>
            <p:cNvPr id="27" name="Straight Connector 26"/>
            <p:cNvCxnSpPr>
              <a:endCxn id="18" idx="3"/>
            </p:cNvCxnSpPr>
            <p:nvPr/>
          </p:nvCxnSpPr>
          <p:spPr>
            <a:xfrm flipV="1">
              <a:off x="1522155" y="4668478"/>
              <a:ext cx="2262123" cy="1298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F62C56B-3109-E5C5-87AE-BC86D68A54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30343" y="5131505"/>
              <a:ext cx="207092" cy="157259"/>
            </a:xfrm>
            <a:prstGeom prst="line">
              <a:avLst/>
            </a:prstGeom>
            <a:ln w="349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F2969C1-994C-C0D1-A618-766A9E02F505}"/>
              </a:ext>
            </a:extLst>
          </p:cNvPr>
          <p:cNvCxnSpPr>
            <a:cxnSpLocks/>
          </p:cNvCxnSpPr>
          <p:nvPr/>
        </p:nvCxnSpPr>
        <p:spPr>
          <a:xfrm>
            <a:off x="3310305" y="4064545"/>
            <a:ext cx="148315" cy="174483"/>
          </a:xfrm>
          <a:prstGeom prst="line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125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6" grpId="0"/>
      <p:bldP spid="22" grpId="0"/>
      <p:bldP spid="23" grpId="0"/>
      <p:bldP spid="24" grpId="0"/>
      <p:bldP spid="31" grpId="0"/>
      <p:bldP spid="35" grpId="0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479376" y="1538789"/>
                <a:ext cx="11089232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5400" dirty="0">
                    <a:solidFill>
                      <a:prstClr val="black"/>
                    </a:solidFill>
                  </a:rPr>
                  <a:t>2D Vectors uses </a:t>
                </a:r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5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5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compents</m:t>
                    </m:r>
                    <m:r>
                      <a:rPr lang="en-GB" sz="5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538789"/>
                <a:ext cx="11089232" cy="923330"/>
              </a:xfrm>
              <a:prstGeom prst="rect">
                <a:avLst/>
              </a:prstGeom>
              <a:blipFill>
                <a:blip r:embed="rId2"/>
                <a:stretch>
                  <a:fillRect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H="1" flipV="1">
            <a:off x="4295800" y="2963451"/>
            <a:ext cx="2" cy="3033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791744" y="4979675"/>
            <a:ext cx="3816424" cy="176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522593" y="463916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95800" y="2317120"/>
            <a:ext cx="351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CB9B049-CAE6-4C67-8DFB-C12175E2DE96}"/>
              </a:ext>
            </a:extLst>
          </p:cNvPr>
          <p:cNvSpPr/>
          <p:nvPr/>
        </p:nvSpPr>
        <p:spPr>
          <a:xfrm>
            <a:off x="6600056" y="5514664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2">
            <a:extLst>
              <a:ext uri="{FF2B5EF4-FFF2-40B4-BE49-F238E27FC236}">
                <a16:creationId xmlns:a16="http://schemas.microsoft.com/office/drawing/2014/main" id="{323D175B-8232-D929-0C2F-F2D4B1432977}"/>
              </a:ext>
            </a:extLst>
          </p:cNvPr>
          <p:cNvSpPr txBox="1"/>
          <p:nvPr/>
        </p:nvSpPr>
        <p:spPr>
          <a:xfrm>
            <a:off x="3575720" y="445206"/>
            <a:ext cx="547260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Writing Vectors</a:t>
            </a:r>
            <a:endParaRPr lang="en-GB" sz="6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E2B2DCF-0E8A-F968-CBC4-446203A02488}"/>
                  </a:ext>
                </a:extLst>
              </p:cNvPr>
              <p:cNvSpPr txBox="1"/>
              <p:nvPr/>
            </p:nvSpPr>
            <p:spPr>
              <a:xfrm>
                <a:off x="6888088" y="5397131"/>
                <a:ext cx="273630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6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6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6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GB" sz="6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E2B2DCF-0E8A-F968-CBC4-446203A02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5397131"/>
                <a:ext cx="2736302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835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9048328" y="2420888"/>
                <a:ext cx="2315401" cy="21670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8" y="2420888"/>
                <a:ext cx="2315401" cy="21670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H="1" flipV="1">
            <a:off x="4547320" y="2420888"/>
            <a:ext cx="2" cy="3033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4043264" y="4437112"/>
            <a:ext cx="3816424" cy="176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865719" y="3993123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6572" y="1557483"/>
            <a:ext cx="351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CB9B049-CAE6-4C67-8DFB-C12175E2DE96}"/>
              </a:ext>
            </a:extLst>
          </p:cNvPr>
          <p:cNvSpPr/>
          <p:nvPr/>
        </p:nvSpPr>
        <p:spPr>
          <a:xfrm>
            <a:off x="6851576" y="497210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2">
            <a:extLst>
              <a:ext uri="{FF2B5EF4-FFF2-40B4-BE49-F238E27FC236}">
                <a16:creationId xmlns:a16="http://schemas.microsoft.com/office/drawing/2014/main" id="{323D175B-8232-D929-0C2F-F2D4B1432977}"/>
              </a:ext>
            </a:extLst>
          </p:cNvPr>
          <p:cNvSpPr txBox="1"/>
          <p:nvPr/>
        </p:nvSpPr>
        <p:spPr>
          <a:xfrm>
            <a:off x="1271464" y="504497"/>
            <a:ext cx="9505048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Writing Vectors as a Column Vector </a:t>
            </a:r>
            <a:endParaRPr lang="en-GB" sz="4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E2B2DCF-0E8A-F968-CBC4-446203A02488}"/>
                  </a:ext>
                </a:extLst>
              </p:cNvPr>
              <p:cNvSpPr txBox="1"/>
              <p:nvPr/>
            </p:nvSpPr>
            <p:spPr>
              <a:xfrm>
                <a:off x="6851576" y="5137388"/>
                <a:ext cx="2955578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6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6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6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GB" sz="6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E2B2DCF-0E8A-F968-CBC4-446203A02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576" y="5137388"/>
                <a:ext cx="2955578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7851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6096000" y="2204864"/>
            <a:ext cx="0" cy="40324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cxnSpLocks/>
          </p:cNvCxnSpPr>
          <p:nvPr/>
        </p:nvCxnSpPr>
        <p:spPr>
          <a:xfrm>
            <a:off x="3180184" y="4221088"/>
            <a:ext cx="622818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414399" y="3777099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5252" y="1341459"/>
            <a:ext cx="351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6" name="TextBox 32">
            <a:extLst>
              <a:ext uri="{FF2B5EF4-FFF2-40B4-BE49-F238E27FC236}">
                <a16:creationId xmlns:a16="http://schemas.microsoft.com/office/drawing/2014/main" id="{323D175B-8232-D929-0C2F-F2D4B1432977}"/>
              </a:ext>
            </a:extLst>
          </p:cNvPr>
          <p:cNvSpPr txBox="1"/>
          <p:nvPr/>
        </p:nvSpPr>
        <p:spPr>
          <a:xfrm>
            <a:off x="1487488" y="446620"/>
            <a:ext cx="9433048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The Origin will be labelled with a O</a:t>
            </a:r>
            <a:endParaRPr lang="en-GB" sz="4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FB5F56-CC73-C5F5-43D6-B261D0159177}"/>
              </a:ext>
            </a:extLst>
          </p:cNvPr>
          <p:cNvSpPr txBox="1"/>
          <p:nvPr/>
        </p:nvSpPr>
        <p:spPr>
          <a:xfrm>
            <a:off x="5558856" y="4207089"/>
            <a:ext cx="53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B05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150560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DCD659B-9B0F-4736-B272-47379BEFFD3A}"/>
              </a:ext>
            </a:extLst>
          </p:cNvPr>
          <p:cNvSpPr txBox="1"/>
          <p:nvPr/>
        </p:nvSpPr>
        <p:spPr>
          <a:xfrm>
            <a:off x="3503712" y="456218"/>
            <a:ext cx="6236007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Giving Vectors a Label </a:t>
            </a:r>
            <a:endParaRPr lang="en-GB" sz="4800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>
          <a:xfrm flipH="1" flipV="1">
            <a:off x="1822651" y="1566084"/>
            <a:ext cx="24879" cy="46116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551384" y="4717775"/>
            <a:ext cx="4896544" cy="73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098863" y="2480644"/>
            <a:ext cx="5236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1" name="Oval 10"/>
          <p:cNvSpPr/>
          <p:nvPr/>
        </p:nvSpPr>
        <p:spPr>
          <a:xfrm>
            <a:off x="3946710" y="3098699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726214" y="4725145"/>
            <a:ext cx="639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571" y="2878319"/>
            <a:ext cx="382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E21C88-DDE8-4347-AC77-CE6F7F63A778}"/>
              </a:ext>
            </a:extLst>
          </p:cNvPr>
          <p:cNvSpPr txBox="1"/>
          <p:nvPr/>
        </p:nvSpPr>
        <p:spPr>
          <a:xfrm>
            <a:off x="6557807" y="2040230"/>
            <a:ext cx="455072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There are </a:t>
            </a:r>
          </a:p>
          <a:p>
            <a:pPr algn="ctr"/>
            <a:r>
              <a:rPr lang="en-GB" sz="6000" dirty="0"/>
              <a:t>3 ways </a:t>
            </a:r>
          </a:p>
          <a:p>
            <a:pPr algn="ctr"/>
            <a:r>
              <a:rPr lang="en-GB" sz="6000" dirty="0"/>
              <a:t>you can </a:t>
            </a:r>
          </a:p>
          <a:p>
            <a:pPr algn="ctr"/>
            <a:r>
              <a:rPr lang="en-GB" sz="6000" dirty="0"/>
              <a:t>label a vector.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6808AA-9BA5-7539-E30C-0B9041005701}"/>
              </a:ext>
            </a:extLst>
          </p:cNvPr>
          <p:cNvSpPr txBox="1"/>
          <p:nvPr/>
        </p:nvSpPr>
        <p:spPr>
          <a:xfrm>
            <a:off x="5470718" y="4309721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328E12-2094-832E-5EB6-2744401ACDBC}"/>
              </a:ext>
            </a:extLst>
          </p:cNvPr>
          <p:cNvSpPr txBox="1"/>
          <p:nvPr/>
        </p:nvSpPr>
        <p:spPr>
          <a:xfrm>
            <a:off x="1448205" y="871717"/>
            <a:ext cx="351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BDE3344-2ECF-56E9-53E0-33592A214C45}"/>
              </a:ext>
            </a:extLst>
          </p:cNvPr>
          <p:cNvCxnSpPr/>
          <p:nvPr/>
        </p:nvCxnSpPr>
        <p:spPr>
          <a:xfrm flipV="1">
            <a:off x="1847530" y="3933056"/>
            <a:ext cx="1080118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43EFEFD-0790-F734-04FF-1E9C0D6F0C80}"/>
              </a:ext>
            </a:extLst>
          </p:cNvPr>
          <p:cNvCxnSpPr/>
          <p:nvPr/>
        </p:nvCxnSpPr>
        <p:spPr>
          <a:xfrm flipV="1">
            <a:off x="2898124" y="3170708"/>
            <a:ext cx="1080118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DA615C-D532-BB43-E315-587C351D2EC2}"/>
                  </a:ext>
                </a:extLst>
              </p:cNvPr>
              <p:cNvSpPr txBox="1"/>
              <p:nvPr/>
            </p:nvSpPr>
            <p:spPr>
              <a:xfrm>
                <a:off x="2468274" y="3039466"/>
                <a:ext cx="57999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5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DA615C-D532-BB43-E315-587C351D2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274" y="3039466"/>
                <a:ext cx="579995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3A7FF412-0FBD-FCD7-6189-A563E0B7230D}"/>
              </a:ext>
            </a:extLst>
          </p:cNvPr>
          <p:cNvSpPr txBox="1"/>
          <p:nvPr/>
        </p:nvSpPr>
        <p:spPr>
          <a:xfrm>
            <a:off x="1377476" y="4663589"/>
            <a:ext cx="53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B05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791856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DCD659B-9B0F-4736-B272-47379BEFFD3A}"/>
              </a:ext>
            </a:extLst>
          </p:cNvPr>
          <p:cNvSpPr txBox="1"/>
          <p:nvPr/>
        </p:nvSpPr>
        <p:spPr>
          <a:xfrm>
            <a:off x="3503712" y="456218"/>
            <a:ext cx="6236007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Giving Vectors a Label </a:t>
            </a:r>
            <a:endParaRPr lang="en-GB" sz="4800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>
          <a:xfrm flipH="1" flipV="1">
            <a:off x="1822651" y="1566084"/>
            <a:ext cx="24879" cy="46116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551384" y="4717775"/>
            <a:ext cx="4896544" cy="73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098863" y="2480644"/>
            <a:ext cx="5236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1" name="Oval 10"/>
          <p:cNvSpPr/>
          <p:nvPr/>
        </p:nvSpPr>
        <p:spPr>
          <a:xfrm>
            <a:off x="3946710" y="3098699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726214" y="4725145"/>
            <a:ext cx="639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571" y="2878319"/>
            <a:ext cx="382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FE21C88-DDE8-4347-AC77-CE6F7F63A778}"/>
                  </a:ext>
                </a:extLst>
              </p:cNvPr>
              <p:cNvSpPr txBox="1"/>
              <p:nvPr/>
            </p:nvSpPr>
            <p:spPr>
              <a:xfrm>
                <a:off x="6229575" y="3106869"/>
                <a:ext cx="496855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FE21C88-DDE8-4347-AC77-CE6F7F63A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575" y="3106869"/>
                <a:ext cx="4968552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46808AA-9BA5-7539-E30C-0B9041005701}"/>
              </a:ext>
            </a:extLst>
          </p:cNvPr>
          <p:cNvSpPr txBox="1"/>
          <p:nvPr/>
        </p:nvSpPr>
        <p:spPr>
          <a:xfrm>
            <a:off x="5470718" y="4309721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328E12-2094-832E-5EB6-2744401ACDBC}"/>
              </a:ext>
            </a:extLst>
          </p:cNvPr>
          <p:cNvSpPr txBox="1"/>
          <p:nvPr/>
        </p:nvSpPr>
        <p:spPr>
          <a:xfrm>
            <a:off x="1448205" y="871717"/>
            <a:ext cx="351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BDE3344-2ECF-56E9-53E0-33592A214C45}"/>
              </a:ext>
            </a:extLst>
          </p:cNvPr>
          <p:cNvCxnSpPr/>
          <p:nvPr/>
        </p:nvCxnSpPr>
        <p:spPr>
          <a:xfrm flipV="1">
            <a:off x="1847530" y="3933056"/>
            <a:ext cx="1080118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43EFEFD-0790-F734-04FF-1E9C0D6F0C80}"/>
              </a:ext>
            </a:extLst>
          </p:cNvPr>
          <p:cNvCxnSpPr/>
          <p:nvPr/>
        </p:nvCxnSpPr>
        <p:spPr>
          <a:xfrm flipV="1">
            <a:off x="2898124" y="3170708"/>
            <a:ext cx="1080118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DA615C-D532-BB43-E315-587C351D2EC2}"/>
                  </a:ext>
                </a:extLst>
              </p:cNvPr>
              <p:cNvSpPr txBox="1"/>
              <p:nvPr/>
            </p:nvSpPr>
            <p:spPr>
              <a:xfrm>
                <a:off x="2468274" y="3039466"/>
                <a:ext cx="57999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5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DA615C-D532-BB43-E315-587C351D2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274" y="3039466"/>
                <a:ext cx="579995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3A7FF412-0FBD-FCD7-6189-A563E0B7230D}"/>
              </a:ext>
            </a:extLst>
          </p:cNvPr>
          <p:cNvSpPr txBox="1"/>
          <p:nvPr/>
        </p:nvSpPr>
        <p:spPr>
          <a:xfrm>
            <a:off x="1377476" y="4663589"/>
            <a:ext cx="53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B05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96437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DCD659B-9B0F-4736-B272-47379BEFFD3A}"/>
              </a:ext>
            </a:extLst>
          </p:cNvPr>
          <p:cNvSpPr txBox="1"/>
          <p:nvPr/>
        </p:nvSpPr>
        <p:spPr>
          <a:xfrm>
            <a:off x="3503712" y="456218"/>
            <a:ext cx="6236007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Giving Vectors a Label </a:t>
            </a:r>
            <a:endParaRPr lang="en-GB" sz="4800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>
          <a:xfrm flipH="1" flipV="1">
            <a:off x="1822651" y="1566084"/>
            <a:ext cx="24879" cy="46116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551384" y="4717775"/>
            <a:ext cx="4896544" cy="73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098863" y="2480644"/>
            <a:ext cx="5236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1" name="Oval 10"/>
          <p:cNvSpPr/>
          <p:nvPr/>
        </p:nvSpPr>
        <p:spPr>
          <a:xfrm>
            <a:off x="3946710" y="3098699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726214" y="4725145"/>
            <a:ext cx="639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571" y="2878319"/>
            <a:ext cx="382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FE21C88-DDE8-4347-AC77-CE6F7F63A778}"/>
                  </a:ext>
                </a:extLst>
              </p:cNvPr>
              <p:cNvSpPr txBox="1"/>
              <p:nvPr/>
            </p:nvSpPr>
            <p:spPr>
              <a:xfrm>
                <a:off x="6229575" y="3106869"/>
                <a:ext cx="496855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en-GB" sz="6600" b="1" dirty="0">
                    <a:solidFill>
                      <a:srgbClr val="FF0000"/>
                    </a:solidFill>
                  </a:rPr>
                  <a:t>A</a:t>
                </a:r>
                <a:r>
                  <a:rPr lang="en-GB" sz="6600" b="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6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66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FE21C88-DDE8-4347-AC77-CE6F7F63A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575" y="3106869"/>
                <a:ext cx="4968552" cy="1107996"/>
              </a:xfrm>
              <a:prstGeom prst="rect">
                <a:avLst/>
              </a:prstGeom>
              <a:blipFill>
                <a:blip r:embed="rId2"/>
                <a:stretch>
                  <a:fillRect l="-8466" t="-19337" b="-41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46808AA-9BA5-7539-E30C-0B9041005701}"/>
              </a:ext>
            </a:extLst>
          </p:cNvPr>
          <p:cNvSpPr txBox="1"/>
          <p:nvPr/>
        </p:nvSpPr>
        <p:spPr>
          <a:xfrm>
            <a:off x="5470718" y="4309721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328E12-2094-832E-5EB6-2744401ACDBC}"/>
              </a:ext>
            </a:extLst>
          </p:cNvPr>
          <p:cNvSpPr txBox="1"/>
          <p:nvPr/>
        </p:nvSpPr>
        <p:spPr>
          <a:xfrm>
            <a:off x="1448205" y="871717"/>
            <a:ext cx="351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BDE3344-2ECF-56E9-53E0-33592A214C45}"/>
              </a:ext>
            </a:extLst>
          </p:cNvPr>
          <p:cNvCxnSpPr/>
          <p:nvPr/>
        </p:nvCxnSpPr>
        <p:spPr>
          <a:xfrm flipV="1">
            <a:off x="1847530" y="3933056"/>
            <a:ext cx="1080118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43EFEFD-0790-F734-04FF-1E9C0D6F0C80}"/>
              </a:ext>
            </a:extLst>
          </p:cNvPr>
          <p:cNvCxnSpPr/>
          <p:nvPr/>
        </p:nvCxnSpPr>
        <p:spPr>
          <a:xfrm flipV="1">
            <a:off x="2898124" y="3170708"/>
            <a:ext cx="1080118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DA615C-D532-BB43-E315-587C351D2EC2}"/>
                  </a:ext>
                </a:extLst>
              </p:cNvPr>
              <p:cNvSpPr txBox="1"/>
              <p:nvPr/>
            </p:nvSpPr>
            <p:spPr>
              <a:xfrm>
                <a:off x="2468274" y="3039466"/>
                <a:ext cx="57999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5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DA615C-D532-BB43-E315-587C351D2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274" y="3039466"/>
                <a:ext cx="579995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3A7FF412-0FBD-FCD7-6189-A563E0B7230D}"/>
              </a:ext>
            </a:extLst>
          </p:cNvPr>
          <p:cNvSpPr txBox="1"/>
          <p:nvPr/>
        </p:nvSpPr>
        <p:spPr>
          <a:xfrm>
            <a:off x="1377476" y="4663589"/>
            <a:ext cx="53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B05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24436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DCD659B-9B0F-4736-B272-47379BEFFD3A}"/>
              </a:ext>
            </a:extLst>
          </p:cNvPr>
          <p:cNvSpPr txBox="1"/>
          <p:nvPr/>
        </p:nvSpPr>
        <p:spPr>
          <a:xfrm>
            <a:off x="3503712" y="456218"/>
            <a:ext cx="6236007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Giving Vectors a Label </a:t>
            </a:r>
            <a:endParaRPr lang="en-GB" sz="4800" dirty="0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>
          <a:xfrm flipH="1" flipV="1">
            <a:off x="1822651" y="1566084"/>
            <a:ext cx="24879" cy="46116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551384" y="4717775"/>
            <a:ext cx="4896544" cy="73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098863" y="2480644"/>
            <a:ext cx="5236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1" name="Oval 10"/>
          <p:cNvSpPr/>
          <p:nvPr/>
        </p:nvSpPr>
        <p:spPr>
          <a:xfrm>
            <a:off x="3946710" y="3098699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726214" y="4725145"/>
            <a:ext cx="639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571" y="2878319"/>
            <a:ext cx="382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FE21C88-DDE8-4347-AC77-CE6F7F63A778}"/>
                  </a:ext>
                </a:extLst>
              </p:cNvPr>
              <p:cNvSpPr txBox="1"/>
              <p:nvPr/>
            </p:nvSpPr>
            <p:spPr>
              <a:xfrm>
                <a:off x="6229574" y="3106869"/>
                <a:ext cx="5195017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en-GB" sz="6600" b="1" dirty="0">
                    <a:solidFill>
                      <a:srgbClr val="00B050"/>
                    </a:solidFill>
                  </a:rPr>
                  <a:t>O</a:t>
                </a:r>
                <a:r>
                  <a:rPr lang="en-GB" sz="6600" b="1" dirty="0">
                    <a:solidFill>
                      <a:srgbClr val="FF0000"/>
                    </a:solidFill>
                  </a:rPr>
                  <a:t>A</a:t>
                </a:r>
                <a:r>
                  <a:rPr lang="en-GB" sz="6600" b="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6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66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FE21C88-DDE8-4347-AC77-CE6F7F63A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574" y="3106869"/>
                <a:ext cx="5195017" cy="1107996"/>
              </a:xfrm>
              <a:prstGeom prst="rect">
                <a:avLst/>
              </a:prstGeom>
              <a:blipFill>
                <a:blip r:embed="rId2"/>
                <a:stretch>
                  <a:fillRect l="-8099" t="-19337" b="-41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46808AA-9BA5-7539-E30C-0B9041005701}"/>
              </a:ext>
            </a:extLst>
          </p:cNvPr>
          <p:cNvSpPr txBox="1"/>
          <p:nvPr/>
        </p:nvSpPr>
        <p:spPr>
          <a:xfrm>
            <a:off x="5470718" y="4309721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328E12-2094-832E-5EB6-2744401ACDBC}"/>
              </a:ext>
            </a:extLst>
          </p:cNvPr>
          <p:cNvSpPr txBox="1"/>
          <p:nvPr/>
        </p:nvSpPr>
        <p:spPr>
          <a:xfrm>
            <a:off x="1448205" y="871717"/>
            <a:ext cx="351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BDE3344-2ECF-56E9-53E0-33592A214C45}"/>
              </a:ext>
            </a:extLst>
          </p:cNvPr>
          <p:cNvCxnSpPr/>
          <p:nvPr/>
        </p:nvCxnSpPr>
        <p:spPr>
          <a:xfrm flipV="1">
            <a:off x="1847530" y="3933056"/>
            <a:ext cx="1080118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43EFEFD-0790-F734-04FF-1E9C0D6F0C80}"/>
              </a:ext>
            </a:extLst>
          </p:cNvPr>
          <p:cNvCxnSpPr/>
          <p:nvPr/>
        </p:nvCxnSpPr>
        <p:spPr>
          <a:xfrm flipV="1">
            <a:off x="2898124" y="3170708"/>
            <a:ext cx="1080118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DA615C-D532-BB43-E315-587C351D2EC2}"/>
                  </a:ext>
                </a:extLst>
              </p:cNvPr>
              <p:cNvSpPr txBox="1"/>
              <p:nvPr/>
            </p:nvSpPr>
            <p:spPr>
              <a:xfrm>
                <a:off x="2468274" y="3039466"/>
                <a:ext cx="57999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5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DA615C-D532-BB43-E315-587C351D2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274" y="3039466"/>
                <a:ext cx="579995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3A7FF412-0FBD-FCD7-6189-A563E0B7230D}"/>
              </a:ext>
            </a:extLst>
          </p:cNvPr>
          <p:cNvSpPr txBox="1"/>
          <p:nvPr/>
        </p:nvSpPr>
        <p:spPr>
          <a:xfrm>
            <a:off x="1377476" y="4663589"/>
            <a:ext cx="53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B05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40425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DCD659B-9B0F-4736-B272-47379BEFFD3A}"/>
              </a:ext>
            </a:extLst>
          </p:cNvPr>
          <p:cNvSpPr txBox="1"/>
          <p:nvPr/>
        </p:nvSpPr>
        <p:spPr>
          <a:xfrm>
            <a:off x="3355702" y="308849"/>
            <a:ext cx="5480596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Changing Direction </a:t>
            </a:r>
            <a:endParaRPr lang="en-GB" sz="4800" dirty="0"/>
          </a:p>
        </p:txBody>
      </p:sp>
      <p:sp>
        <p:nvSpPr>
          <p:cNvPr id="23" name="TextBox 22"/>
          <p:cNvSpPr txBox="1"/>
          <p:nvPr/>
        </p:nvSpPr>
        <p:spPr>
          <a:xfrm>
            <a:off x="5447928" y="5199499"/>
            <a:ext cx="6671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Changing direction means you change the signs.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46166" y="3647926"/>
            <a:ext cx="17763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FF0000"/>
                </a:solidFill>
              </a:rPr>
              <a:t>A</a:t>
            </a:r>
            <a:r>
              <a:rPr lang="en-GB" sz="6000" dirty="0">
                <a:solidFill>
                  <a:srgbClr val="00B050"/>
                </a:solidFill>
              </a:rPr>
              <a:t>O</a:t>
            </a:r>
            <a:r>
              <a:rPr lang="en-GB" sz="6000" dirty="0"/>
              <a:t> 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82F5153-321D-411C-B2C9-8B56EFB2A247}"/>
                  </a:ext>
                </a:extLst>
              </p:cNvPr>
              <p:cNvSpPr txBox="1"/>
              <p:nvPr/>
            </p:nvSpPr>
            <p:spPr>
              <a:xfrm>
                <a:off x="8442013" y="3768120"/>
                <a:ext cx="268654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82F5153-321D-411C-B2C9-8B56EFB2A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2013" y="3768120"/>
                <a:ext cx="2686545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234C7B9-8697-37F9-36CC-99A471D97FB1}"/>
              </a:ext>
            </a:extLst>
          </p:cNvPr>
          <p:cNvCxnSpPr>
            <a:cxnSpLocks/>
          </p:cNvCxnSpPr>
          <p:nvPr/>
        </p:nvCxnSpPr>
        <p:spPr>
          <a:xfrm flipH="1" flipV="1">
            <a:off x="1822651" y="1566084"/>
            <a:ext cx="24879" cy="46116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7DDE286-610F-CA23-98D8-463EE708763D}"/>
              </a:ext>
            </a:extLst>
          </p:cNvPr>
          <p:cNvCxnSpPr>
            <a:cxnSpLocks/>
          </p:cNvCxnSpPr>
          <p:nvPr/>
        </p:nvCxnSpPr>
        <p:spPr>
          <a:xfrm>
            <a:off x="551384" y="4717775"/>
            <a:ext cx="4896544" cy="73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62561D5-E7EF-F59C-BA15-D945462E2F4C}"/>
              </a:ext>
            </a:extLst>
          </p:cNvPr>
          <p:cNvSpPr txBox="1"/>
          <p:nvPr/>
        </p:nvSpPr>
        <p:spPr>
          <a:xfrm>
            <a:off x="4098863" y="2480644"/>
            <a:ext cx="5236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00B3F8-8566-2A1F-6097-83C222F3641F}"/>
              </a:ext>
            </a:extLst>
          </p:cNvPr>
          <p:cNvSpPr/>
          <p:nvPr/>
        </p:nvSpPr>
        <p:spPr>
          <a:xfrm>
            <a:off x="3946710" y="3098699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4653A7-3E9F-93DB-A141-7250AE4F8A61}"/>
              </a:ext>
            </a:extLst>
          </p:cNvPr>
          <p:cNvSpPr txBox="1"/>
          <p:nvPr/>
        </p:nvSpPr>
        <p:spPr>
          <a:xfrm>
            <a:off x="3726214" y="4725145"/>
            <a:ext cx="639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D757BF-81BB-792A-E131-478AF25FBA04}"/>
              </a:ext>
            </a:extLst>
          </p:cNvPr>
          <p:cNvSpPr txBox="1"/>
          <p:nvPr/>
        </p:nvSpPr>
        <p:spPr>
          <a:xfrm>
            <a:off x="1417571" y="2878319"/>
            <a:ext cx="382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84E2F8-8785-2604-379B-42017EEB7473}"/>
              </a:ext>
            </a:extLst>
          </p:cNvPr>
          <p:cNvSpPr txBox="1"/>
          <p:nvPr/>
        </p:nvSpPr>
        <p:spPr>
          <a:xfrm>
            <a:off x="5470718" y="4309721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9F09DC-20F3-4360-9060-600686B95AF4}"/>
              </a:ext>
            </a:extLst>
          </p:cNvPr>
          <p:cNvSpPr txBox="1"/>
          <p:nvPr/>
        </p:nvSpPr>
        <p:spPr>
          <a:xfrm>
            <a:off x="1448205" y="871717"/>
            <a:ext cx="351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40A183E-7F13-8DBC-A29B-3A9FCAA21199}"/>
              </a:ext>
            </a:extLst>
          </p:cNvPr>
          <p:cNvSpPr txBox="1"/>
          <p:nvPr/>
        </p:nvSpPr>
        <p:spPr>
          <a:xfrm>
            <a:off x="1377476" y="4663589"/>
            <a:ext cx="53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B050"/>
                </a:solidFill>
              </a:rPr>
              <a:t>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54A3C0-D3BB-5AA0-A66F-52C8948FE80B}"/>
              </a:ext>
            </a:extLst>
          </p:cNvPr>
          <p:cNvSpPr txBox="1"/>
          <p:nvPr/>
        </p:nvSpPr>
        <p:spPr>
          <a:xfrm>
            <a:off x="6638797" y="1999608"/>
            <a:ext cx="17763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50"/>
                </a:solidFill>
              </a:rPr>
              <a:t>O</a:t>
            </a:r>
            <a:r>
              <a:rPr lang="en-GB" sz="6000" dirty="0">
                <a:solidFill>
                  <a:srgbClr val="FF0000"/>
                </a:solidFill>
              </a:rPr>
              <a:t>A</a:t>
            </a:r>
            <a:r>
              <a:rPr lang="en-GB" sz="6000" dirty="0"/>
              <a:t> 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DB0EAA0-CEBF-5EFF-5C5E-9888D90B498B}"/>
                  </a:ext>
                </a:extLst>
              </p:cNvPr>
              <p:cNvSpPr txBox="1"/>
              <p:nvPr/>
            </p:nvSpPr>
            <p:spPr>
              <a:xfrm>
                <a:off x="8434644" y="2119802"/>
                <a:ext cx="268654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DB0EAA0-CEBF-5EFF-5C5E-9888D90B4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4644" y="2119802"/>
                <a:ext cx="2686545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67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8" grpId="0"/>
      <p:bldP spid="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62019</TotalTime>
  <Words>186</Words>
  <Application>Microsoft Office PowerPoint</Application>
  <PresentationFormat>Widescreen</PresentationFormat>
  <Paragraphs>89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1308</cp:revision>
  <cp:lastPrinted>2019-02-14T04:01:11Z</cp:lastPrinted>
  <dcterms:created xsi:type="dcterms:W3CDTF">2013-02-28T07:36:55Z</dcterms:created>
  <dcterms:modified xsi:type="dcterms:W3CDTF">2023-08-13T12:08:33Z</dcterms:modified>
</cp:coreProperties>
</file>