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3"/>
  </p:notesMasterIdLst>
  <p:sldIdLst>
    <p:sldId id="262" r:id="rId3"/>
    <p:sldId id="266" r:id="rId4"/>
    <p:sldId id="267" r:id="rId5"/>
    <p:sldId id="268" r:id="rId6"/>
    <p:sldId id="259" r:id="rId7"/>
    <p:sldId id="260" r:id="rId8"/>
    <p:sldId id="256" r:id="rId9"/>
    <p:sldId id="257" r:id="rId10"/>
    <p:sldId id="270" r:id="rId11"/>
    <p:sldId id="272" r:id="rId12"/>
    <p:sldId id="274" r:id="rId13"/>
    <p:sldId id="263" r:id="rId14"/>
    <p:sldId id="265" r:id="rId15"/>
    <p:sldId id="276" r:id="rId16"/>
    <p:sldId id="277" r:id="rId17"/>
    <p:sldId id="288" r:id="rId18"/>
    <p:sldId id="289" r:id="rId19"/>
    <p:sldId id="290" r:id="rId20"/>
    <p:sldId id="261" r:id="rId21"/>
    <p:sldId id="287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7DC0AF3-5F50-4A02-B0F0-909C995D410C}" v="17" dt="2021-10-04T12:42:36.99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2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17DC0AF3-5F50-4A02-B0F0-909C995D410C}"/>
    <pc:docChg chg="undo custSel addSld delSld modSld">
      <pc:chgData name="Stewart Gale" userId="3647ddd2-6040-41ae-a96d-232c23482af8" providerId="ADAL" clId="{17DC0AF3-5F50-4A02-B0F0-909C995D410C}" dt="2021-10-04T12:42:58.225" v="230" actId="14100"/>
      <pc:docMkLst>
        <pc:docMk/>
      </pc:docMkLst>
      <pc:sldChg chg="del">
        <pc:chgData name="Stewart Gale" userId="3647ddd2-6040-41ae-a96d-232c23482af8" providerId="ADAL" clId="{17DC0AF3-5F50-4A02-B0F0-909C995D410C}" dt="2021-10-04T12:39:45.837" v="84" actId="47"/>
        <pc:sldMkLst>
          <pc:docMk/>
          <pc:sldMk cId="2909415738" sldId="258"/>
        </pc:sldMkLst>
      </pc:sldChg>
      <pc:sldChg chg="add">
        <pc:chgData name="Stewart Gale" userId="3647ddd2-6040-41ae-a96d-232c23482af8" providerId="ADAL" clId="{17DC0AF3-5F50-4A02-B0F0-909C995D410C}" dt="2021-10-04T05:06:31.159" v="0"/>
        <pc:sldMkLst>
          <pc:docMk/>
          <pc:sldMk cId="3397291316" sldId="259"/>
        </pc:sldMkLst>
      </pc:sldChg>
      <pc:sldChg chg="add">
        <pc:chgData name="Stewart Gale" userId="3647ddd2-6040-41ae-a96d-232c23482af8" providerId="ADAL" clId="{17DC0AF3-5F50-4A02-B0F0-909C995D410C}" dt="2021-10-04T05:06:31.159" v="0"/>
        <pc:sldMkLst>
          <pc:docMk/>
          <pc:sldMk cId="3701131795" sldId="260"/>
        </pc:sldMkLst>
      </pc:sldChg>
      <pc:sldChg chg="addSp delSp modSp mod modAnim">
        <pc:chgData name="Stewart Gale" userId="3647ddd2-6040-41ae-a96d-232c23482af8" providerId="ADAL" clId="{17DC0AF3-5F50-4A02-B0F0-909C995D410C}" dt="2021-10-04T12:41:27.828" v="186"/>
        <pc:sldMkLst>
          <pc:docMk/>
          <pc:sldMk cId="3373646325" sldId="261"/>
        </pc:sldMkLst>
        <pc:spChg chg="add mod">
          <ac:chgData name="Stewart Gale" userId="3647ddd2-6040-41ae-a96d-232c23482af8" providerId="ADAL" clId="{17DC0AF3-5F50-4A02-B0F0-909C995D410C}" dt="2021-10-04T12:41:25.564" v="185" actId="1076"/>
          <ac:spMkLst>
            <pc:docMk/>
            <pc:sldMk cId="3373646325" sldId="261"/>
            <ac:spMk id="2" creationId="{E6340F33-3D1B-4E80-B582-1E1C235969BE}"/>
          </ac:spMkLst>
        </pc:spChg>
        <pc:spChg chg="mod">
          <ac:chgData name="Stewart Gale" userId="3647ddd2-6040-41ae-a96d-232c23482af8" providerId="ADAL" clId="{17DC0AF3-5F50-4A02-B0F0-909C995D410C}" dt="2021-10-04T12:40:48.631" v="159" actId="14100"/>
          <ac:spMkLst>
            <pc:docMk/>
            <pc:sldMk cId="3373646325" sldId="261"/>
            <ac:spMk id="4" creationId="{00000000-0000-0000-0000-000000000000}"/>
          </ac:spMkLst>
        </pc:spChg>
        <pc:spChg chg="mod">
          <ac:chgData name="Stewart Gale" userId="3647ddd2-6040-41ae-a96d-232c23482af8" providerId="ADAL" clId="{17DC0AF3-5F50-4A02-B0F0-909C995D410C}" dt="2021-10-04T12:40:31.373" v="153" actId="1076"/>
          <ac:spMkLst>
            <pc:docMk/>
            <pc:sldMk cId="3373646325" sldId="261"/>
            <ac:spMk id="7" creationId="{00000000-0000-0000-0000-000000000000}"/>
          </ac:spMkLst>
        </pc:spChg>
        <pc:spChg chg="mod">
          <ac:chgData name="Stewart Gale" userId="3647ddd2-6040-41ae-a96d-232c23482af8" providerId="ADAL" clId="{17DC0AF3-5F50-4A02-B0F0-909C995D410C}" dt="2021-10-04T12:40:38.171" v="154" actId="208"/>
          <ac:spMkLst>
            <pc:docMk/>
            <pc:sldMk cId="3373646325" sldId="261"/>
            <ac:spMk id="8" creationId="{00000000-0000-0000-0000-000000000000}"/>
          </ac:spMkLst>
        </pc:spChg>
        <pc:spChg chg="mod">
          <ac:chgData name="Stewart Gale" userId="3647ddd2-6040-41ae-a96d-232c23482af8" providerId="ADAL" clId="{17DC0AF3-5F50-4A02-B0F0-909C995D410C}" dt="2021-10-04T12:40:40.737" v="155" actId="208"/>
          <ac:spMkLst>
            <pc:docMk/>
            <pc:sldMk cId="3373646325" sldId="261"/>
            <ac:spMk id="9" creationId="{00000000-0000-0000-0000-000000000000}"/>
          </ac:spMkLst>
        </pc:spChg>
        <pc:spChg chg="mod">
          <ac:chgData name="Stewart Gale" userId="3647ddd2-6040-41ae-a96d-232c23482af8" providerId="ADAL" clId="{17DC0AF3-5F50-4A02-B0F0-909C995D410C}" dt="2021-10-04T12:40:31.373" v="153" actId="1076"/>
          <ac:spMkLst>
            <pc:docMk/>
            <pc:sldMk cId="3373646325" sldId="261"/>
            <ac:spMk id="10" creationId="{00000000-0000-0000-0000-000000000000}"/>
          </ac:spMkLst>
        </pc:spChg>
        <pc:spChg chg="mod">
          <ac:chgData name="Stewart Gale" userId="3647ddd2-6040-41ae-a96d-232c23482af8" providerId="ADAL" clId="{17DC0AF3-5F50-4A02-B0F0-909C995D410C}" dt="2021-10-04T12:40:31.373" v="153" actId="1076"/>
          <ac:spMkLst>
            <pc:docMk/>
            <pc:sldMk cId="3373646325" sldId="261"/>
            <ac:spMk id="11" creationId="{00000000-0000-0000-0000-000000000000}"/>
          </ac:spMkLst>
        </pc:spChg>
        <pc:spChg chg="mod">
          <ac:chgData name="Stewart Gale" userId="3647ddd2-6040-41ae-a96d-232c23482af8" providerId="ADAL" clId="{17DC0AF3-5F50-4A02-B0F0-909C995D410C}" dt="2021-10-04T12:40:31.373" v="153" actId="1076"/>
          <ac:spMkLst>
            <pc:docMk/>
            <pc:sldMk cId="3373646325" sldId="261"/>
            <ac:spMk id="12" creationId="{00000000-0000-0000-0000-000000000000}"/>
          </ac:spMkLst>
        </pc:spChg>
        <pc:spChg chg="mod">
          <ac:chgData name="Stewart Gale" userId="3647ddd2-6040-41ae-a96d-232c23482af8" providerId="ADAL" clId="{17DC0AF3-5F50-4A02-B0F0-909C995D410C}" dt="2021-10-04T12:40:31.373" v="153" actId="1076"/>
          <ac:spMkLst>
            <pc:docMk/>
            <pc:sldMk cId="3373646325" sldId="261"/>
            <ac:spMk id="13" creationId="{00000000-0000-0000-0000-000000000000}"/>
          </ac:spMkLst>
        </pc:spChg>
        <pc:spChg chg="mod">
          <ac:chgData name="Stewart Gale" userId="3647ddd2-6040-41ae-a96d-232c23482af8" providerId="ADAL" clId="{17DC0AF3-5F50-4A02-B0F0-909C995D410C}" dt="2021-10-04T12:40:31.373" v="153" actId="1076"/>
          <ac:spMkLst>
            <pc:docMk/>
            <pc:sldMk cId="3373646325" sldId="261"/>
            <ac:spMk id="14" creationId="{00000000-0000-0000-0000-000000000000}"/>
          </ac:spMkLst>
        </pc:spChg>
        <pc:spChg chg="mod">
          <ac:chgData name="Stewart Gale" userId="3647ddd2-6040-41ae-a96d-232c23482af8" providerId="ADAL" clId="{17DC0AF3-5F50-4A02-B0F0-909C995D410C}" dt="2021-10-04T12:40:31.373" v="153" actId="1076"/>
          <ac:spMkLst>
            <pc:docMk/>
            <pc:sldMk cId="3373646325" sldId="261"/>
            <ac:spMk id="15" creationId="{00000000-0000-0000-0000-000000000000}"/>
          </ac:spMkLst>
        </pc:spChg>
        <pc:spChg chg="mod">
          <ac:chgData name="Stewart Gale" userId="3647ddd2-6040-41ae-a96d-232c23482af8" providerId="ADAL" clId="{17DC0AF3-5F50-4A02-B0F0-909C995D410C}" dt="2021-10-04T12:40:31.373" v="153" actId="1076"/>
          <ac:spMkLst>
            <pc:docMk/>
            <pc:sldMk cId="3373646325" sldId="261"/>
            <ac:spMk id="16" creationId="{00000000-0000-0000-0000-000000000000}"/>
          </ac:spMkLst>
        </pc:spChg>
        <pc:spChg chg="mod">
          <ac:chgData name="Stewart Gale" userId="3647ddd2-6040-41ae-a96d-232c23482af8" providerId="ADAL" clId="{17DC0AF3-5F50-4A02-B0F0-909C995D410C}" dt="2021-10-04T12:40:31.373" v="153" actId="1076"/>
          <ac:spMkLst>
            <pc:docMk/>
            <pc:sldMk cId="3373646325" sldId="261"/>
            <ac:spMk id="17" creationId="{00000000-0000-0000-0000-000000000000}"/>
          </ac:spMkLst>
        </pc:spChg>
        <pc:spChg chg="mod">
          <ac:chgData name="Stewart Gale" userId="3647ddd2-6040-41ae-a96d-232c23482af8" providerId="ADAL" clId="{17DC0AF3-5F50-4A02-B0F0-909C995D410C}" dt="2021-10-04T12:40:31.373" v="153" actId="1076"/>
          <ac:spMkLst>
            <pc:docMk/>
            <pc:sldMk cId="3373646325" sldId="261"/>
            <ac:spMk id="18" creationId="{00000000-0000-0000-0000-000000000000}"/>
          </ac:spMkLst>
        </pc:spChg>
        <pc:spChg chg="mod">
          <ac:chgData name="Stewart Gale" userId="3647ddd2-6040-41ae-a96d-232c23482af8" providerId="ADAL" clId="{17DC0AF3-5F50-4A02-B0F0-909C995D410C}" dt="2021-10-04T12:40:31.373" v="153" actId="1076"/>
          <ac:spMkLst>
            <pc:docMk/>
            <pc:sldMk cId="3373646325" sldId="261"/>
            <ac:spMk id="19" creationId="{00000000-0000-0000-0000-000000000000}"/>
          </ac:spMkLst>
        </pc:spChg>
        <pc:spChg chg="mod">
          <ac:chgData name="Stewart Gale" userId="3647ddd2-6040-41ae-a96d-232c23482af8" providerId="ADAL" clId="{17DC0AF3-5F50-4A02-B0F0-909C995D410C}" dt="2021-10-04T12:40:31.373" v="153" actId="1076"/>
          <ac:spMkLst>
            <pc:docMk/>
            <pc:sldMk cId="3373646325" sldId="261"/>
            <ac:spMk id="20" creationId="{00000000-0000-0000-0000-000000000000}"/>
          </ac:spMkLst>
        </pc:spChg>
        <pc:spChg chg="mod">
          <ac:chgData name="Stewart Gale" userId="3647ddd2-6040-41ae-a96d-232c23482af8" providerId="ADAL" clId="{17DC0AF3-5F50-4A02-B0F0-909C995D410C}" dt="2021-10-04T12:40:31.373" v="153" actId="1076"/>
          <ac:spMkLst>
            <pc:docMk/>
            <pc:sldMk cId="3373646325" sldId="261"/>
            <ac:spMk id="21" creationId="{00000000-0000-0000-0000-000000000000}"/>
          </ac:spMkLst>
        </pc:spChg>
        <pc:spChg chg="mod">
          <ac:chgData name="Stewart Gale" userId="3647ddd2-6040-41ae-a96d-232c23482af8" providerId="ADAL" clId="{17DC0AF3-5F50-4A02-B0F0-909C995D410C}" dt="2021-10-04T12:40:31.373" v="153" actId="1076"/>
          <ac:spMkLst>
            <pc:docMk/>
            <pc:sldMk cId="3373646325" sldId="261"/>
            <ac:spMk id="22" creationId="{00000000-0000-0000-0000-000000000000}"/>
          </ac:spMkLst>
        </pc:spChg>
        <pc:spChg chg="mod">
          <ac:chgData name="Stewart Gale" userId="3647ddd2-6040-41ae-a96d-232c23482af8" providerId="ADAL" clId="{17DC0AF3-5F50-4A02-B0F0-909C995D410C}" dt="2021-10-04T12:40:31.373" v="153" actId="1076"/>
          <ac:spMkLst>
            <pc:docMk/>
            <pc:sldMk cId="3373646325" sldId="261"/>
            <ac:spMk id="23" creationId="{00000000-0000-0000-0000-000000000000}"/>
          </ac:spMkLst>
        </pc:spChg>
        <pc:spChg chg="mod">
          <ac:chgData name="Stewart Gale" userId="3647ddd2-6040-41ae-a96d-232c23482af8" providerId="ADAL" clId="{17DC0AF3-5F50-4A02-B0F0-909C995D410C}" dt="2021-10-04T12:40:31.373" v="153" actId="1076"/>
          <ac:spMkLst>
            <pc:docMk/>
            <pc:sldMk cId="3373646325" sldId="261"/>
            <ac:spMk id="24" creationId="{00000000-0000-0000-0000-000000000000}"/>
          </ac:spMkLst>
        </pc:spChg>
        <pc:spChg chg="mod">
          <ac:chgData name="Stewart Gale" userId="3647ddd2-6040-41ae-a96d-232c23482af8" providerId="ADAL" clId="{17DC0AF3-5F50-4A02-B0F0-909C995D410C}" dt="2021-10-04T12:40:31.373" v="153" actId="1076"/>
          <ac:spMkLst>
            <pc:docMk/>
            <pc:sldMk cId="3373646325" sldId="261"/>
            <ac:spMk id="25" creationId="{00000000-0000-0000-0000-000000000000}"/>
          </ac:spMkLst>
        </pc:spChg>
        <pc:spChg chg="mod">
          <ac:chgData name="Stewart Gale" userId="3647ddd2-6040-41ae-a96d-232c23482af8" providerId="ADAL" clId="{17DC0AF3-5F50-4A02-B0F0-909C995D410C}" dt="2021-10-04T12:40:31.373" v="153" actId="1076"/>
          <ac:spMkLst>
            <pc:docMk/>
            <pc:sldMk cId="3373646325" sldId="261"/>
            <ac:spMk id="26" creationId="{00000000-0000-0000-0000-000000000000}"/>
          </ac:spMkLst>
        </pc:spChg>
        <pc:spChg chg="mod">
          <ac:chgData name="Stewart Gale" userId="3647ddd2-6040-41ae-a96d-232c23482af8" providerId="ADAL" clId="{17DC0AF3-5F50-4A02-B0F0-909C995D410C}" dt="2021-10-04T12:40:31.373" v="153" actId="1076"/>
          <ac:spMkLst>
            <pc:docMk/>
            <pc:sldMk cId="3373646325" sldId="261"/>
            <ac:spMk id="27" creationId="{00000000-0000-0000-0000-000000000000}"/>
          </ac:spMkLst>
        </pc:spChg>
        <pc:spChg chg="mod">
          <ac:chgData name="Stewart Gale" userId="3647ddd2-6040-41ae-a96d-232c23482af8" providerId="ADAL" clId="{17DC0AF3-5F50-4A02-B0F0-909C995D410C}" dt="2021-10-04T12:40:31.373" v="153" actId="1076"/>
          <ac:spMkLst>
            <pc:docMk/>
            <pc:sldMk cId="3373646325" sldId="261"/>
            <ac:spMk id="28" creationId="{00000000-0000-0000-0000-000000000000}"/>
          </ac:spMkLst>
        </pc:spChg>
        <pc:spChg chg="mod">
          <ac:chgData name="Stewart Gale" userId="3647ddd2-6040-41ae-a96d-232c23482af8" providerId="ADAL" clId="{17DC0AF3-5F50-4A02-B0F0-909C995D410C}" dt="2021-10-04T12:40:31.373" v="153" actId="1076"/>
          <ac:spMkLst>
            <pc:docMk/>
            <pc:sldMk cId="3373646325" sldId="261"/>
            <ac:spMk id="29" creationId="{00000000-0000-0000-0000-000000000000}"/>
          </ac:spMkLst>
        </pc:spChg>
        <pc:spChg chg="mod">
          <ac:chgData name="Stewart Gale" userId="3647ddd2-6040-41ae-a96d-232c23482af8" providerId="ADAL" clId="{17DC0AF3-5F50-4A02-B0F0-909C995D410C}" dt="2021-10-04T12:40:31.373" v="153" actId="1076"/>
          <ac:spMkLst>
            <pc:docMk/>
            <pc:sldMk cId="3373646325" sldId="261"/>
            <ac:spMk id="30" creationId="{00000000-0000-0000-0000-000000000000}"/>
          </ac:spMkLst>
        </pc:spChg>
        <pc:spChg chg="mod">
          <ac:chgData name="Stewart Gale" userId="3647ddd2-6040-41ae-a96d-232c23482af8" providerId="ADAL" clId="{17DC0AF3-5F50-4A02-B0F0-909C995D410C}" dt="2021-10-04T12:40:31.373" v="153" actId="1076"/>
          <ac:spMkLst>
            <pc:docMk/>
            <pc:sldMk cId="3373646325" sldId="261"/>
            <ac:spMk id="31" creationId="{00000000-0000-0000-0000-000000000000}"/>
          </ac:spMkLst>
        </pc:spChg>
        <pc:spChg chg="mod">
          <ac:chgData name="Stewart Gale" userId="3647ddd2-6040-41ae-a96d-232c23482af8" providerId="ADAL" clId="{17DC0AF3-5F50-4A02-B0F0-909C995D410C}" dt="2021-10-04T12:40:31.373" v="153" actId="1076"/>
          <ac:spMkLst>
            <pc:docMk/>
            <pc:sldMk cId="3373646325" sldId="261"/>
            <ac:spMk id="32" creationId="{00000000-0000-0000-0000-000000000000}"/>
          </ac:spMkLst>
        </pc:spChg>
        <pc:spChg chg="mod">
          <ac:chgData name="Stewart Gale" userId="3647ddd2-6040-41ae-a96d-232c23482af8" providerId="ADAL" clId="{17DC0AF3-5F50-4A02-B0F0-909C995D410C}" dt="2021-10-04T12:40:31.373" v="153" actId="1076"/>
          <ac:spMkLst>
            <pc:docMk/>
            <pc:sldMk cId="3373646325" sldId="261"/>
            <ac:spMk id="33" creationId="{00000000-0000-0000-0000-000000000000}"/>
          </ac:spMkLst>
        </pc:spChg>
        <pc:spChg chg="mod">
          <ac:chgData name="Stewart Gale" userId="3647ddd2-6040-41ae-a96d-232c23482af8" providerId="ADAL" clId="{17DC0AF3-5F50-4A02-B0F0-909C995D410C}" dt="2021-10-04T12:40:31.373" v="153" actId="1076"/>
          <ac:spMkLst>
            <pc:docMk/>
            <pc:sldMk cId="3373646325" sldId="261"/>
            <ac:spMk id="34" creationId="{00000000-0000-0000-0000-000000000000}"/>
          </ac:spMkLst>
        </pc:spChg>
        <pc:spChg chg="mod">
          <ac:chgData name="Stewart Gale" userId="3647ddd2-6040-41ae-a96d-232c23482af8" providerId="ADAL" clId="{17DC0AF3-5F50-4A02-B0F0-909C995D410C}" dt="2021-10-04T12:40:31.373" v="153" actId="1076"/>
          <ac:spMkLst>
            <pc:docMk/>
            <pc:sldMk cId="3373646325" sldId="261"/>
            <ac:spMk id="35" creationId="{00000000-0000-0000-0000-000000000000}"/>
          </ac:spMkLst>
        </pc:spChg>
        <pc:spChg chg="mod">
          <ac:chgData name="Stewart Gale" userId="3647ddd2-6040-41ae-a96d-232c23482af8" providerId="ADAL" clId="{17DC0AF3-5F50-4A02-B0F0-909C995D410C}" dt="2021-10-04T12:40:31.373" v="153" actId="1076"/>
          <ac:spMkLst>
            <pc:docMk/>
            <pc:sldMk cId="3373646325" sldId="261"/>
            <ac:spMk id="36" creationId="{00000000-0000-0000-0000-000000000000}"/>
          </ac:spMkLst>
        </pc:spChg>
        <pc:spChg chg="mod">
          <ac:chgData name="Stewart Gale" userId="3647ddd2-6040-41ae-a96d-232c23482af8" providerId="ADAL" clId="{17DC0AF3-5F50-4A02-B0F0-909C995D410C}" dt="2021-10-04T12:40:31.373" v="153" actId="1076"/>
          <ac:spMkLst>
            <pc:docMk/>
            <pc:sldMk cId="3373646325" sldId="261"/>
            <ac:spMk id="37" creationId="{00000000-0000-0000-0000-000000000000}"/>
          </ac:spMkLst>
        </pc:spChg>
        <pc:spChg chg="mod">
          <ac:chgData name="Stewart Gale" userId="3647ddd2-6040-41ae-a96d-232c23482af8" providerId="ADAL" clId="{17DC0AF3-5F50-4A02-B0F0-909C995D410C}" dt="2021-10-04T12:40:31.373" v="153" actId="1076"/>
          <ac:spMkLst>
            <pc:docMk/>
            <pc:sldMk cId="3373646325" sldId="261"/>
            <ac:spMk id="38" creationId="{00000000-0000-0000-0000-000000000000}"/>
          </ac:spMkLst>
        </pc:spChg>
        <pc:spChg chg="mod">
          <ac:chgData name="Stewart Gale" userId="3647ddd2-6040-41ae-a96d-232c23482af8" providerId="ADAL" clId="{17DC0AF3-5F50-4A02-B0F0-909C995D410C}" dt="2021-10-04T12:40:31.373" v="153" actId="1076"/>
          <ac:spMkLst>
            <pc:docMk/>
            <pc:sldMk cId="3373646325" sldId="261"/>
            <ac:spMk id="39" creationId="{00000000-0000-0000-0000-000000000000}"/>
          </ac:spMkLst>
        </pc:spChg>
        <pc:spChg chg="mod">
          <ac:chgData name="Stewart Gale" userId="3647ddd2-6040-41ae-a96d-232c23482af8" providerId="ADAL" clId="{17DC0AF3-5F50-4A02-B0F0-909C995D410C}" dt="2021-10-04T12:40:31.373" v="153" actId="1076"/>
          <ac:spMkLst>
            <pc:docMk/>
            <pc:sldMk cId="3373646325" sldId="261"/>
            <ac:spMk id="40" creationId="{00000000-0000-0000-0000-000000000000}"/>
          </ac:spMkLst>
        </pc:spChg>
        <pc:spChg chg="mod">
          <ac:chgData name="Stewart Gale" userId="3647ddd2-6040-41ae-a96d-232c23482af8" providerId="ADAL" clId="{17DC0AF3-5F50-4A02-B0F0-909C995D410C}" dt="2021-10-04T12:40:31.373" v="153" actId="1076"/>
          <ac:spMkLst>
            <pc:docMk/>
            <pc:sldMk cId="3373646325" sldId="261"/>
            <ac:spMk id="41" creationId="{00000000-0000-0000-0000-000000000000}"/>
          </ac:spMkLst>
        </pc:spChg>
        <pc:spChg chg="mod">
          <ac:chgData name="Stewart Gale" userId="3647ddd2-6040-41ae-a96d-232c23482af8" providerId="ADAL" clId="{17DC0AF3-5F50-4A02-B0F0-909C995D410C}" dt="2021-10-04T12:40:31.373" v="153" actId="1076"/>
          <ac:spMkLst>
            <pc:docMk/>
            <pc:sldMk cId="3373646325" sldId="261"/>
            <ac:spMk id="42" creationId="{00000000-0000-0000-0000-000000000000}"/>
          </ac:spMkLst>
        </pc:spChg>
        <pc:spChg chg="mod">
          <ac:chgData name="Stewart Gale" userId="3647ddd2-6040-41ae-a96d-232c23482af8" providerId="ADAL" clId="{17DC0AF3-5F50-4A02-B0F0-909C995D410C}" dt="2021-10-04T12:40:31.373" v="153" actId="1076"/>
          <ac:spMkLst>
            <pc:docMk/>
            <pc:sldMk cId="3373646325" sldId="261"/>
            <ac:spMk id="43" creationId="{00000000-0000-0000-0000-000000000000}"/>
          </ac:spMkLst>
        </pc:spChg>
        <pc:spChg chg="mod">
          <ac:chgData name="Stewart Gale" userId="3647ddd2-6040-41ae-a96d-232c23482af8" providerId="ADAL" clId="{17DC0AF3-5F50-4A02-B0F0-909C995D410C}" dt="2021-10-04T12:40:31.373" v="153" actId="1076"/>
          <ac:spMkLst>
            <pc:docMk/>
            <pc:sldMk cId="3373646325" sldId="261"/>
            <ac:spMk id="44" creationId="{00000000-0000-0000-0000-000000000000}"/>
          </ac:spMkLst>
        </pc:spChg>
        <pc:spChg chg="mod">
          <ac:chgData name="Stewart Gale" userId="3647ddd2-6040-41ae-a96d-232c23482af8" providerId="ADAL" clId="{17DC0AF3-5F50-4A02-B0F0-909C995D410C}" dt="2021-10-04T12:40:31.373" v="153" actId="1076"/>
          <ac:spMkLst>
            <pc:docMk/>
            <pc:sldMk cId="3373646325" sldId="261"/>
            <ac:spMk id="45" creationId="{00000000-0000-0000-0000-000000000000}"/>
          </ac:spMkLst>
        </pc:spChg>
        <pc:spChg chg="mod">
          <ac:chgData name="Stewart Gale" userId="3647ddd2-6040-41ae-a96d-232c23482af8" providerId="ADAL" clId="{17DC0AF3-5F50-4A02-B0F0-909C995D410C}" dt="2021-10-04T12:40:31.373" v="153" actId="1076"/>
          <ac:spMkLst>
            <pc:docMk/>
            <pc:sldMk cId="3373646325" sldId="261"/>
            <ac:spMk id="46" creationId="{00000000-0000-0000-0000-000000000000}"/>
          </ac:spMkLst>
        </pc:spChg>
        <pc:spChg chg="mod">
          <ac:chgData name="Stewart Gale" userId="3647ddd2-6040-41ae-a96d-232c23482af8" providerId="ADAL" clId="{17DC0AF3-5F50-4A02-B0F0-909C995D410C}" dt="2021-10-04T12:40:31.373" v="153" actId="1076"/>
          <ac:spMkLst>
            <pc:docMk/>
            <pc:sldMk cId="3373646325" sldId="261"/>
            <ac:spMk id="47" creationId="{00000000-0000-0000-0000-000000000000}"/>
          </ac:spMkLst>
        </pc:spChg>
        <pc:spChg chg="mod">
          <ac:chgData name="Stewart Gale" userId="3647ddd2-6040-41ae-a96d-232c23482af8" providerId="ADAL" clId="{17DC0AF3-5F50-4A02-B0F0-909C995D410C}" dt="2021-10-04T12:40:31.373" v="153" actId="1076"/>
          <ac:spMkLst>
            <pc:docMk/>
            <pc:sldMk cId="3373646325" sldId="261"/>
            <ac:spMk id="48" creationId="{00000000-0000-0000-0000-000000000000}"/>
          </ac:spMkLst>
        </pc:spChg>
        <pc:spChg chg="mod">
          <ac:chgData name="Stewart Gale" userId="3647ddd2-6040-41ae-a96d-232c23482af8" providerId="ADAL" clId="{17DC0AF3-5F50-4A02-B0F0-909C995D410C}" dt="2021-10-04T12:40:31.373" v="153" actId="1076"/>
          <ac:spMkLst>
            <pc:docMk/>
            <pc:sldMk cId="3373646325" sldId="261"/>
            <ac:spMk id="49" creationId="{00000000-0000-0000-0000-000000000000}"/>
          </ac:spMkLst>
        </pc:spChg>
        <pc:spChg chg="mod">
          <ac:chgData name="Stewart Gale" userId="3647ddd2-6040-41ae-a96d-232c23482af8" providerId="ADAL" clId="{17DC0AF3-5F50-4A02-B0F0-909C995D410C}" dt="2021-10-04T12:40:31.373" v="153" actId="1076"/>
          <ac:spMkLst>
            <pc:docMk/>
            <pc:sldMk cId="3373646325" sldId="261"/>
            <ac:spMk id="50" creationId="{00000000-0000-0000-0000-000000000000}"/>
          </ac:spMkLst>
        </pc:spChg>
        <pc:spChg chg="mod">
          <ac:chgData name="Stewart Gale" userId="3647ddd2-6040-41ae-a96d-232c23482af8" providerId="ADAL" clId="{17DC0AF3-5F50-4A02-B0F0-909C995D410C}" dt="2021-10-04T12:40:31.373" v="153" actId="1076"/>
          <ac:spMkLst>
            <pc:docMk/>
            <pc:sldMk cId="3373646325" sldId="261"/>
            <ac:spMk id="51" creationId="{00000000-0000-0000-0000-000000000000}"/>
          </ac:spMkLst>
        </pc:spChg>
        <pc:spChg chg="mod">
          <ac:chgData name="Stewart Gale" userId="3647ddd2-6040-41ae-a96d-232c23482af8" providerId="ADAL" clId="{17DC0AF3-5F50-4A02-B0F0-909C995D410C}" dt="2021-10-04T12:40:31.373" v="153" actId="1076"/>
          <ac:spMkLst>
            <pc:docMk/>
            <pc:sldMk cId="3373646325" sldId="261"/>
            <ac:spMk id="52" creationId="{00000000-0000-0000-0000-000000000000}"/>
          </ac:spMkLst>
        </pc:spChg>
        <pc:spChg chg="mod">
          <ac:chgData name="Stewart Gale" userId="3647ddd2-6040-41ae-a96d-232c23482af8" providerId="ADAL" clId="{17DC0AF3-5F50-4A02-B0F0-909C995D410C}" dt="2021-10-04T12:40:31.373" v="153" actId="1076"/>
          <ac:spMkLst>
            <pc:docMk/>
            <pc:sldMk cId="3373646325" sldId="261"/>
            <ac:spMk id="53" creationId="{00000000-0000-0000-0000-000000000000}"/>
          </ac:spMkLst>
        </pc:spChg>
        <pc:spChg chg="mod">
          <ac:chgData name="Stewart Gale" userId="3647ddd2-6040-41ae-a96d-232c23482af8" providerId="ADAL" clId="{17DC0AF3-5F50-4A02-B0F0-909C995D410C}" dt="2021-10-04T12:40:31.373" v="153" actId="1076"/>
          <ac:spMkLst>
            <pc:docMk/>
            <pc:sldMk cId="3373646325" sldId="261"/>
            <ac:spMk id="54" creationId="{00000000-0000-0000-0000-000000000000}"/>
          </ac:spMkLst>
        </pc:spChg>
        <pc:spChg chg="mod">
          <ac:chgData name="Stewart Gale" userId="3647ddd2-6040-41ae-a96d-232c23482af8" providerId="ADAL" clId="{17DC0AF3-5F50-4A02-B0F0-909C995D410C}" dt="2021-10-04T12:40:31.373" v="153" actId="1076"/>
          <ac:spMkLst>
            <pc:docMk/>
            <pc:sldMk cId="3373646325" sldId="261"/>
            <ac:spMk id="55" creationId="{00000000-0000-0000-0000-000000000000}"/>
          </ac:spMkLst>
        </pc:spChg>
        <pc:spChg chg="mod">
          <ac:chgData name="Stewart Gale" userId="3647ddd2-6040-41ae-a96d-232c23482af8" providerId="ADAL" clId="{17DC0AF3-5F50-4A02-B0F0-909C995D410C}" dt="2021-10-04T12:40:31.373" v="153" actId="1076"/>
          <ac:spMkLst>
            <pc:docMk/>
            <pc:sldMk cId="3373646325" sldId="261"/>
            <ac:spMk id="56" creationId="{00000000-0000-0000-0000-000000000000}"/>
          </ac:spMkLst>
        </pc:spChg>
        <pc:spChg chg="mod">
          <ac:chgData name="Stewart Gale" userId="3647ddd2-6040-41ae-a96d-232c23482af8" providerId="ADAL" clId="{17DC0AF3-5F50-4A02-B0F0-909C995D410C}" dt="2021-10-04T12:40:31.373" v="153" actId="1076"/>
          <ac:spMkLst>
            <pc:docMk/>
            <pc:sldMk cId="3373646325" sldId="261"/>
            <ac:spMk id="57" creationId="{00000000-0000-0000-0000-000000000000}"/>
          </ac:spMkLst>
        </pc:spChg>
        <pc:spChg chg="mod">
          <ac:chgData name="Stewart Gale" userId="3647ddd2-6040-41ae-a96d-232c23482af8" providerId="ADAL" clId="{17DC0AF3-5F50-4A02-B0F0-909C995D410C}" dt="2021-10-04T12:40:31.373" v="153" actId="1076"/>
          <ac:spMkLst>
            <pc:docMk/>
            <pc:sldMk cId="3373646325" sldId="261"/>
            <ac:spMk id="58" creationId="{00000000-0000-0000-0000-000000000000}"/>
          </ac:spMkLst>
        </pc:spChg>
        <pc:spChg chg="mod">
          <ac:chgData name="Stewart Gale" userId="3647ddd2-6040-41ae-a96d-232c23482af8" providerId="ADAL" clId="{17DC0AF3-5F50-4A02-B0F0-909C995D410C}" dt="2021-10-04T12:40:31.373" v="153" actId="1076"/>
          <ac:spMkLst>
            <pc:docMk/>
            <pc:sldMk cId="3373646325" sldId="261"/>
            <ac:spMk id="59" creationId="{00000000-0000-0000-0000-000000000000}"/>
          </ac:spMkLst>
        </pc:spChg>
        <pc:spChg chg="mod">
          <ac:chgData name="Stewart Gale" userId="3647ddd2-6040-41ae-a96d-232c23482af8" providerId="ADAL" clId="{17DC0AF3-5F50-4A02-B0F0-909C995D410C}" dt="2021-10-04T12:40:31.373" v="153" actId="1076"/>
          <ac:spMkLst>
            <pc:docMk/>
            <pc:sldMk cId="3373646325" sldId="261"/>
            <ac:spMk id="60" creationId="{00000000-0000-0000-0000-000000000000}"/>
          </ac:spMkLst>
        </pc:spChg>
        <pc:spChg chg="mod">
          <ac:chgData name="Stewart Gale" userId="3647ddd2-6040-41ae-a96d-232c23482af8" providerId="ADAL" clId="{17DC0AF3-5F50-4A02-B0F0-909C995D410C}" dt="2021-10-04T12:40:31.373" v="153" actId="1076"/>
          <ac:spMkLst>
            <pc:docMk/>
            <pc:sldMk cId="3373646325" sldId="261"/>
            <ac:spMk id="61" creationId="{00000000-0000-0000-0000-000000000000}"/>
          </ac:spMkLst>
        </pc:spChg>
        <pc:spChg chg="mod">
          <ac:chgData name="Stewart Gale" userId="3647ddd2-6040-41ae-a96d-232c23482af8" providerId="ADAL" clId="{17DC0AF3-5F50-4A02-B0F0-909C995D410C}" dt="2021-10-04T12:40:31.373" v="153" actId="1076"/>
          <ac:spMkLst>
            <pc:docMk/>
            <pc:sldMk cId="3373646325" sldId="261"/>
            <ac:spMk id="62" creationId="{00000000-0000-0000-0000-000000000000}"/>
          </ac:spMkLst>
        </pc:spChg>
        <pc:spChg chg="mod">
          <ac:chgData name="Stewart Gale" userId="3647ddd2-6040-41ae-a96d-232c23482af8" providerId="ADAL" clId="{17DC0AF3-5F50-4A02-B0F0-909C995D410C}" dt="2021-10-04T12:40:31.373" v="153" actId="1076"/>
          <ac:spMkLst>
            <pc:docMk/>
            <pc:sldMk cId="3373646325" sldId="261"/>
            <ac:spMk id="63" creationId="{00000000-0000-0000-0000-000000000000}"/>
          </ac:spMkLst>
        </pc:spChg>
        <pc:spChg chg="mod">
          <ac:chgData name="Stewart Gale" userId="3647ddd2-6040-41ae-a96d-232c23482af8" providerId="ADAL" clId="{17DC0AF3-5F50-4A02-B0F0-909C995D410C}" dt="2021-10-04T12:40:31.373" v="153" actId="1076"/>
          <ac:spMkLst>
            <pc:docMk/>
            <pc:sldMk cId="3373646325" sldId="261"/>
            <ac:spMk id="64" creationId="{00000000-0000-0000-0000-000000000000}"/>
          </ac:spMkLst>
        </pc:spChg>
        <pc:spChg chg="mod">
          <ac:chgData name="Stewart Gale" userId="3647ddd2-6040-41ae-a96d-232c23482af8" providerId="ADAL" clId="{17DC0AF3-5F50-4A02-B0F0-909C995D410C}" dt="2021-10-04T12:40:31.373" v="153" actId="1076"/>
          <ac:spMkLst>
            <pc:docMk/>
            <pc:sldMk cId="3373646325" sldId="261"/>
            <ac:spMk id="65" creationId="{00000000-0000-0000-0000-000000000000}"/>
          </ac:spMkLst>
        </pc:spChg>
        <pc:spChg chg="mod">
          <ac:chgData name="Stewart Gale" userId="3647ddd2-6040-41ae-a96d-232c23482af8" providerId="ADAL" clId="{17DC0AF3-5F50-4A02-B0F0-909C995D410C}" dt="2021-10-04T12:40:31.373" v="153" actId="1076"/>
          <ac:spMkLst>
            <pc:docMk/>
            <pc:sldMk cId="3373646325" sldId="261"/>
            <ac:spMk id="66" creationId="{00000000-0000-0000-0000-000000000000}"/>
          </ac:spMkLst>
        </pc:spChg>
        <pc:spChg chg="mod">
          <ac:chgData name="Stewart Gale" userId="3647ddd2-6040-41ae-a96d-232c23482af8" providerId="ADAL" clId="{17DC0AF3-5F50-4A02-B0F0-909C995D410C}" dt="2021-10-04T12:40:31.373" v="153" actId="1076"/>
          <ac:spMkLst>
            <pc:docMk/>
            <pc:sldMk cId="3373646325" sldId="261"/>
            <ac:spMk id="67" creationId="{00000000-0000-0000-0000-000000000000}"/>
          </ac:spMkLst>
        </pc:spChg>
        <pc:spChg chg="del mod">
          <ac:chgData name="Stewart Gale" userId="3647ddd2-6040-41ae-a96d-232c23482af8" providerId="ADAL" clId="{17DC0AF3-5F50-4A02-B0F0-909C995D410C}" dt="2021-10-04T12:40:26.029" v="152" actId="478"/>
          <ac:spMkLst>
            <pc:docMk/>
            <pc:sldMk cId="3373646325" sldId="261"/>
            <ac:spMk id="69" creationId="{00000000-0000-0000-0000-000000000000}"/>
          </ac:spMkLst>
        </pc:spChg>
        <pc:grpChg chg="mod">
          <ac:chgData name="Stewart Gale" userId="3647ddd2-6040-41ae-a96d-232c23482af8" providerId="ADAL" clId="{17DC0AF3-5F50-4A02-B0F0-909C995D410C}" dt="2021-10-04T12:40:31.373" v="153" actId="1076"/>
          <ac:grpSpMkLst>
            <pc:docMk/>
            <pc:sldMk cId="3373646325" sldId="261"/>
            <ac:grpSpMk id="5" creationId="{00000000-0000-0000-0000-000000000000}"/>
          </ac:grpSpMkLst>
        </pc:grpChg>
        <pc:grpChg chg="mod">
          <ac:chgData name="Stewart Gale" userId="3647ddd2-6040-41ae-a96d-232c23482af8" providerId="ADAL" clId="{17DC0AF3-5F50-4A02-B0F0-909C995D410C}" dt="2021-10-04T12:40:31.373" v="153" actId="1076"/>
          <ac:grpSpMkLst>
            <pc:docMk/>
            <pc:sldMk cId="3373646325" sldId="261"/>
            <ac:grpSpMk id="6" creationId="{00000000-0000-0000-0000-000000000000}"/>
          </ac:grpSpMkLst>
        </pc:grpChg>
      </pc:sldChg>
      <pc:sldChg chg="delSp modSp mod">
        <pc:chgData name="Stewart Gale" userId="3647ddd2-6040-41ae-a96d-232c23482af8" providerId="ADAL" clId="{17DC0AF3-5F50-4A02-B0F0-909C995D410C}" dt="2021-10-04T10:31:37.100" v="23" actId="20577"/>
        <pc:sldMkLst>
          <pc:docMk/>
          <pc:sldMk cId="1823311369" sldId="262"/>
        </pc:sldMkLst>
        <pc:spChg chg="mod">
          <ac:chgData name="Stewart Gale" userId="3647ddd2-6040-41ae-a96d-232c23482af8" providerId="ADAL" clId="{17DC0AF3-5F50-4A02-B0F0-909C995D410C}" dt="2021-10-04T10:31:37.100" v="23" actId="20577"/>
          <ac:spMkLst>
            <pc:docMk/>
            <pc:sldMk cId="1823311369" sldId="262"/>
            <ac:spMk id="10" creationId="{00000000-0000-0000-0000-000000000000}"/>
          </ac:spMkLst>
        </pc:spChg>
        <pc:graphicFrameChg chg="del mod">
          <ac:chgData name="Stewart Gale" userId="3647ddd2-6040-41ae-a96d-232c23482af8" providerId="ADAL" clId="{17DC0AF3-5F50-4A02-B0F0-909C995D410C}" dt="2021-10-04T05:06:33.770" v="1" actId="478"/>
          <ac:graphicFrameMkLst>
            <pc:docMk/>
            <pc:sldMk cId="1823311369" sldId="262"/>
            <ac:graphicFrameMk id="389318" creationId="{00000000-0000-0000-0000-000000000000}"/>
          </ac:graphicFrameMkLst>
        </pc:graphicFrameChg>
      </pc:sldChg>
      <pc:sldChg chg="add">
        <pc:chgData name="Stewart Gale" userId="3647ddd2-6040-41ae-a96d-232c23482af8" providerId="ADAL" clId="{17DC0AF3-5F50-4A02-B0F0-909C995D410C}" dt="2021-10-04T10:36:40.107" v="24"/>
        <pc:sldMkLst>
          <pc:docMk/>
          <pc:sldMk cId="0" sldId="263"/>
        </pc:sldMkLst>
      </pc:sldChg>
      <pc:sldChg chg="del">
        <pc:chgData name="Stewart Gale" userId="3647ddd2-6040-41ae-a96d-232c23482af8" providerId="ADAL" clId="{17DC0AF3-5F50-4A02-B0F0-909C995D410C}" dt="2021-10-04T12:39:46.451" v="85" actId="47"/>
        <pc:sldMkLst>
          <pc:docMk/>
          <pc:sldMk cId="2491854199" sldId="264"/>
        </pc:sldMkLst>
      </pc:sldChg>
      <pc:sldChg chg="add">
        <pc:chgData name="Stewart Gale" userId="3647ddd2-6040-41ae-a96d-232c23482af8" providerId="ADAL" clId="{17DC0AF3-5F50-4A02-B0F0-909C995D410C}" dt="2021-10-04T10:36:40.107" v="24"/>
        <pc:sldMkLst>
          <pc:docMk/>
          <pc:sldMk cId="0" sldId="265"/>
        </pc:sldMkLst>
      </pc:sldChg>
      <pc:sldChg chg="del">
        <pc:chgData name="Stewart Gale" userId="3647ddd2-6040-41ae-a96d-232c23482af8" providerId="ADAL" clId="{17DC0AF3-5F50-4A02-B0F0-909C995D410C}" dt="2021-10-04T05:06:56.719" v="15" actId="47"/>
        <pc:sldMkLst>
          <pc:docMk/>
          <pc:sldMk cId="2652930178" sldId="265"/>
        </pc:sldMkLst>
      </pc:sldChg>
      <pc:sldChg chg="add">
        <pc:chgData name="Stewart Gale" userId="3647ddd2-6040-41ae-a96d-232c23482af8" providerId="ADAL" clId="{17DC0AF3-5F50-4A02-B0F0-909C995D410C}" dt="2021-10-04T05:06:31.159" v="0"/>
        <pc:sldMkLst>
          <pc:docMk/>
          <pc:sldMk cId="3253222376" sldId="266"/>
        </pc:sldMkLst>
      </pc:sldChg>
      <pc:sldChg chg="add">
        <pc:chgData name="Stewart Gale" userId="3647ddd2-6040-41ae-a96d-232c23482af8" providerId="ADAL" clId="{17DC0AF3-5F50-4A02-B0F0-909C995D410C}" dt="2021-10-04T05:06:31.159" v="0"/>
        <pc:sldMkLst>
          <pc:docMk/>
          <pc:sldMk cId="1839537383" sldId="267"/>
        </pc:sldMkLst>
      </pc:sldChg>
      <pc:sldChg chg="add">
        <pc:chgData name="Stewart Gale" userId="3647ddd2-6040-41ae-a96d-232c23482af8" providerId="ADAL" clId="{17DC0AF3-5F50-4A02-B0F0-909C995D410C}" dt="2021-10-04T05:06:31.159" v="0"/>
        <pc:sldMkLst>
          <pc:docMk/>
          <pc:sldMk cId="2768116720" sldId="268"/>
        </pc:sldMkLst>
      </pc:sldChg>
      <pc:sldChg chg="add del">
        <pc:chgData name="Stewart Gale" userId="3647ddd2-6040-41ae-a96d-232c23482af8" providerId="ADAL" clId="{17DC0AF3-5F50-4A02-B0F0-909C995D410C}" dt="2021-10-04T12:34:25.544" v="26" actId="47"/>
        <pc:sldMkLst>
          <pc:docMk/>
          <pc:sldMk cId="0" sldId="269"/>
        </pc:sldMkLst>
      </pc:sldChg>
      <pc:sldChg chg="add">
        <pc:chgData name="Stewart Gale" userId="3647ddd2-6040-41ae-a96d-232c23482af8" providerId="ADAL" clId="{17DC0AF3-5F50-4A02-B0F0-909C995D410C}" dt="2021-10-04T10:36:40.107" v="24"/>
        <pc:sldMkLst>
          <pc:docMk/>
          <pc:sldMk cId="0" sldId="270"/>
        </pc:sldMkLst>
      </pc:sldChg>
      <pc:sldChg chg="add del">
        <pc:chgData name="Stewart Gale" userId="3647ddd2-6040-41ae-a96d-232c23482af8" providerId="ADAL" clId="{17DC0AF3-5F50-4A02-B0F0-909C995D410C}" dt="2021-10-04T12:34:27.085" v="27" actId="47"/>
        <pc:sldMkLst>
          <pc:docMk/>
          <pc:sldMk cId="0" sldId="271"/>
        </pc:sldMkLst>
      </pc:sldChg>
      <pc:sldChg chg="add">
        <pc:chgData name="Stewart Gale" userId="3647ddd2-6040-41ae-a96d-232c23482af8" providerId="ADAL" clId="{17DC0AF3-5F50-4A02-B0F0-909C995D410C}" dt="2021-10-04T10:36:40.107" v="24"/>
        <pc:sldMkLst>
          <pc:docMk/>
          <pc:sldMk cId="0" sldId="272"/>
        </pc:sldMkLst>
      </pc:sldChg>
      <pc:sldChg chg="add del">
        <pc:chgData name="Stewart Gale" userId="3647ddd2-6040-41ae-a96d-232c23482af8" providerId="ADAL" clId="{17DC0AF3-5F50-4A02-B0F0-909C995D410C}" dt="2021-10-04T12:34:28.982" v="28" actId="47"/>
        <pc:sldMkLst>
          <pc:docMk/>
          <pc:sldMk cId="0" sldId="273"/>
        </pc:sldMkLst>
      </pc:sldChg>
      <pc:sldChg chg="add">
        <pc:chgData name="Stewart Gale" userId="3647ddd2-6040-41ae-a96d-232c23482af8" providerId="ADAL" clId="{17DC0AF3-5F50-4A02-B0F0-909C995D410C}" dt="2021-10-04T10:36:40.107" v="24"/>
        <pc:sldMkLst>
          <pc:docMk/>
          <pc:sldMk cId="0" sldId="274"/>
        </pc:sldMkLst>
      </pc:sldChg>
      <pc:sldChg chg="add del">
        <pc:chgData name="Stewart Gale" userId="3647ddd2-6040-41ae-a96d-232c23482af8" providerId="ADAL" clId="{17DC0AF3-5F50-4A02-B0F0-909C995D410C}" dt="2021-10-04T12:34:32.032" v="29" actId="47"/>
        <pc:sldMkLst>
          <pc:docMk/>
          <pc:sldMk cId="0" sldId="275"/>
        </pc:sldMkLst>
      </pc:sldChg>
      <pc:sldChg chg="addSp delSp modSp add mod">
        <pc:chgData name="Stewart Gale" userId="3647ddd2-6040-41ae-a96d-232c23482af8" providerId="ADAL" clId="{17DC0AF3-5F50-4A02-B0F0-909C995D410C}" dt="2021-10-04T12:35:25.288" v="57" actId="1076"/>
        <pc:sldMkLst>
          <pc:docMk/>
          <pc:sldMk cId="0" sldId="276"/>
        </pc:sldMkLst>
        <pc:spChg chg="del">
          <ac:chgData name="Stewart Gale" userId="3647ddd2-6040-41ae-a96d-232c23482af8" providerId="ADAL" clId="{17DC0AF3-5F50-4A02-B0F0-909C995D410C}" dt="2021-10-04T12:35:20.016" v="56" actId="478"/>
          <ac:spMkLst>
            <pc:docMk/>
            <pc:sldMk cId="0" sldId="276"/>
            <ac:spMk id="4" creationId="{00000000-0000-0000-0000-000000000000}"/>
          </ac:spMkLst>
        </pc:spChg>
        <pc:spChg chg="del">
          <ac:chgData name="Stewart Gale" userId="3647ddd2-6040-41ae-a96d-232c23482af8" providerId="ADAL" clId="{17DC0AF3-5F50-4A02-B0F0-909C995D410C}" dt="2021-10-04T12:35:16.426" v="54" actId="478"/>
          <ac:spMkLst>
            <pc:docMk/>
            <pc:sldMk cId="0" sldId="276"/>
            <ac:spMk id="5" creationId="{00000000-0000-0000-0000-000000000000}"/>
          </ac:spMkLst>
        </pc:spChg>
        <pc:spChg chg="mod">
          <ac:chgData name="Stewart Gale" userId="3647ddd2-6040-41ae-a96d-232c23482af8" providerId="ADAL" clId="{17DC0AF3-5F50-4A02-B0F0-909C995D410C}" dt="2021-10-04T12:35:25.288" v="57" actId="1076"/>
          <ac:spMkLst>
            <pc:docMk/>
            <pc:sldMk cId="0" sldId="276"/>
            <ac:spMk id="7" creationId="{00000000-0000-0000-0000-000000000000}"/>
          </ac:spMkLst>
        </pc:spChg>
        <pc:spChg chg="mod">
          <ac:chgData name="Stewart Gale" userId="3647ddd2-6040-41ae-a96d-232c23482af8" providerId="ADAL" clId="{17DC0AF3-5F50-4A02-B0F0-909C995D410C}" dt="2021-10-04T12:35:25.288" v="57" actId="1076"/>
          <ac:spMkLst>
            <pc:docMk/>
            <pc:sldMk cId="0" sldId="276"/>
            <ac:spMk id="8" creationId="{00000000-0000-0000-0000-000000000000}"/>
          </ac:spMkLst>
        </pc:spChg>
        <pc:spChg chg="add mod">
          <ac:chgData name="Stewart Gale" userId="3647ddd2-6040-41ae-a96d-232c23482af8" providerId="ADAL" clId="{17DC0AF3-5F50-4A02-B0F0-909C995D410C}" dt="2021-10-04T12:35:18.045" v="55"/>
          <ac:spMkLst>
            <pc:docMk/>
            <pc:sldMk cId="0" sldId="276"/>
            <ac:spMk id="10" creationId="{9C648F7A-A12A-4E46-B40A-31EB0D6D91B4}"/>
          </ac:spMkLst>
        </pc:spChg>
        <pc:graphicFrameChg chg="mod">
          <ac:chgData name="Stewart Gale" userId="3647ddd2-6040-41ae-a96d-232c23482af8" providerId="ADAL" clId="{17DC0AF3-5F50-4A02-B0F0-909C995D410C}" dt="2021-10-04T12:35:25.288" v="57" actId="1076"/>
          <ac:graphicFrameMkLst>
            <pc:docMk/>
            <pc:sldMk cId="0" sldId="276"/>
            <ac:graphicFrameMk id="3075" creationId="{00000000-0000-0000-0000-000000000000}"/>
          </ac:graphicFrameMkLst>
        </pc:graphicFrameChg>
        <pc:picChg chg="mod">
          <ac:chgData name="Stewart Gale" userId="3647ddd2-6040-41ae-a96d-232c23482af8" providerId="ADAL" clId="{17DC0AF3-5F50-4A02-B0F0-909C995D410C}" dt="2021-10-04T12:35:25.288" v="57" actId="1076"/>
          <ac:picMkLst>
            <pc:docMk/>
            <pc:sldMk cId="0" sldId="276"/>
            <ac:picMk id="3074" creationId="{00000000-0000-0000-0000-000000000000}"/>
          </ac:picMkLst>
        </pc:picChg>
        <pc:cxnChg chg="mod">
          <ac:chgData name="Stewart Gale" userId="3647ddd2-6040-41ae-a96d-232c23482af8" providerId="ADAL" clId="{17DC0AF3-5F50-4A02-B0F0-909C995D410C}" dt="2021-10-04T12:35:25.288" v="57" actId="1076"/>
          <ac:cxnSpMkLst>
            <pc:docMk/>
            <pc:sldMk cId="0" sldId="276"/>
            <ac:cxnSpMk id="9" creationId="{00000000-0000-0000-0000-000000000000}"/>
          </ac:cxnSpMkLst>
        </pc:cxnChg>
      </pc:sldChg>
      <pc:sldChg chg="delSp modSp add mod">
        <pc:chgData name="Stewart Gale" userId="3647ddd2-6040-41ae-a96d-232c23482af8" providerId="ADAL" clId="{17DC0AF3-5F50-4A02-B0F0-909C995D410C}" dt="2021-10-04T12:35:10.185" v="53" actId="1076"/>
        <pc:sldMkLst>
          <pc:docMk/>
          <pc:sldMk cId="0" sldId="277"/>
        </pc:sldMkLst>
        <pc:spChg chg="del">
          <ac:chgData name="Stewart Gale" userId="3647ddd2-6040-41ae-a96d-232c23482af8" providerId="ADAL" clId="{17DC0AF3-5F50-4A02-B0F0-909C995D410C}" dt="2021-10-04T12:34:39.785" v="30" actId="478"/>
          <ac:spMkLst>
            <pc:docMk/>
            <pc:sldMk cId="0" sldId="277"/>
            <ac:spMk id="4" creationId="{00000000-0000-0000-0000-000000000000}"/>
          </ac:spMkLst>
        </pc:spChg>
        <pc:spChg chg="mod">
          <ac:chgData name="Stewart Gale" userId="3647ddd2-6040-41ae-a96d-232c23482af8" providerId="ADAL" clId="{17DC0AF3-5F50-4A02-B0F0-909C995D410C}" dt="2021-10-04T12:35:10.185" v="53" actId="1076"/>
          <ac:spMkLst>
            <pc:docMk/>
            <pc:sldMk cId="0" sldId="277"/>
            <ac:spMk id="5" creationId="{00000000-0000-0000-0000-000000000000}"/>
          </ac:spMkLst>
        </pc:spChg>
        <pc:spChg chg="mod">
          <ac:chgData name="Stewart Gale" userId="3647ddd2-6040-41ae-a96d-232c23482af8" providerId="ADAL" clId="{17DC0AF3-5F50-4A02-B0F0-909C995D410C}" dt="2021-10-04T12:34:46.280" v="31" actId="1076"/>
          <ac:spMkLst>
            <pc:docMk/>
            <pc:sldMk cId="0" sldId="277"/>
            <ac:spMk id="7" creationId="{00000000-0000-0000-0000-000000000000}"/>
          </ac:spMkLst>
        </pc:spChg>
        <pc:spChg chg="mod">
          <ac:chgData name="Stewart Gale" userId="3647ddd2-6040-41ae-a96d-232c23482af8" providerId="ADAL" clId="{17DC0AF3-5F50-4A02-B0F0-909C995D410C}" dt="2021-10-04T12:34:46.280" v="31" actId="1076"/>
          <ac:spMkLst>
            <pc:docMk/>
            <pc:sldMk cId="0" sldId="277"/>
            <ac:spMk id="8" creationId="{00000000-0000-0000-0000-000000000000}"/>
          </ac:spMkLst>
        </pc:spChg>
        <pc:graphicFrameChg chg="mod">
          <ac:chgData name="Stewart Gale" userId="3647ddd2-6040-41ae-a96d-232c23482af8" providerId="ADAL" clId="{17DC0AF3-5F50-4A02-B0F0-909C995D410C}" dt="2021-10-04T12:34:46.280" v="31" actId="1076"/>
          <ac:graphicFrameMkLst>
            <pc:docMk/>
            <pc:sldMk cId="0" sldId="277"/>
            <ac:graphicFrameMk id="3075" creationId="{00000000-0000-0000-0000-000000000000}"/>
          </ac:graphicFrameMkLst>
        </pc:graphicFrameChg>
        <pc:picChg chg="mod">
          <ac:chgData name="Stewart Gale" userId="3647ddd2-6040-41ae-a96d-232c23482af8" providerId="ADAL" clId="{17DC0AF3-5F50-4A02-B0F0-909C995D410C}" dt="2021-10-04T12:34:46.280" v="31" actId="1076"/>
          <ac:picMkLst>
            <pc:docMk/>
            <pc:sldMk cId="0" sldId="277"/>
            <ac:picMk id="3074" creationId="{00000000-0000-0000-0000-000000000000}"/>
          </ac:picMkLst>
        </pc:picChg>
        <pc:cxnChg chg="mod">
          <ac:chgData name="Stewart Gale" userId="3647ddd2-6040-41ae-a96d-232c23482af8" providerId="ADAL" clId="{17DC0AF3-5F50-4A02-B0F0-909C995D410C}" dt="2021-10-04T12:34:46.280" v="31" actId="1076"/>
          <ac:cxnSpMkLst>
            <pc:docMk/>
            <pc:sldMk cId="0" sldId="277"/>
            <ac:cxnSpMk id="9" creationId="{00000000-0000-0000-0000-000000000000}"/>
          </ac:cxnSpMkLst>
        </pc:cxnChg>
      </pc:sldChg>
      <pc:sldChg chg="addSp delSp modSp add mod">
        <pc:chgData name="Stewart Gale" userId="3647ddd2-6040-41ae-a96d-232c23482af8" providerId="ADAL" clId="{17DC0AF3-5F50-4A02-B0F0-909C995D410C}" dt="2021-10-04T12:42:58.225" v="230" actId="14100"/>
        <pc:sldMkLst>
          <pc:docMk/>
          <pc:sldMk cId="0" sldId="287"/>
        </pc:sldMkLst>
        <pc:spChg chg="del">
          <ac:chgData name="Stewart Gale" userId="3647ddd2-6040-41ae-a96d-232c23482af8" providerId="ADAL" clId="{17DC0AF3-5F50-4A02-B0F0-909C995D410C}" dt="2021-10-04T12:42:27.142" v="188" actId="478"/>
          <ac:spMkLst>
            <pc:docMk/>
            <pc:sldMk cId="0" sldId="287"/>
            <ac:spMk id="5" creationId="{00000000-0000-0000-0000-000000000000}"/>
          </ac:spMkLst>
        </pc:spChg>
        <pc:spChg chg="add mod">
          <ac:chgData name="Stewart Gale" userId="3647ddd2-6040-41ae-a96d-232c23482af8" providerId="ADAL" clId="{17DC0AF3-5F50-4A02-B0F0-909C995D410C}" dt="2021-10-04T12:42:58.225" v="230" actId="14100"/>
          <ac:spMkLst>
            <pc:docMk/>
            <pc:sldMk cId="0" sldId="287"/>
            <ac:spMk id="9" creationId="{AAC089C5-CE24-4C55-9E11-7B84CEBF3397}"/>
          </ac:spMkLst>
        </pc:spChg>
      </pc:sldChg>
      <pc:sldChg chg="addSp delSp modSp add mod">
        <pc:chgData name="Stewart Gale" userId="3647ddd2-6040-41ae-a96d-232c23482af8" providerId="ADAL" clId="{17DC0AF3-5F50-4A02-B0F0-909C995D410C}" dt="2021-10-04T12:35:41.447" v="61" actId="1076"/>
        <pc:sldMkLst>
          <pc:docMk/>
          <pc:sldMk cId="0" sldId="288"/>
        </pc:sldMkLst>
        <pc:spChg chg="del">
          <ac:chgData name="Stewart Gale" userId="3647ddd2-6040-41ae-a96d-232c23482af8" providerId="ADAL" clId="{17DC0AF3-5F50-4A02-B0F0-909C995D410C}" dt="2021-10-04T12:35:34.696" v="60" actId="478"/>
          <ac:spMkLst>
            <pc:docMk/>
            <pc:sldMk cId="0" sldId="288"/>
            <ac:spMk id="4" creationId="{00000000-0000-0000-0000-000000000000}"/>
          </ac:spMkLst>
        </pc:spChg>
        <pc:spChg chg="del">
          <ac:chgData name="Stewart Gale" userId="3647ddd2-6040-41ae-a96d-232c23482af8" providerId="ADAL" clId="{17DC0AF3-5F50-4A02-B0F0-909C995D410C}" dt="2021-10-04T12:35:29.287" v="58" actId="478"/>
          <ac:spMkLst>
            <pc:docMk/>
            <pc:sldMk cId="0" sldId="288"/>
            <ac:spMk id="5" creationId="{00000000-0000-0000-0000-000000000000}"/>
          </ac:spMkLst>
        </pc:spChg>
        <pc:spChg chg="mod">
          <ac:chgData name="Stewart Gale" userId="3647ddd2-6040-41ae-a96d-232c23482af8" providerId="ADAL" clId="{17DC0AF3-5F50-4A02-B0F0-909C995D410C}" dt="2021-10-04T12:35:41.447" v="61" actId="1076"/>
          <ac:spMkLst>
            <pc:docMk/>
            <pc:sldMk cId="0" sldId="288"/>
            <ac:spMk id="7" creationId="{00000000-0000-0000-0000-000000000000}"/>
          </ac:spMkLst>
        </pc:spChg>
        <pc:spChg chg="mod">
          <ac:chgData name="Stewart Gale" userId="3647ddd2-6040-41ae-a96d-232c23482af8" providerId="ADAL" clId="{17DC0AF3-5F50-4A02-B0F0-909C995D410C}" dt="2021-10-04T12:35:41.447" v="61" actId="1076"/>
          <ac:spMkLst>
            <pc:docMk/>
            <pc:sldMk cId="0" sldId="288"/>
            <ac:spMk id="8" creationId="{00000000-0000-0000-0000-000000000000}"/>
          </ac:spMkLst>
        </pc:spChg>
        <pc:spChg chg="add mod">
          <ac:chgData name="Stewart Gale" userId="3647ddd2-6040-41ae-a96d-232c23482af8" providerId="ADAL" clId="{17DC0AF3-5F50-4A02-B0F0-909C995D410C}" dt="2021-10-04T12:35:30.952" v="59"/>
          <ac:spMkLst>
            <pc:docMk/>
            <pc:sldMk cId="0" sldId="288"/>
            <ac:spMk id="10" creationId="{D6134C05-333D-4E24-BBB7-FE44189913F3}"/>
          </ac:spMkLst>
        </pc:spChg>
        <pc:graphicFrameChg chg="mod">
          <ac:chgData name="Stewart Gale" userId="3647ddd2-6040-41ae-a96d-232c23482af8" providerId="ADAL" clId="{17DC0AF3-5F50-4A02-B0F0-909C995D410C}" dt="2021-10-04T12:35:41.447" v="61" actId="1076"/>
          <ac:graphicFrameMkLst>
            <pc:docMk/>
            <pc:sldMk cId="0" sldId="288"/>
            <ac:graphicFrameMk id="3075" creationId="{00000000-0000-0000-0000-000000000000}"/>
          </ac:graphicFrameMkLst>
        </pc:graphicFrameChg>
        <pc:picChg chg="mod">
          <ac:chgData name="Stewart Gale" userId="3647ddd2-6040-41ae-a96d-232c23482af8" providerId="ADAL" clId="{17DC0AF3-5F50-4A02-B0F0-909C995D410C}" dt="2021-10-04T12:35:41.447" v="61" actId="1076"/>
          <ac:picMkLst>
            <pc:docMk/>
            <pc:sldMk cId="0" sldId="288"/>
            <ac:picMk id="3074" creationId="{00000000-0000-0000-0000-000000000000}"/>
          </ac:picMkLst>
        </pc:picChg>
        <pc:cxnChg chg="mod">
          <ac:chgData name="Stewart Gale" userId="3647ddd2-6040-41ae-a96d-232c23482af8" providerId="ADAL" clId="{17DC0AF3-5F50-4A02-B0F0-909C995D410C}" dt="2021-10-04T12:35:41.447" v="61" actId="1076"/>
          <ac:cxnSpMkLst>
            <pc:docMk/>
            <pc:sldMk cId="0" sldId="288"/>
            <ac:cxnSpMk id="9" creationId="{00000000-0000-0000-0000-000000000000}"/>
          </ac:cxnSpMkLst>
        </pc:cxnChg>
      </pc:sldChg>
      <pc:sldChg chg="addSp delSp modSp add mod">
        <pc:chgData name="Stewart Gale" userId="3647ddd2-6040-41ae-a96d-232c23482af8" providerId="ADAL" clId="{17DC0AF3-5F50-4A02-B0F0-909C995D410C}" dt="2021-10-04T12:39:22.770" v="83" actId="1076"/>
        <pc:sldMkLst>
          <pc:docMk/>
          <pc:sldMk cId="0" sldId="289"/>
        </pc:sldMkLst>
        <pc:spChg chg="add mod">
          <ac:chgData name="Stewart Gale" userId="3647ddd2-6040-41ae-a96d-232c23482af8" providerId="ADAL" clId="{17DC0AF3-5F50-4A02-B0F0-909C995D410C}" dt="2021-10-04T12:39:22.770" v="83" actId="1076"/>
          <ac:spMkLst>
            <pc:docMk/>
            <pc:sldMk cId="0" sldId="289"/>
            <ac:spMk id="2" creationId="{C9826C6B-91D8-488A-B10D-ECF1F13D1AD3}"/>
          </ac:spMkLst>
        </pc:spChg>
        <pc:spChg chg="del">
          <ac:chgData name="Stewart Gale" userId="3647ddd2-6040-41ae-a96d-232c23482af8" providerId="ADAL" clId="{17DC0AF3-5F50-4A02-B0F0-909C995D410C}" dt="2021-10-04T12:38:02.697" v="64" actId="478"/>
          <ac:spMkLst>
            <pc:docMk/>
            <pc:sldMk cId="0" sldId="289"/>
            <ac:spMk id="4" creationId="{00000000-0000-0000-0000-000000000000}"/>
          </ac:spMkLst>
        </pc:spChg>
        <pc:spChg chg="del">
          <ac:chgData name="Stewart Gale" userId="3647ddd2-6040-41ae-a96d-232c23482af8" providerId="ADAL" clId="{17DC0AF3-5F50-4A02-B0F0-909C995D410C}" dt="2021-10-04T12:37:57.554" v="62" actId="478"/>
          <ac:spMkLst>
            <pc:docMk/>
            <pc:sldMk cId="0" sldId="289"/>
            <ac:spMk id="5" creationId="{00000000-0000-0000-0000-000000000000}"/>
          </ac:spMkLst>
        </pc:spChg>
        <pc:spChg chg="mod">
          <ac:chgData name="Stewart Gale" userId="3647ddd2-6040-41ae-a96d-232c23482af8" providerId="ADAL" clId="{17DC0AF3-5F50-4A02-B0F0-909C995D410C}" dt="2021-10-04T12:38:11.922" v="65" actId="1076"/>
          <ac:spMkLst>
            <pc:docMk/>
            <pc:sldMk cId="0" sldId="289"/>
            <ac:spMk id="7" creationId="{00000000-0000-0000-0000-000000000000}"/>
          </ac:spMkLst>
        </pc:spChg>
        <pc:spChg chg="mod">
          <ac:chgData name="Stewart Gale" userId="3647ddd2-6040-41ae-a96d-232c23482af8" providerId="ADAL" clId="{17DC0AF3-5F50-4A02-B0F0-909C995D410C}" dt="2021-10-04T12:38:11.922" v="65" actId="1076"/>
          <ac:spMkLst>
            <pc:docMk/>
            <pc:sldMk cId="0" sldId="289"/>
            <ac:spMk id="8" creationId="{00000000-0000-0000-0000-000000000000}"/>
          </ac:spMkLst>
        </pc:spChg>
        <pc:spChg chg="add mod">
          <ac:chgData name="Stewart Gale" userId="3647ddd2-6040-41ae-a96d-232c23482af8" providerId="ADAL" clId="{17DC0AF3-5F50-4A02-B0F0-909C995D410C}" dt="2021-10-04T12:37:59.742" v="63"/>
          <ac:spMkLst>
            <pc:docMk/>
            <pc:sldMk cId="0" sldId="289"/>
            <ac:spMk id="10" creationId="{DBE4E0BF-870D-468E-8A8D-9649ECEA0E55}"/>
          </ac:spMkLst>
        </pc:spChg>
        <pc:graphicFrameChg chg="mod">
          <ac:chgData name="Stewart Gale" userId="3647ddd2-6040-41ae-a96d-232c23482af8" providerId="ADAL" clId="{17DC0AF3-5F50-4A02-B0F0-909C995D410C}" dt="2021-10-04T12:39:22.770" v="83" actId="1076"/>
          <ac:graphicFrameMkLst>
            <pc:docMk/>
            <pc:sldMk cId="0" sldId="289"/>
            <ac:graphicFrameMk id="3075" creationId="{00000000-0000-0000-0000-000000000000}"/>
          </ac:graphicFrameMkLst>
        </pc:graphicFrameChg>
        <pc:picChg chg="mod">
          <ac:chgData name="Stewart Gale" userId="3647ddd2-6040-41ae-a96d-232c23482af8" providerId="ADAL" clId="{17DC0AF3-5F50-4A02-B0F0-909C995D410C}" dt="2021-10-04T12:38:33.971" v="71" actId="1076"/>
          <ac:picMkLst>
            <pc:docMk/>
            <pc:sldMk cId="0" sldId="289"/>
            <ac:picMk id="3074" creationId="{00000000-0000-0000-0000-000000000000}"/>
          </ac:picMkLst>
        </pc:picChg>
        <pc:cxnChg chg="mod">
          <ac:chgData name="Stewart Gale" userId="3647ddd2-6040-41ae-a96d-232c23482af8" providerId="ADAL" clId="{17DC0AF3-5F50-4A02-B0F0-909C995D410C}" dt="2021-10-04T12:38:11.922" v="65" actId="1076"/>
          <ac:cxnSpMkLst>
            <pc:docMk/>
            <pc:sldMk cId="0" sldId="289"/>
            <ac:cxnSpMk id="9" creationId="{00000000-0000-0000-0000-000000000000}"/>
          </ac:cxnSpMkLst>
        </pc:cxnChg>
      </pc:sldChg>
      <pc:sldChg chg="addSp delSp modSp add mod">
        <pc:chgData name="Stewart Gale" userId="3647ddd2-6040-41ae-a96d-232c23482af8" providerId="ADAL" clId="{17DC0AF3-5F50-4A02-B0F0-909C995D410C}" dt="2021-10-04T12:38:25.080" v="69" actId="1076"/>
        <pc:sldMkLst>
          <pc:docMk/>
          <pc:sldMk cId="0" sldId="290"/>
        </pc:sldMkLst>
        <pc:spChg chg="del">
          <ac:chgData name="Stewart Gale" userId="3647ddd2-6040-41ae-a96d-232c23482af8" providerId="ADAL" clId="{17DC0AF3-5F50-4A02-B0F0-909C995D410C}" dt="2021-10-04T12:38:19.536" v="68" actId="478"/>
          <ac:spMkLst>
            <pc:docMk/>
            <pc:sldMk cId="0" sldId="290"/>
            <ac:spMk id="4" creationId="{00000000-0000-0000-0000-000000000000}"/>
          </ac:spMkLst>
        </pc:spChg>
        <pc:spChg chg="del">
          <ac:chgData name="Stewart Gale" userId="3647ddd2-6040-41ae-a96d-232c23482af8" providerId="ADAL" clId="{17DC0AF3-5F50-4A02-B0F0-909C995D410C}" dt="2021-10-04T12:38:16.076" v="66" actId="478"/>
          <ac:spMkLst>
            <pc:docMk/>
            <pc:sldMk cId="0" sldId="290"/>
            <ac:spMk id="5" creationId="{00000000-0000-0000-0000-000000000000}"/>
          </ac:spMkLst>
        </pc:spChg>
        <pc:spChg chg="mod">
          <ac:chgData name="Stewart Gale" userId="3647ddd2-6040-41ae-a96d-232c23482af8" providerId="ADAL" clId="{17DC0AF3-5F50-4A02-B0F0-909C995D410C}" dt="2021-10-04T12:38:25.080" v="69" actId="1076"/>
          <ac:spMkLst>
            <pc:docMk/>
            <pc:sldMk cId="0" sldId="290"/>
            <ac:spMk id="7" creationId="{00000000-0000-0000-0000-000000000000}"/>
          </ac:spMkLst>
        </pc:spChg>
        <pc:spChg chg="mod">
          <ac:chgData name="Stewart Gale" userId="3647ddd2-6040-41ae-a96d-232c23482af8" providerId="ADAL" clId="{17DC0AF3-5F50-4A02-B0F0-909C995D410C}" dt="2021-10-04T12:38:25.080" v="69" actId="1076"/>
          <ac:spMkLst>
            <pc:docMk/>
            <pc:sldMk cId="0" sldId="290"/>
            <ac:spMk id="8" creationId="{00000000-0000-0000-0000-000000000000}"/>
          </ac:spMkLst>
        </pc:spChg>
        <pc:spChg chg="add mod">
          <ac:chgData name="Stewart Gale" userId="3647ddd2-6040-41ae-a96d-232c23482af8" providerId="ADAL" clId="{17DC0AF3-5F50-4A02-B0F0-909C995D410C}" dt="2021-10-04T12:38:17.598" v="67"/>
          <ac:spMkLst>
            <pc:docMk/>
            <pc:sldMk cId="0" sldId="290"/>
            <ac:spMk id="10" creationId="{FFD02222-8E29-4215-9272-4A85F0C946C3}"/>
          </ac:spMkLst>
        </pc:spChg>
        <pc:graphicFrameChg chg="mod">
          <ac:chgData name="Stewart Gale" userId="3647ddd2-6040-41ae-a96d-232c23482af8" providerId="ADAL" clId="{17DC0AF3-5F50-4A02-B0F0-909C995D410C}" dt="2021-10-04T12:38:25.080" v="69" actId="1076"/>
          <ac:graphicFrameMkLst>
            <pc:docMk/>
            <pc:sldMk cId="0" sldId="290"/>
            <ac:graphicFrameMk id="3075" creationId="{00000000-0000-0000-0000-000000000000}"/>
          </ac:graphicFrameMkLst>
        </pc:graphicFrameChg>
        <pc:picChg chg="mod">
          <ac:chgData name="Stewart Gale" userId="3647ddd2-6040-41ae-a96d-232c23482af8" providerId="ADAL" clId="{17DC0AF3-5F50-4A02-B0F0-909C995D410C}" dt="2021-10-04T12:38:25.080" v="69" actId="1076"/>
          <ac:picMkLst>
            <pc:docMk/>
            <pc:sldMk cId="0" sldId="290"/>
            <ac:picMk id="3074" creationId="{00000000-0000-0000-0000-000000000000}"/>
          </ac:picMkLst>
        </pc:picChg>
        <pc:cxnChg chg="mod">
          <ac:chgData name="Stewart Gale" userId="3647ddd2-6040-41ae-a96d-232c23482af8" providerId="ADAL" clId="{17DC0AF3-5F50-4A02-B0F0-909C995D410C}" dt="2021-10-04T12:38:25.080" v="69" actId="1076"/>
          <ac:cxnSpMkLst>
            <pc:docMk/>
            <pc:sldMk cId="0" sldId="290"/>
            <ac:cxnSpMk id="9" creationId="{00000000-0000-0000-0000-000000000000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1F9FBA-89B8-4E6B-8F0D-77019EF4B90C}" type="datetimeFigureOut">
              <a:rPr lang="en-GB" smtClean="0"/>
              <a:t>04/10/2021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940468-AE53-4B52-8E4B-7E71F1F15C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49694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C44CC5D-A73B-45E2-9615-A0F05C6EB36C}" type="slidenum">
              <a:rPr lang="en-GB" altLang="en-US"/>
              <a:pPr/>
              <a:t>1</a:t>
            </a:fld>
            <a:endParaRPr lang="en-GB" altLang="en-US"/>
          </a:p>
        </p:txBody>
      </p:sp>
      <p:sp>
        <p:nvSpPr>
          <p:cNvPr id="390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0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/>
              <a:t>This animation shows a distance-time graph being plotted in real time. Start by choosing a different starting speed for each swimmer and pressing go.</a:t>
            </a:r>
          </a:p>
          <a:p>
            <a:r>
              <a:rPr lang="en-GB" altLang="en-US"/>
              <a:t>Change the speed of the swimmers as the race progresses and note what happens on the graph. To make a swimmer stop altogether change his speed to 0. </a:t>
            </a:r>
          </a:p>
          <a:p>
            <a:r>
              <a:rPr lang="en-GB" altLang="en-US"/>
              <a:t>You could ask one volunteer to vary the speeds of the swimmers and another to provide a race commentary, stating when one swimmer overtakes another, for example.</a:t>
            </a:r>
          </a:p>
        </p:txBody>
      </p:sp>
    </p:spTree>
    <p:extLst>
      <p:ext uri="{BB962C8B-B14F-4D97-AF65-F5344CB8AC3E}">
        <p14:creationId xmlns:p14="http://schemas.microsoft.com/office/powerpoint/2010/main" val="832485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Adapted from</a:t>
            </a:r>
            <a:r>
              <a:rPr lang="en-GB" baseline="0" dirty="0"/>
              <a:t> a resource by the Mathematics Assessment Project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D1D777-EFFD-4059-B694-34CC78AAED8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C798C-9C68-4EC4-99D2-7673C79BAD2E}" type="datetimeFigureOut">
              <a:rPr lang="en-GB" smtClean="0"/>
              <a:t>04/10/2021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52F6B-2120-44D6-8EFA-253EAACC4E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21073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C798C-9C68-4EC4-99D2-7673C79BAD2E}" type="datetimeFigureOut">
              <a:rPr lang="en-GB" smtClean="0"/>
              <a:t>04/10/2021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52F6B-2120-44D6-8EFA-253EAACC4E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3930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C798C-9C68-4EC4-99D2-7673C79BAD2E}" type="datetimeFigureOut">
              <a:rPr lang="en-GB" smtClean="0"/>
              <a:t>04/10/2021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52F6B-2120-44D6-8EFA-253EAACC4E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92156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3FFFAC-DC55-4794-A34C-6162F7D789ED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56402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FF1301-82FC-4761-AA28-5B2FBA0E28A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01792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84112A-04AC-4FDC-BC42-F1DF97BC454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19992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336484-C741-42E2-8129-13FD3FF71B2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11758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7FEE0C-FFD4-4763-A603-6D874997937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99701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255285-9371-4A7E-9D5C-2A8651EDDB1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90821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DAA725-2978-4C2A-8709-534D4D8C1A2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70186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36FDAB-FADD-4E7F-AE28-A9CBFC2C992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59276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C798C-9C68-4EC4-99D2-7673C79BAD2E}" type="datetimeFigureOut">
              <a:rPr lang="en-GB" smtClean="0"/>
              <a:t>04/10/2021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52F6B-2120-44D6-8EFA-253EAACC4E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23629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EF03A2-9C1C-423C-8967-3DC883A69BD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32147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4C1B82-D596-4C57-B5A2-CD213DE822C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47779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CC7C59-9B28-46E8-AB23-9290C39DA0F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34957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37A6FEF8-4228-4F73-A94A-E4B7BE681F8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33344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C798C-9C68-4EC4-99D2-7673C79BAD2E}" type="datetimeFigureOut">
              <a:rPr lang="en-GB" smtClean="0"/>
              <a:t>04/10/2021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52F6B-2120-44D6-8EFA-253EAACC4E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80202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C798C-9C68-4EC4-99D2-7673C79BAD2E}" type="datetimeFigureOut">
              <a:rPr lang="en-GB" smtClean="0"/>
              <a:t>04/10/2021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52F6B-2120-44D6-8EFA-253EAACC4E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48664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C798C-9C68-4EC4-99D2-7673C79BAD2E}" type="datetimeFigureOut">
              <a:rPr lang="en-GB" smtClean="0"/>
              <a:t>04/10/2021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52F6B-2120-44D6-8EFA-253EAACC4E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70751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C798C-9C68-4EC4-99D2-7673C79BAD2E}" type="datetimeFigureOut">
              <a:rPr lang="en-GB" smtClean="0"/>
              <a:t>04/10/2021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52F6B-2120-44D6-8EFA-253EAACC4E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4892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C798C-9C68-4EC4-99D2-7673C79BAD2E}" type="datetimeFigureOut">
              <a:rPr lang="en-GB" smtClean="0"/>
              <a:t>04/10/2021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52F6B-2120-44D6-8EFA-253EAACC4E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86781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C798C-9C68-4EC4-99D2-7673C79BAD2E}" type="datetimeFigureOut">
              <a:rPr lang="en-GB" smtClean="0"/>
              <a:t>04/10/2021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52F6B-2120-44D6-8EFA-253EAACC4E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42679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C798C-9C68-4EC4-99D2-7673C79BAD2E}" type="datetimeFigureOut">
              <a:rPr lang="en-GB" smtClean="0"/>
              <a:t>04/10/2021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52F6B-2120-44D6-8EFA-253EAACC4E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3768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C798C-9C68-4EC4-99D2-7673C79BAD2E}" type="datetimeFigureOut">
              <a:rPr lang="en-GB" smtClean="0"/>
              <a:t>04/10/2021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352F6B-2120-44D6-8EFA-253EAACC4E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9288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37ACF04-F19B-46B1-A8A6-06143F05A5EF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2967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w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919941" y="1145281"/>
            <a:ext cx="10147070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38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LO: </a:t>
            </a:r>
            <a:r>
              <a:rPr lang="en-US" sz="138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D</a:t>
            </a:r>
            <a:r>
              <a:rPr lang="en-US" sz="138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istance-Time </a:t>
            </a:r>
            <a:r>
              <a:rPr lang="en-US" sz="138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G</a:t>
            </a:r>
            <a:r>
              <a:rPr lang="en-US" sz="138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raphs</a:t>
            </a:r>
            <a:r>
              <a:rPr lang="en-US" sz="13800" dirty="0"/>
              <a:t> </a:t>
            </a:r>
            <a:endParaRPr lang="en-GB" sz="13800" dirty="0"/>
          </a:p>
        </p:txBody>
      </p:sp>
    </p:spTree>
    <p:extLst>
      <p:ext uri="{BB962C8B-B14F-4D97-AF65-F5344CB8AC3E}">
        <p14:creationId xmlns:p14="http://schemas.microsoft.com/office/powerpoint/2010/main" val="18233113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2">
            <a:extLst>
              <a:ext uri="{FF2B5EF4-FFF2-40B4-BE49-F238E27FC236}">
                <a16:creationId xmlns:a16="http://schemas.microsoft.com/office/drawing/2014/main" id="{011B6566-1878-40CA-8CE0-C682BB5A043B}"/>
              </a:ext>
            </a:extLst>
          </p:cNvPr>
          <p:cNvGrpSpPr>
            <a:grpSpLocks/>
          </p:cNvGrpSpPr>
          <p:nvPr/>
        </p:nvGrpSpPr>
        <p:grpSpPr bwMode="auto">
          <a:xfrm>
            <a:off x="1847850" y="549275"/>
            <a:ext cx="3792538" cy="5689600"/>
            <a:chOff x="567" y="5963"/>
            <a:chExt cx="2840" cy="4260"/>
          </a:xfrm>
        </p:grpSpPr>
        <p:sp>
          <p:nvSpPr>
            <p:cNvPr id="6157" name="AutoShape 3">
              <a:extLst>
                <a:ext uri="{FF2B5EF4-FFF2-40B4-BE49-F238E27FC236}">
                  <a16:creationId xmlns:a16="http://schemas.microsoft.com/office/drawing/2014/main" id="{F7898B48-91EB-4657-ADF6-74C0D80B4EC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-143" y="6673"/>
              <a:ext cx="4260" cy="284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6158" name="Line 4">
              <a:extLst>
                <a:ext uri="{FF2B5EF4-FFF2-40B4-BE49-F238E27FC236}">
                  <a16:creationId xmlns:a16="http://schemas.microsoft.com/office/drawing/2014/main" id="{6F15FE78-B735-4227-B2B0-CCB3D0337AB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80" y="6498"/>
              <a:ext cx="0" cy="316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159" name="Line 5">
              <a:extLst>
                <a:ext uri="{FF2B5EF4-FFF2-40B4-BE49-F238E27FC236}">
                  <a16:creationId xmlns:a16="http://schemas.microsoft.com/office/drawing/2014/main" id="{19312CF0-C29B-49F8-8F02-E75360BFB60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97" y="9660"/>
              <a:ext cx="2045" cy="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160" name="Text Box 6">
              <a:extLst>
                <a:ext uri="{FF2B5EF4-FFF2-40B4-BE49-F238E27FC236}">
                  <a16:creationId xmlns:a16="http://schemas.microsoft.com/office/drawing/2014/main" id="{0FAD0D79-7492-4AC1-8327-4BAA83A7341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7" y="7058"/>
              <a:ext cx="512" cy="23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2400"/>
                <a:t>Distance from home</a:t>
              </a:r>
            </a:p>
          </p:txBody>
        </p:sp>
        <p:sp>
          <p:nvSpPr>
            <p:cNvPr id="6161" name="Text Box 7">
              <a:extLst>
                <a:ext uri="{FF2B5EF4-FFF2-40B4-BE49-F238E27FC236}">
                  <a16:creationId xmlns:a16="http://schemas.microsoft.com/office/drawing/2014/main" id="{06F397F6-6488-4E32-946E-382F6E28DD5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01" y="9696"/>
              <a:ext cx="1022" cy="5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2400"/>
                <a:t>Time</a:t>
              </a:r>
            </a:p>
          </p:txBody>
        </p:sp>
        <p:sp>
          <p:nvSpPr>
            <p:cNvPr id="6162" name="Line 8">
              <a:extLst>
                <a:ext uri="{FF2B5EF4-FFF2-40B4-BE49-F238E27FC236}">
                  <a16:creationId xmlns:a16="http://schemas.microsoft.com/office/drawing/2014/main" id="{AEDBCBB2-AF18-438A-9F35-D59975BADDD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82" y="8745"/>
              <a:ext cx="1704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6147" name="Text Box 9">
            <a:extLst>
              <a:ext uri="{FF2B5EF4-FFF2-40B4-BE49-F238E27FC236}">
                <a16:creationId xmlns:a16="http://schemas.microsoft.com/office/drawing/2014/main" id="{A0EA577C-7062-49E1-B1AF-3A71AA3AFA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25850" y="630238"/>
            <a:ext cx="541338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/>
              <a:t>D</a:t>
            </a:r>
            <a:endParaRPr lang="en-GB" altLang="en-US" sz="2400" b="1"/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0D91779C-CC04-4409-85CE-9FD2AF3920F8}"/>
              </a:ext>
            </a:extLst>
          </p:cNvPr>
          <p:cNvSpPr/>
          <p:nvPr/>
        </p:nvSpPr>
        <p:spPr>
          <a:xfrm>
            <a:off x="5962650" y="549276"/>
            <a:ext cx="2065338" cy="1317625"/>
          </a:xfrm>
          <a:prstGeom prst="round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chemeClr val="tx1"/>
                </a:solidFill>
              </a:rPr>
              <a:t>Travels </a:t>
            </a:r>
            <a:r>
              <a:rPr lang="en-GB" sz="2400" b="1" dirty="0">
                <a:solidFill>
                  <a:schemeClr val="tx1"/>
                </a:solidFill>
              </a:rPr>
              <a:t>away</a:t>
            </a:r>
            <a:r>
              <a:rPr lang="en-GB" sz="2400" dirty="0">
                <a:solidFill>
                  <a:schemeClr val="tx1"/>
                </a:solidFill>
              </a:rPr>
              <a:t> </a:t>
            </a:r>
          </a:p>
          <a:p>
            <a:pPr algn="ctr">
              <a:defRPr/>
            </a:pPr>
            <a:r>
              <a:rPr lang="en-GB" sz="2400" dirty="0">
                <a:solidFill>
                  <a:schemeClr val="tx1"/>
                </a:solidFill>
              </a:rPr>
              <a:t>form home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43267E3B-40E4-4541-AD9C-D4FDEBBD1B6D}"/>
              </a:ext>
            </a:extLst>
          </p:cNvPr>
          <p:cNvSpPr/>
          <p:nvPr/>
        </p:nvSpPr>
        <p:spPr>
          <a:xfrm>
            <a:off x="8278814" y="571500"/>
            <a:ext cx="2065337" cy="1295400"/>
          </a:xfrm>
          <a:prstGeom prst="round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chemeClr val="tx1"/>
                </a:solidFill>
              </a:rPr>
              <a:t>Travels </a:t>
            </a:r>
            <a:r>
              <a:rPr lang="en-GB" sz="2400" b="1" dirty="0">
                <a:solidFill>
                  <a:schemeClr val="tx1"/>
                </a:solidFill>
              </a:rPr>
              <a:t>towards</a:t>
            </a:r>
            <a:r>
              <a:rPr lang="en-GB" sz="2400" dirty="0">
                <a:solidFill>
                  <a:schemeClr val="tx1"/>
                </a:solidFill>
              </a:rPr>
              <a:t> </a:t>
            </a:r>
          </a:p>
          <a:p>
            <a:pPr algn="ctr">
              <a:defRPr/>
            </a:pPr>
            <a:r>
              <a:rPr lang="en-GB" sz="2400" dirty="0">
                <a:solidFill>
                  <a:schemeClr val="tx1"/>
                </a:solidFill>
              </a:rPr>
              <a:t>home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2E041EA0-DD4B-4C39-A481-2A93082BBE2B}"/>
              </a:ext>
            </a:extLst>
          </p:cNvPr>
          <p:cNvSpPr/>
          <p:nvPr/>
        </p:nvSpPr>
        <p:spPr>
          <a:xfrm>
            <a:off x="5986464" y="2132014"/>
            <a:ext cx="2047875" cy="1277937"/>
          </a:xfrm>
          <a:prstGeom prst="round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chemeClr val="tx1"/>
                </a:solidFill>
              </a:rPr>
              <a:t>Travels at a </a:t>
            </a:r>
            <a:r>
              <a:rPr lang="en-GB" sz="2400" b="1" dirty="0">
                <a:solidFill>
                  <a:schemeClr val="tx1"/>
                </a:solidFill>
              </a:rPr>
              <a:t>steady speed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30EC3909-532E-42D7-85A9-5CDA3BE2B4CA}"/>
              </a:ext>
            </a:extLst>
          </p:cNvPr>
          <p:cNvSpPr/>
          <p:nvPr/>
        </p:nvSpPr>
        <p:spPr>
          <a:xfrm>
            <a:off x="8291514" y="2132014"/>
            <a:ext cx="2052637" cy="1277937"/>
          </a:xfrm>
          <a:prstGeom prst="round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chemeClr val="tx1"/>
                </a:solidFill>
              </a:rPr>
              <a:t>Not Moving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B59CA2F4-F003-486D-B575-C7356D331837}"/>
              </a:ext>
            </a:extLst>
          </p:cNvPr>
          <p:cNvSpPr/>
          <p:nvPr/>
        </p:nvSpPr>
        <p:spPr>
          <a:xfrm>
            <a:off x="5986464" y="3652838"/>
            <a:ext cx="2047875" cy="1187450"/>
          </a:xfrm>
          <a:prstGeom prst="round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chemeClr val="tx1"/>
                </a:solidFill>
              </a:rPr>
              <a:t>Impossible Journey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40D696B3-1824-4077-BD64-952667257B33}"/>
              </a:ext>
            </a:extLst>
          </p:cNvPr>
          <p:cNvSpPr/>
          <p:nvPr/>
        </p:nvSpPr>
        <p:spPr>
          <a:xfrm>
            <a:off x="8310563" y="3678238"/>
            <a:ext cx="2030412" cy="1162050"/>
          </a:xfrm>
          <a:prstGeom prst="round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chemeClr val="tx1"/>
                </a:solidFill>
              </a:rPr>
              <a:t>Slowing Down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EA56733C-2734-4214-AF4C-D55E6EE35993}"/>
              </a:ext>
            </a:extLst>
          </p:cNvPr>
          <p:cNvSpPr/>
          <p:nvPr/>
        </p:nvSpPr>
        <p:spPr>
          <a:xfrm>
            <a:off x="5962650" y="5114925"/>
            <a:ext cx="2078038" cy="1125538"/>
          </a:xfrm>
          <a:prstGeom prst="round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chemeClr val="tx1"/>
                </a:solidFill>
              </a:rPr>
              <a:t>Speeding  Up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FB783F41-B942-43A7-B4EA-8841D88B9B81}"/>
              </a:ext>
            </a:extLst>
          </p:cNvPr>
          <p:cNvSpPr/>
          <p:nvPr/>
        </p:nvSpPr>
        <p:spPr>
          <a:xfrm>
            <a:off x="8310563" y="5084763"/>
            <a:ext cx="2030412" cy="1123950"/>
          </a:xfrm>
          <a:prstGeom prst="round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chemeClr val="tx1"/>
                </a:solidFill>
              </a:rPr>
              <a:t>Stop Suddenly</a:t>
            </a: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90F18024-C46E-430B-9784-54FF54A1F0FF}"/>
              </a:ext>
            </a:extLst>
          </p:cNvPr>
          <p:cNvSpPr/>
          <p:nvPr/>
        </p:nvSpPr>
        <p:spPr>
          <a:xfrm>
            <a:off x="8291513" y="2147888"/>
            <a:ext cx="2049462" cy="1262062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2">
            <a:extLst>
              <a:ext uri="{FF2B5EF4-FFF2-40B4-BE49-F238E27FC236}">
                <a16:creationId xmlns:a16="http://schemas.microsoft.com/office/drawing/2014/main" id="{7B085AF6-9413-494A-A910-16F4D190A52B}"/>
              </a:ext>
            </a:extLst>
          </p:cNvPr>
          <p:cNvGrpSpPr>
            <a:grpSpLocks/>
          </p:cNvGrpSpPr>
          <p:nvPr/>
        </p:nvGrpSpPr>
        <p:grpSpPr bwMode="auto">
          <a:xfrm>
            <a:off x="1847851" y="476250"/>
            <a:ext cx="3865563" cy="5799138"/>
            <a:chOff x="8519" y="5963"/>
            <a:chExt cx="2840" cy="4260"/>
          </a:xfrm>
        </p:grpSpPr>
        <p:sp>
          <p:nvSpPr>
            <p:cNvPr id="8205" name="AutoShape 3">
              <a:extLst>
                <a:ext uri="{FF2B5EF4-FFF2-40B4-BE49-F238E27FC236}">
                  <a16:creationId xmlns:a16="http://schemas.microsoft.com/office/drawing/2014/main" id="{D50ACE93-A648-486D-9B4B-612EC11CC20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7809" y="6673"/>
              <a:ext cx="4260" cy="284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8206" name="Line 4">
              <a:extLst>
                <a:ext uri="{FF2B5EF4-FFF2-40B4-BE49-F238E27FC236}">
                  <a16:creationId xmlns:a16="http://schemas.microsoft.com/office/drawing/2014/main" id="{9A0478E4-32AF-43D5-A66C-D133973EFD3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030" y="6531"/>
              <a:ext cx="0" cy="316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07" name="Line 5">
              <a:extLst>
                <a:ext uri="{FF2B5EF4-FFF2-40B4-BE49-F238E27FC236}">
                  <a16:creationId xmlns:a16="http://schemas.microsoft.com/office/drawing/2014/main" id="{8E34B2BC-3E99-4BBB-B20A-E2845E0D734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030" y="9696"/>
              <a:ext cx="2045" cy="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08" name="Text Box 6">
              <a:extLst>
                <a:ext uri="{FF2B5EF4-FFF2-40B4-BE49-F238E27FC236}">
                  <a16:creationId xmlns:a16="http://schemas.microsoft.com/office/drawing/2014/main" id="{C0C7AE74-C2A0-4135-803F-8574B09DA0B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519" y="7058"/>
              <a:ext cx="512" cy="23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2400"/>
                <a:t>Distance from home</a:t>
              </a:r>
            </a:p>
          </p:txBody>
        </p:sp>
        <p:sp>
          <p:nvSpPr>
            <p:cNvPr id="8209" name="Text Box 7">
              <a:extLst>
                <a:ext uri="{FF2B5EF4-FFF2-40B4-BE49-F238E27FC236}">
                  <a16:creationId xmlns:a16="http://schemas.microsoft.com/office/drawing/2014/main" id="{9B5DB78D-592F-48B9-A51F-5741A2592A8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053" y="9696"/>
              <a:ext cx="1022" cy="5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2400"/>
                <a:t>Time</a:t>
              </a:r>
            </a:p>
          </p:txBody>
        </p:sp>
        <p:sp>
          <p:nvSpPr>
            <p:cNvPr id="8210" name="Line 8">
              <a:extLst>
                <a:ext uri="{FF2B5EF4-FFF2-40B4-BE49-F238E27FC236}">
                  <a16:creationId xmlns:a16="http://schemas.microsoft.com/office/drawing/2014/main" id="{E68E5D62-89CB-4FF3-8299-F4F5BCB26B4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644" y="6858"/>
              <a:ext cx="0" cy="284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8195" name="Text Box 9">
            <a:extLst>
              <a:ext uri="{FF2B5EF4-FFF2-40B4-BE49-F238E27FC236}">
                <a16:creationId xmlns:a16="http://schemas.microsoft.com/office/drawing/2014/main" id="{1DE575FA-C825-46D2-A6CF-5DCD4DEEA2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63950" y="590550"/>
            <a:ext cx="541338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/>
              <a:t>F</a:t>
            </a:r>
            <a:endParaRPr lang="en-GB" altLang="en-US" sz="2400" b="1"/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4D82A07B-CF35-49E4-9A1E-2C3603643C65}"/>
              </a:ext>
            </a:extLst>
          </p:cNvPr>
          <p:cNvSpPr/>
          <p:nvPr/>
        </p:nvSpPr>
        <p:spPr>
          <a:xfrm>
            <a:off x="5988051" y="615951"/>
            <a:ext cx="2066925" cy="1317625"/>
          </a:xfrm>
          <a:prstGeom prst="round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chemeClr val="tx1"/>
                </a:solidFill>
              </a:rPr>
              <a:t>Travels </a:t>
            </a:r>
            <a:r>
              <a:rPr lang="en-GB" sz="2400" b="1" dirty="0">
                <a:solidFill>
                  <a:schemeClr val="tx1"/>
                </a:solidFill>
              </a:rPr>
              <a:t>away</a:t>
            </a:r>
            <a:r>
              <a:rPr lang="en-GB" sz="2400" dirty="0">
                <a:solidFill>
                  <a:schemeClr val="tx1"/>
                </a:solidFill>
              </a:rPr>
              <a:t> </a:t>
            </a:r>
          </a:p>
          <a:p>
            <a:pPr algn="ctr">
              <a:defRPr/>
            </a:pPr>
            <a:r>
              <a:rPr lang="en-GB" sz="2400" dirty="0">
                <a:solidFill>
                  <a:schemeClr val="tx1"/>
                </a:solidFill>
              </a:rPr>
              <a:t>form home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AB43EDE4-19E8-4A85-9B3D-FB192BA16B76}"/>
              </a:ext>
            </a:extLst>
          </p:cNvPr>
          <p:cNvSpPr/>
          <p:nvPr/>
        </p:nvSpPr>
        <p:spPr>
          <a:xfrm>
            <a:off x="8304214" y="638175"/>
            <a:ext cx="2066925" cy="1295400"/>
          </a:xfrm>
          <a:prstGeom prst="round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chemeClr val="tx1"/>
                </a:solidFill>
              </a:rPr>
              <a:t>Travels </a:t>
            </a:r>
            <a:r>
              <a:rPr lang="en-GB" sz="2400" b="1" dirty="0">
                <a:solidFill>
                  <a:schemeClr val="tx1"/>
                </a:solidFill>
              </a:rPr>
              <a:t>towards</a:t>
            </a:r>
            <a:r>
              <a:rPr lang="en-GB" sz="2400" dirty="0">
                <a:solidFill>
                  <a:schemeClr val="tx1"/>
                </a:solidFill>
              </a:rPr>
              <a:t> </a:t>
            </a:r>
          </a:p>
          <a:p>
            <a:pPr algn="ctr">
              <a:defRPr/>
            </a:pPr>
            <a:r>
              <a:rPr lang="en-GB" sz="2400" dirty="0">
                <a:solidFill>
                  <a:schemeClr val="tx1"/>
                </a:solidFill>
              </a:rPr>
              <a:t>home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59D4221E-538A-4679-8B8A-ADE076B51635}"/>
              </a:ext>
            </a:extLst>
          </p:cNvPr>
          <p:cNvSpPr/>
          <p:nvPr/>
        </p:nvSpPr>
        <p:spPr>
          <a:xfrm>
            <a:off x="6013451" y="2198689"/>
            <a:ext cx="2047875" cy="1277937"/>
          </a:xfrm>
          <a:prstGeom prst="round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chemeClr val="tx1"/>
                </a:solidFill>
              </a:rPr>
              <a:t>Travels at a </a:t>
            </a:r>
            <a:r>
              <a:rPr lang="en-GB" sz="2400" b="1" dirty="0">
                <a:solidFill>
                  <a:schemeClr val="tx1"/>
                </a:solidFill>
              </a:rPr>
              <a:t>steady speed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05DAFA78-1760-450E-8FC8-3663EB2E7E63}"/>
              </a:ext>
            </a:extLst>
          </p:cNvPr>
          <p:cNvSpPr/>
          <p:nvPr/>
        </p:nvSpPr>
        <p:spPr>
          <a:xfrm>
            <a:off x="8316914" y="2198689"/>
            <a:ext cx="2054225" cy="1277937"/>
          </a:xfrm>
          <a:prstGeom prst="round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chemeClr val="tx1"/>
                </a:solidFill>
              </a:rPr>
              <a:t>Not Moving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3449E334-0A87-4383-944F-A6C1B7DCE480}"/>
              </a:ext>
            </a:extLst>
          </p:cNvPr>
          <p:cNvSpPr/>
          <p:nvPr/>
        </p:nvSpPr>
        <p:spPr>
          <a:xfrm>
            <a:off x="6013451" y="3719513"/>
            <a:ext cx="2047875" cy="1187450"/>
          </a:xfrm>
          <a:prstGeom prst="round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chemeClr val="tx1"/>
                </a:solidFill>
              </a:rPr>
              <a:t>Impossible Journey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14385E34-B12D-459A-9232-6E2E416199D0}"/>
              </a:ext>
            </a:extLst>
          </p:cNvPr>
          <p:cNvSpPr/>
          <p:nvPr/>
        </p:nvSpPr>
        <p:spPr>
          <a:xfrm>
            <a:off x="8335963" y="3744913"/>
            <a:ext cx="2032000" cy="1162050"/>
          </a:xfrm>
          <a:prstGeom prst="round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chemeClr val="tx1"/>
                </a:solidFill>
              </a:rPr>
              <a:t>Slowing Down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F642B17A-0B0B-44A2-A9AD-F81F01DDC591}"/>
              </a:ext>
            </a:extLst>
          </p:cNvPr>
          <p:cNvSpPr/>
          <p:nvPr/>
        </p:nvSpPr>
        <p:spPr>
          <a:xfrm>
            <a:off x="5988050" y="5181600"/>
            <a:ext cx="2078038" cy="1125538"/>
          </a:xfrm>
          <a:prstGeom prst="round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chemeClr val="tx1"/>
                </a:solidFill>
              </a:rPr>
              <a:t>Speeding  Up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EF5B60B5-1E71-44DA-BCA9-162B9E06512B}"/>
              </a:ext>
            </a:extLst>
          </p:cNvPr>
          <p:cNvSpPr/>
          <p:nvPr/>
        </p:nvSpPr>
        <p:spPr>
          <a:xfrm>
            <a:off x="8335963" y="5151438"/>
            <a:ext cx="2032000" cy="1123950"/>
          </a:xfrm>
          <a:prstGeom prst="round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chemeClr val="tx1"/>
                </a:solidFill>
              </a:rPr>
              <a:t>Stop Suddenly</a:t>
            </a: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AF67473A-FE73-447D-BBD7-1ABE0627B531}"/>
              </a:ext>
            </a:extLst>
          </p:cNvPr>
          <p:cNvSpPr/>
          <p:nvPr/>
        </p:nvSpPr>
        <p:spPr>
          <a:xfrm>
            <a:off x="6013450" y="3719513"/>
            <a:ext cx="2052638" cy="1187450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Group 2">
            <a:extLst>
              <a:ext uri="{FF2B5EF4-FFF2-40B4-BE49-F238E27FC236}">
                <a16:creationId xmlns:a16="http://schemas.microsoft.com/office/drawing/2014/main" id="{F3100111-9EF3-4DFA-9EF2-2D53AF786EC2}"/>
              </a:ext>
            </a:extLst>
          </p:cNvPr>
          <p:cNvGrpSpPr>
            <a:grpSpLocks/>
          </p:cNvGrpSpPr>
          <p:nvPr/>
        </p:nvGrpSpPr>
        <p:grpSpPr bwMode="auto">
          <a:xfrm>
            <a:off x="1774826" y="677863"/>
            <a:ext cx="3648075" cy="5472112"/>
            <a:chOff x="567" y="11359"/>
            <a:chExt cx="2840" cy="4260"/>
          </a:xfrm>
        </p:grpSpPr>
        <p:sp>
          <p:nvSpPr>
            <p:cNvPr id="9230" name="AutoShape 3">
              <a:extLst>
                <a:ext uri="{FF2B5EF4-FFF2-40B4-BE49-F238E27FC236}">
                  <a16:creationId xmlns:a16="http://schemas.microsoft.com/office/drawing/2014/main" id="{89B4D07E-BCD7-4262-AF72-2B40E4152A9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-143" y="12069"/>
              <a:ext cx="4260" cy="284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9231" name="Line 4">
              <a:extLst>
                <a:ext uri="{FF2B5EF4-FFF2-40B4-BE49-F238E27FC236}">
                  <a16:creationId xmlns:a16="http://schemas.microsoft.com/office/drawing/2014/main" id="{43AD259D-F293-4147-8B48-6A9C28EE476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78" y="11927"/>
              <a:ext cx="0" cy="316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232" name="Line 5">
              <a:extLst>
                <a:ext uri="{FF2B5EF4-FFF2-40B4-BE49-F238E27FC236}">
                  <a16:creationId xmlns:a16="http://schemas.microsoft.com/office/drawing/2014/main" id="{886A97BC-FBFC-4C25-B7DA-727BDB65F11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78" y="15092"/>
              <a:ext cx="2045" cy="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233" name="Text Box 6">
              <a:extLst>
                <a:ext uri="{FF2B5EF4-FFF2-40B4-BE49-F238E27FC236}">
                  <a16:creationId xmlns:a16="http://schemas.microsoft.com/office/drawing/2014/main" id="{7985EA7F-CEB8-433F-B749-724DB2B914F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7" y="12454"/>
              <a:ext cx="512" cy="23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2400"/>
                <a:t>Distance from home</a:t>
              </a:r>
            </a:p>
          </p:txBody>
        </p:sp>
        <p:sp>
          <p:nvSpPr>
            <p:cNvPr id="9234" name="Text Box 7">
              <a:extLst>
                <a:ext uri="{FF2B5EF4-FFF2-40B4-BE49-F238E27FC236}">
                  <a16:creationId xmlns:a16="http://schemas.microsoft.com/office/drawing/2014/main" id="{B9E3E311-FC5A-4A30-A67D-7FEE080446C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01" y="15092"/>
              <a:ext cx="1022" cy="5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2400"/>
                <a:t>Time</a:t>
              </a:r>
            </a:p>
          </p:txBody>
        </p:sp>
        <p:sp>
          <p:nvSpPr>
            <p:cNvPr id="9235" name="Line 8">
              <a:extLst>
                <a:ext uri="{FF2B5EF4-FFF2-40B4-BE49-F238E27FC236}">
                  <a16:creationId xmlns:a16="http://schemas.microsoft.com/office/drawing/2014/main" id="{531B6610-6A73-488B-B877-B17B7BEB117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73" y="12218"/>
              <a:ext cx="1492" cy="288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9219" name="Text Box 9">
            <a:extLst>
              <a:ext uri="{FF2B5EF4-FFF2-40B4-BE49-F238E27FC236}">
                <a16:creationId xmlns:a16="http://schemas.microsoft.com/office/drawing/2014/main" id="{5F86F297-ED06-4A1A-9BD8-11BABEEED6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5039" y="784225"/>
            <a:ext cx="541337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/>
              <a:t>G</a:t>
            </a:r>
            <a:endParaRPr lang="en-GB" altLang="en-US" sz="2400" b="1"/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8F46CC5B-42CF-4DB3-8B03-F44C45B95883}"/>
              </a:ext>
            </a:extLst>
          </p:cNvPr>
          <p:cNvSpPr/>
          <p:nvPr/>
        </p:nvSpPr>
        <p:spPr>
          <a:xfrm>
            <a:off x="5810251" y="554039"/>
            <a:ext cx="2066925" cy="1316037"/>
          </a:xfrm>
          <a:prstGeom prst="round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chemeClr val="tx1"/>
                </a:solidFill>
              </a:rPr>
              <a:t>Travels </a:t>
            </a:r>
            <a:r>
              <a:rPr lang="en-GB" sz="2400" b="1" dirty="0">
                <a:solidFill>
                  <a:schemeClr val="tx1"/>
                </a:solidFill>
              </a:rPr>
              <a:t>away</a:t>
            </a:r>
            <a:r>
              <a:rPr lang="en-GB" sz="2400" dirty="0">
                <a:solidFill>
                  <a:schemeClr val="tx1"/>
                </a:solidFill>
              </a:rPr>
              <a:t> </a:t>
            </a:r>
          </a:p>
          <a:p>
            <a:pPr algn="ctr">
              <a:defRPr/>
            </a:pPr>
            <a:r>
              <a:rPr lang="en-GB" sz="2400" dirty="0">
                <a:solidFill>
                  <a:schemeClr val="tx1"/>
                </a:solidFill>
              </a:rPr>
              <a:t>form home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7D1D2165-D6DE-4391-817A-FE22CFACE91C}"/>
              </a:ext>
            </a:extLst>
          </p:cNvPr>
          <p:cNvSpPr/>
          <p:nvPr/>
        </p:nvSpPr>
        <p:spPr>
          <a:xfrm>
            <a:off x="8126414" y="574675"/>
            <a:ext cx="2065337" cy="1295400"/>
          </a:xfrm>
          <a:prstGeom prst="round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chemeClr val="tx1"/>
                </a:solidFill>
              </a:rPr>
              <a:t>Travels </a:t>
            </a:r>
            <a:r>
              <a:rPr lang="en-GB" sz="2400" b="1" dirty="0">
                <a:solidFill>
                  <a:schemeClr val="tx1"/>
                </a:solidFill>
              </a:rPr>
              <a:t>towards</a:t>
            </a:r>
            <a:r>
              <a:rPr lang="en-GB" sz="2400" dirty="0">
                <a:solidFill>
                  <a:schemeClr val="tx1"/>
                </a:solidFill>
              </a:rPr>
              <a:t> </a:t>
            </a:r>
          </a:p>
          <a:p>
            <a:pPr algn="ctr">
              <a:defRPr/>
            </a:pPr>
            <a:r>
              <a:rPr lang="en-GB" sz="2400" dirty="0">
                <a:solidFill>
                  <a:schemeClr val="tx1"/>
                </a:solidFill>
              </a:rPr>
              <a:t>home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5944EDF6-42AC-46CF-A914-0C2406317094}"/>
              </a:ext>
            </a:extLst>
          </p:cNvPr>
          <p:cNvSpPr/>
          <p:nvPr/>
        </p:nvSpPr>
        <p:spPr>
          <a:xfrm>
            <a:off x="5834064" y="2135189"/>
            <a:ext cx="2047875" cy="1277937"/>
          </a:xfrm>
          <a:prstGeom prst="round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chemeClr val="tx1"/>
                </a:solidFill>
              </a:rPr>
              <a:t>Travels at a </a:t>
            </a:r>
            <a:r>
              <a:rPr lang="en-GB" sz="2400" b="1" dirty="0">
                <a:solidFill>
                  <a:schemeClr val="tx1"/>
                </a:solidFill>
              </a:rPr>
              <a:t>steady speed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C7090BED-A685-4EEE-9409-179D18B93D34}"/>
              </a:ext>
            </a:extLst>
          </p:cNvPr>
          <p:cNvSpPr/>
          <p:nvPr/>
        </p:nvSpPr>
        <p:spPr>
          <a:xfrm>
            <a:off x="8139114" y="2135189"/>
            <a:ext cx="2052637" cy="1277937"/>
          </a:xfrm>
          <a:prstGeom prst="round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chemeClr val="tx1"/>
                </a:solidFill>
              </a:rPr>
              <a:t>Not Moving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1DAF1D85-4D10-4984-8286-2BBC507CFFB1}"/>
              </a:ext>
            </a:extLst>
          </p:cNvPr>
          <p:cNvSpPr/>
          <p:nvPr/>
        </p:nvSpPr>
        <p:spPr>
          <a:xfrm>
            <a:off x="5834064" y="3656014"/>
            <a:ext cx="2047875" cy="1189037"/>
          </a:xfrm>
          <a:prstGeom prst="round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chemeClr val="tx1"/>
                </a:solidFill>
              </a:rPr>
              <a:t>Impossible Journey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611B0E56-C33F-4D76-974B-F7E822D8A6B1}"/>
              </a:ext>
            </a:extLst>
          </p:cNvPr>
          <p:cNvSpPr/>
          <p:nvPr/>
        </p:nvSpPr>
        <p:spPr>
          <a:xfrm>
            <a:off x="8158163" y="3681414"/>
            <a:ext cx="2030412" cy="1163637"/>
          </a:xfrm>
          <a:prstGeom prst="round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chemeClr val="tx1"/>
                </a:solidFill>
              </a:rPr>
              <a:t>Slowing Down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9673BDEC-AC8E-4A13-8463-7A9AEDADDFE2}"/>
              </a:ext>
            </a:extLst>
          </p:cNvPr>
          <p:cNvSpPr/>
          <p:nvPr/>
        </p:nvSpPr>
        <p:spPr>
          <a:xfrm>
            <a:off x="5810250" y="5119688"/>
            <a:ext cx="2078038" cy="1123950"/>
          </a:xfrm>
          <a:prstGeom prst="round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chemeClr val="tx1"/>
                </a:solidFill>
              </a:rPr>
              <a:t>Speeding  Up</a:t>
            </a: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B279DBD9-63C0-4625-A208-EB6A7B0C094E}"/>
              </a:ext>
            </a:extLst>
          </p:cNvPr>
          <p:cNvSpPr/>
          <p:nvPr/>
        </p:nvSpPr>
        <p:spPr>
          <a:xfrm>
            <a:off x="8158163" y="5087939"/>
            <a:ext cx="2030412" cy="1125537"/>
          </a:xfrm>
          <a:prstGeom prst="round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chemeClr val="tx1"/>
                </a:solidFill>
              </a:rPr>
              <a:t>Stop Suddenly</a:t>
            </a: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8F95C26E-BC60-4660-856E-F6B4B50AEAAF}"/>
              </a:ext>
            </a:extLst>
          </p:cNvPr>
          <p:cNvSpPr/>
          <p:nvPr/>
        </p:nvSpPr>
        <p:spPr>
          <a:xfrm>
            <a:off x="8158163" y="574676"/>
            <a:ext cx="2030412" cy="1292225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8D29202E-57F8-4736-B6BC-C275A01F40E6}"/>
              </a:ext>
            </a:extLst>
          </p:cNvPr>
          <p:cNvSpPr/>
          <p:nvPr/>
        </p:nvSpPr>
        <p:spPr>
          <a:xfrm>
            <a:off x="5834063" y="2122489"/>
            <a:ext cx="2043112" cy="1290637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Group 2">
            <a:extLst>
              <a:ext uri="{FF2B5EF4-FFF2-40B4-BE49-F238E27FC236}">
                <a16:creationId xmlns:a16="http://schemas.microsoft.com/office/drawing/2014/main" id="{39CF1D19-CD23-4E9D-A039-2D882FAE899E}"/>
              </a:ext>
            </a:extLst>
          </p:cNvPr>
          <p:cNvGrpSpPr>
            <a:grpSpLocks/>
          </p:cNvGrpSpPr>
          <p:nvPr/>
        </p:nvGrpSpPr>
        <p:grpSpPr bwMode="auto">
          <a:xfrm>
            <a:off x="1774826" y="765175"/>
            <a:ext cx="3552825" cy="5329238"/>
            <a:chOff x="8519" y="11359"/>
            <a:chExt cx="2840" cy="4260"/>
          </a:xfrm>
        </p:grpSpPr>
        <p:sp>
          <p:nvSpPr>
            <p:cNvPr id="11278" name="AutoShape 3">
              <a:extLst>
                <a:ext uri="{FF2B5EF4-FFF2-40B4-BE49-F238E27FC236}">
                  <a16:creationId xmlns:a16="http://schemas.microsoft.com/office/drawing/2014/main" id="{B82A8E7F-6853-43CC-BEC5-5AC57042B99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7809" y="12069"/>
              <a:ext cx="4260" cy="284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1279" name="Line 4">
              <a:extLst>
                <a:ext uri="{FF2B5EF4-FFF2-40B4-BE49-F238E27FC236}">
                  <a16:creationId xmlns:a16="http://schemas.microsoft.com/office/drawing/2014/main" id="{CB6F47A2-D995-4236-A494-EA1C6195390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030" y="11927"/>
              <a:ext cx="0" cy="316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280" name="Line 5">
              <a:extLst>
                <a:ext uri="{FF2B5EF4-FFF2-40B4-BE49-F238E27FC236}">
                  <a16:creationId xmlns:a16="http://schemas.microsoft.com/office/drawing/2014/main" id="{93D52908-1F1F-4BD4-850D-A8EC3E276D6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030" y="15092"/>
              <a:ext cx="2045" cy="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1281" name="Text Box 6">
              <a:extLst>
                <a:ext uri="{FF2B5EF4-FFF2-40B4-BE49-F238E27FC236}">
                  <a16:creationId xmlns:a16="http://schemas.microsoft.com/office/drawing/2014/main" id="{8D1840BD-C578-4009-80E9-0736A0653D9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519" y="12454"/>
              <a:ext cx="512" cy="23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2400"/>
                <a:t>Distance from home</a:t>
              </a:r>
            </a:p>
          </p:txBody>
        </p:sp>
        <p:sp>
          <p:nvSpPr>
            <p:cNvPr id="11282" name="Text Box 7">
              <a:extLst>
                <a:ext uri="{FF2B5EF4-FFF2-40B4-BE49-F238E27FC236}">
                  <a16:creationId xmlns:a16="http://schemas.microsoft.com/office/drawing/2014/main" id="{D38F9659-C1CE-44B8-B3E6-D9D490569C2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053" y="15092"/>
              <a:ext cx="1022" cy="5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2400"/>
                <a:t>Time</a:t>
              </a:r>
            </a:p>
          </p:txBody>
        </p:sp>
        <p:sp>
          <p:nvSpPr>
            <p:cNvPr id="11283" name="Line 8">
              <a:extLst>
                <a:ext uri="{FF2B5EF4-FFF2-40B4-BE49-F238E27FC236}">
                  <a16:creationId xmlns:a16="http://schemas.microsoft.com/office/drawing/2014/main" id="{3E60B42E-0734-4B35-B7BE-11153EBC19F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023" y="12495"/>
              <a:ext cx="1768" cy="57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11267" name="Text Box 9">
            <a:extLst>
              <a:ext uri="{FF2B5EF4-FFF2-40B4-BE49-F238E27FC236}">
                <a16:creationId xmlns:a16="http://schemas.microsoft.com/office/drawing/2014/main" id="{E4D35DD8-204A-40DC-A5AD-3F72EF9642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4889" y="836613"/>
            <a:ext cx="541337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/>
              <a:t>I</a:t>
            </a:r>
            <a:endParaRPr lang="en-GB" altLang="en-US" sz="2400" b="1"/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882E4CE4-FB54-4B2B-869A-543E6159B5DC}"/>
              </a:ext>
            </a:extLst>
          </p:cNvPr>
          <p:cNvSpPr/>
          <p:nvPr/>
        </p:nvSpPr>
        <p:spPr>
          <a:xfrm>
            <a:off x="5834064" y="573089"/>
            <a:ext cx="2066925" cy="1317625"/>
          </a:xfrm>
          <a:prstGeom prst="round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chemeClr val="tx1"/>
                </a:solidFill>
              </a:rPr>
              <a:t>Travels </a:t>
            </a:r>
            <a:r>
              <a:rPr lang="en-GB" sz="2400" b="1" dirty="0">
                <a:solidFill>
                  <a:schemeClr val="tx1"/>
                </a:solidFill>
              </a:rPr>
              <a:t>away</a:t>
            </a:r>
            <a:r>
              <a:rPr lang="en-GB" sz="2400" dirty="0">
                <a:solidFill>
                  <a:schemeClr val="tx1"/>
                </a:solidFill>
              </a:rPr>
              <a:t> </a:t>
            </a:r>
          </a:p>
          <a:p>
            <a:pPr algn="ctr">
              <a:defRPr/>
            </a:pPr>
            <a:r>
              <a:rPr lang="en-GB" sz="2400" dirty="0">
                <a:solidFill>
                  <a:schemeClr val="tx1"/>
                </a:solidFill>
              </a:rPr>
              <a:t>form home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037B6F76-2644-477C-A01A-71AB1C10F3B8}"/>
              </a:ext>
            </a:extLst>
          </p:cNvPr>
          <p:cNvSpPr/>
          <p:nvPr/>
        </p:nvSpPr>
        <p:spPr>
          <a:xfrm>
            <a:off x="8150226" y="593725"/>
            <a:ext cx="2066925" cy="1296988"/>
          </a:xfrm>
          <a:prstGeom prst="round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chemeClr val="tx1"/>
                </a:solidFill>
              </a:rPr>
              <a:t>Travels </a:t>
            </a:r>
            <a:r>
              <a:rPr lang="en-GB" sz="2400" b="1" dirty="0">
                <a:solidFill>
                  <a:schemeClr val="tx1"/>
                </a:solidFill>
              </a:rPr>
              <a:t>towards</a:t>
            </a:r>
            <a:r>
              <a:rPr lang="en-GB" sz="2400" dirty="0">
                <a:solidFill>
                  <a:schemeClr val="tx1"/>
                </a:solidFill>
              </a:rPr>
              <a:t> </a:t>
            </a:r>
          </a:p>
          <a:p>
            <a:pPr algn="ctr">
              <a:defRPr/>
            </a:pPr>
            <a:r>
              <a:rPr lang="en-GB" sz="2400" dirty="0">
                <a:solidFill>
                  <a:schemeClr val="tx1"/>
                </a:solidFill>
              </a:rPr>
              <a:t>home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0A0D5D9B-66F5-4362-A72B-ED9EA5FE3426}"/>
              </a:ext>
            </a:extLst>
          </p:cNvPr>
          <p:cNvSpPr/>
          <p:nvPr/>
        </p:nvSpPr>
        <p:spPr>
          <a:xfrm>
            <a:off x="5859464" y="2155825"/>
            <a:ext cx="2047875" cy="1277938"/>
          </a:xfrm>
          <a:prstGeom prst="round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chemeClr val="tx1"/>
                </a:solidFill>
              </a:rPr>
              <a:t>Travels at a </a:t>
            </a:r>
            <a:r>
              <a:rPr lang="en-GB" sz="2400" b="1" dirty="0">
                <a:solidFill>
                  <a:schemeClr val="tx1"/>
                </a:solidFill>
              </a:rPr>
              <a:t>steady speed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D25B9C4C-1069-411E-9501-440B6C232B9B}"/>
              </a:ext>
            </a:extLst>
          </p:cNvPr>
          <p:cNvSpPr/>
          <p:nvPr/>
        </p:nvSpPr>
        <p:spPr>
          <a:xfrm>
            <a:off x="8162926" y="2155825"/>
            <a:ext cx="2054225" cy="1277938"/>
          </a:xfrm>
          <a:prstGeom prst="round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chemeClr val="tx1"/>
                </a:solidFill>
              </a:rPr>
              <a:t>Not Moving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A236D488-9D0C-4E2E-BB89-31966CB98629}"/>
              </a:ext>
            </a:extLst>
          </p:cNvPr>
          <p:cNvSpPr/>
          <p:nvPr/>
        </p:nvSpPr>
        <p:spPr>
          <a:xfrm>
            <a:off x="5859464" y="3676650"/>
            <a:ext cx="2047875" cy="1187450"/>
          </a:xfrm>
          <a:prstGeom prst="round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chemeClr val="tx1"/>
                </a:solidFill>
              </a:rPr>
              <a:t>Impossible Journey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C7C6994F-33A6-482D-9D78-E0D4A798D8FB}"/>
              </a:ext>
            </a:extLst>
          </p:cNvPr>
          <p:cNvSpPr/>
          <p:nvPr/>
        </p:nvSpPr>
        <p:spPr>
          <a:xfrm>
            <a:off x="8181975" y="3702050"/>
            <a:ext cx="2032000" cy="1162050"/>
          </a:xfrm>
          <a:prstGeom prst="round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chemeClr val="tx1"/>
                </a:solidFill>
              </a:rPr>
              <a:t>Slowing Down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6AED69CB-664F-4CD6-8138-5E42D075DD7C}"/>
              </a:ext>
            </a:extLst>
          </p:cNvPr>
          <p:cNvSpPr/>
          <p:nvPr/>
        </p:nvSpPr>
        <p:spPr>
          <a:xfrm>
            <a:off x="5834064" y="5138739"/>
            <a:ext cx="2078037" cy="1125537"/>
          </a:xfrm>
          <a:prstGeom prst="round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chemeClr val="tx1"/>
                </a:solidFill>
              </a:rPr>
              <a:t>Speeding  Up</a:t>
            </a: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7A80C8B2-6EDA-4D35-BEF1-422BFFAF7B41}"/>
              </a:ext>
            </a:extLst>
          </p:cNvPr>
          <p:cNvSpPr/>
          <p:nvPr/>
        </p:nvSpPr>
        <p:spPr>
          <a:xfrm>
            <a:off x="8181975" y="5108575"/>
            <a:ext cx="2032000" cy="1123950"/>
          </a:xfrm>
          <a:prstGeom prst="round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chemeClr val="tx1"/>
                </a:solidFill>
              </a:rPr>
              <a:t>Stop Suddenly</a:t>
            </a: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53C9D4A8-EB96-49BF-A344-521BFA5B6FA6}"/>
              </a:ext>
            </a:extLst>
          </p:cNvPr>
          <p:cNvSpPr/>
          <p:nvPr/>
        </p:nvSpPr>
        <p:spPr>
          <a:xfrm>
            <a:off x="5886450" y="2133601"/>
            <a:ext cx="2025650" cy="1300163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D159C37B-5B0A-413E-82D9-5F1AFBC740E9}"/>
              </a:ext>
            </a:extLst>
          </p:cNvPr>
          <p:cNvSpPr/>
          <p:nvPr/>
        </p:nvSpPr>
        <p:spPr>
          <a:xfrm>
            <a:off x="5834064" y="593725"/>
            <a:ext cx="2097087" cy="1296988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r="52817"/>
          <a:stretch>
            <a:fillRect/>
          </a:stretch>
        </p:blipFill>
        <p:spPr bwMode="auto">
          <a:xfrm>
            <a:off x="3082846" y="1774322"/>
            <a:ext cx="4458562" cy="4275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 rot="16200000">
            <a:off x="1289705" y="3406607"/>
            <a:ext cx="23936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Distance (miles)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308906" y="6002660"/>
            <a:ext cx="19189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Time (hours)</a:t>
            </a:r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3564186" y="3200166"/>
            <a:ext cx="2425487" cy="2303266"/>
          </a:xfrm>
          <a:prstGeom prst="line">
            <a:avLst/>
          </a:prstGeom>
          <a:ln w="254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07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47142877"/>
              </p:ext>
            </p:extLst>
          </p:nvPr>
        </p:nvGraphicFramePr>
        <p:xfrm>
          <a:off x="7461365" y="3123912"/>
          <a:ext cx="2736850" cy="1227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876240" imgH="393480" progId="Equation.DSMT4">
                  <p:embed/>
                </p:oleObj>
              </mc:Choice>
              <mc:Fallback>
                <p:oleObj name="Equation" r:id="rId3" imgW="876240" imgH="393480" progId="Equation.DSMT4">
                  <p:embed/>
                  <p:pic>
                    <p:nvPicPr>
                      <p:cNvPr id="3075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61365" y="3123912"/>
                        <a:ext cx="2736850" cy="12271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9C648F7A-A12A-4E46-B40A-31EB0D6D91B4}"/>
              </a:ext>
            </a:extLst>
          </p:cNvPr>
          <p:cNvSpPr txBox="1"/>
          <p:nvPr/>
        </p:nvSpPr>
        <p:spPr>
          <a:xfrm>
            <a:off x="546125" y="293327"/>
            <a:ext cx="1109974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What is the Speed in mph?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46125" y="293327"/>
            <a:ext cx="1109974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What is the Speed in mph?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r="52817"/>
          <a:stretch>
            <a:fillRect/>
          </a:stretch>
        </p:blipFill>
        <p:spPr bwMode="auto">
          <a:xfrm>
            <a:off x="3138265" y="1657944"/>
            <a:ext cx="4458562" cy="4275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 rot="16200000">
            <a:off x="1345124" y="3290229"/>
            <a:ext cx="23936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Distance (miles)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364325" y="5886282"/>
            <a:ext cx="19189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Time (hours)</a:t>
            </a:r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3619605" y="1890418"/>
            <a:ext cx="1201121" cy="3496636"/>
          </a:xfrm>
          <a:prstGeom prst="line">
            <a:avLst/>
          </a:prstGeom>
          <a:ln w="254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07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01555623"/>
              </p:ext>
            </p:extLst>
          </p:nvPr>
        </p:nvGraphicFramePr>
        <p:xfrm>
          <a:off x="7516784" y="3007534"/>
          <a:ext cx="2736850" cy="1227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876240" imgH="393480" progId="Equation.DSMT4">
                  <p:embed/>
                </p:oleObj>
              </mc:Choice>
              <mc:Fallback>
                <p:oleObj name="Equation" r:id="rId3" imgW="876240" imgH="393480" progId="Equation.DSMT4">
                  <p:embed/>
                  <p:pic>
                    <p:nvPicPr>
                      <p:cNvPr id="3075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16784" y="3007534"/>
                        <a:ext cx="2736850" cy="12271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r="52817"/>
          <a:stretch>
            <a:fillRect/>
          </a:stretch>
        </p:blipFill>
        <p:spPr bwMode="auto">
          <a:xfrm>
            <a:off x="3165974" y="1574816"/>
            <a:ext cx="4458562" cy="4275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 rot="16200000">
            <a:off x="594578" y="3207101"/>
            <a:ext cx="39501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Distance from home (miles)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392034" y="5803154"/>
            <a:ext cx="19189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Time (hours)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3639566" y="4163033"/>
            <a:ext cx="2448732" cy="1146874"/>
          </a:xfrm>
          <a:prstGeom prst="line">
            <a:avLst/>
          </a:prstGeom>
          <a:ln w="254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07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43138471"/>
              </p:ext>
            </p:extLst>
          </p:nvPr>
        </p:nvGraphicFramePr>
        <p:xfrm>
          <a:off x="7682607" y="2924406"/>
          <a:ext cx="2460625" cy="1227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787320" imgH="393480" progId="Equation.DSMT4">
                  <p:embed/>
                </p:oleObj>
              </mc:Choice>
              <mc:Fallback>
                <p:oleObj name="Equation" r:id="rId3" imgW="787320" imgH="393480" progId="Equation.DSMT4">
                  <p:embed/>
                  <p:pic>
                    <p:nvPicPr>
                      <p:cNvPr id="3075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82607" y="2924406"/>
                        <a:ext cx="2460625" cy="12271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D6134C05-333D-4E24-BBB7-FE44189913F3}"/>
              </a:ext>
            </a:extLst>
          </p:cNvPr>
          <p:cNvSpPr txBox="1"/>
          <p:nvPr/>
        </p:nvSpPr>
        <p:spPr>
          <a:xfrm>
            <a:off x="546125" y="293327"/>
            <a:ext cx="1109974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What is the Speed in mph?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r="52817"/>
          <a:stretch>
            <a:fillRect/>
          </a:stretch>
        </p:blipFill>
        <p:spPr bwMode="auto">
          <a:xfrm>
            <a:off x="3393188" y="1707820"/>
            <a:ext cx="4458562" cy="4275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 rot="16200000">
            <a:off x="821792" y="3340105"/>
            <a:ext cx="39501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Distance from home (miles)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619248" y="5936158"/>
            <a:ext cx="19189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Time (hours)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3866780" y="2498233"/>
            <a:ext cx="1208868" cy="2944678"/>
          </a:xfrm>
          <a:prstGeom prst="line">
            <a:avLst/>
          </a:prstGeom>
          <a:ln w="254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07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31859099"/>
              </p:ext>
            </p:extLst>
          </p:nvPr>
        </p:nvGraphicFramePr>
        <p:xfrm>
          <a:off x="8059045" y="3035358"/>
          <a:ext cx="2695575" cy="1227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863280" imgH="393480" progId="Equation.DSMT4">
                  <p:embed/>
                </p:oleObj>
              </mc:Choice>
              <mc:Fallback>
                <p:oleObj name="Equation" r:id="rId3" imgW="863280" imgH="393480" progId="Equation.DSMT4">
                  <p:embed/>
                  <p:pic>
                    <p:nvPicPr>
                      <p:cNvPr id="3075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59045" y="3035358"/>
                        <a:ext cx="2695575" cy="12271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DBE4E0BF-870D-468E-8A8D-9649ECEA0E55}"/>
              </a:ext>
            </a:extLst>
          </p:cNvPr>
          <p:cNvSpPr txBox="1"/>
          <p:nvPr/>
        </p:nvSpPr>
        <p:spPr>
          <a:xfrm>
            <a:off x="546125" y="293327"/>
            <a:ext cx="1109974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What is the Speed in mph?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9826C6B-91D8-488A-B10D-ECF1F13D1AD3}"/>
              </a:ext>
            </a:extLst>
          </p:cNvPr>
          <p:cNvSpPr txBox="1"/>
          <p:nvPr/>
        </p:nvSpPr>
        <p:spPr>
          <a:xfrm>
            <a:off x="8166563" y="3719727"/>
            <a:ext cx="514925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/>
              <a:t>2</a:t>
            </a:r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r="52817"/>
          <a:stretch>
            <a:fillRect/>
          </a:stretch>
        </p:blipFill>
        <p:spPr bwMode="auto">
          <a:xfrm>
            <a:off x="3437523" y="1635776"/>
            <a:ext cx="4458562" cy="4275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 rot="16200000">
            <a:off x="866127" y="3268061"/>
            <a:ext cx="39501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Distance from home (miles)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663583" y="5864114"/>
            <a:ext cx="19189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Time (hours)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3895617" y="3991518"/>
            <a:ext cx="3673098" cy="0"/>
          </a:xfrm>
          <a:prstGeom prst="line">
            <a:avLst/>
          </a:prstGeom>
          <a:ln w="254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07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1514546"/>
              </p:ext>
            </p:extLst>
          </p:nvPr>
        </p:nvGraphicFramePr>
        <p:xfrm>
          <a:off x="8451042" y="3282229"/>
          <a:ext cx="1468438" cy="633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69800" imgH="203040" progId="Equation.DSMT4">
                  <p:embed/>
                </p:oleObj>
              </mc:Choice>
              <mc:Fallback>
                <p:oleObj name="Equation" r:id="rId3" imgW="469800" imgH="203040" progId="Equation.DSMT4">
                  <p:embed/>
                  <p:pic>
                    <p:nvPicPr>
                      <p:cNvPr id="3075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51042" y="3282229"/>
                        <a:ext cx="1468438" cy="6334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FFD02222-8E29-4215-9272-4A85F0C946C3}"/>
              </a:ext>
            </a:extLst>
          </p:cNvPr>
          <p:cNvSpPr txBox="1"/>
          <p:nvPr/>
        </p:nvSpPr>
        <p:spPr>
          <a:xfrm>
            <a:off x="546125" y="293327"/>
            <a:ext cx="1109974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What is the Speed in mph?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63336" y="200281"/>
            <a:ext cx="1138482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John takes his car to visit a friend.</a:t>
            </a:r>
          </a:p>
          <a:p>
            <a:pPr algn="ctr"/>
            <a:r>
              <a:rPr lang="en-US" sz="4800" dirty="0">
                <a:solidFill>
                  <a:srgbClr val="000000"/>
                </a:solidFill>
                <a:latin typeface="Arial" panose="020B0604020202020204" pitchFamily="34" charset="0"/>
              </a:rPr>
              <a:t>What is the total distance of the journey?</a:t>
            </a:r>
            <a:r>
              <a:rPr lang="en-US" sz="4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2625460" y="2072126"/>
            <a:ext cx="6588155" cy="4361925"/>
            <a:chOff x="-76201" y="0"/>
            <a:chExt cx="4953019" cy="3011491"/>
          </a:xfrm>
        </p:grpSpPr>
        <p:grpSp>
          <p:nvGrpSpPr>
            <p:cNvPr id="6" name="Group 5"/>
            <p:cNvGrpSpPr>
              <a:grpSpLocks/>
            </p:cNvGrpSpPr>
            <p:nvPr/>
          </p:nvGrpSpPr>
          <p:grpSpPr bwMode="auto">
            <a:xfrm>
              <a:off x="-76201" y="0"/>
              <a:ext cx="4953019" cy="3011491"/>
              <a:chOff x="-48" y="0"/>
              <a:chExt cx="3120" cy="1897"/>
            </a:xfrm>
          </p:grpSpPr>
          <p:sp>
            <p:nvSpPr>
              <p:cNvPr id="10" name="Rectangle 9"/>
              <p:cNvSpPr>
                <a:spLocks noChangeArrowheads="1"/>
              </p:cNvSpPr>
              <p:nvPr/>
            </p:nvSpPr>
            <p:spPr bwMode="auto">
              <a:xfrm>
                <a:off x="397" y="18"/>
                <a:ext cx="311" cy="311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0D0E8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" name="Rectangle 10"/>
              <p:cNvSpPr>
                <a:spLocks noChangeArrowheads="1"/>
              </p:cNvSpPr>
              <p:nvPr/>
            </p:nvSpPr>
            <p:spPr bwMode="auto">
              <a:xfrm>
                <a:off x="709" y="18"/>
                <a:ext cx="311" cy="311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0D0E8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" name="Rectangle 11"/>
              <p:cNvSpPr>
                <a:spLocks noChangeArrowheads="1"/>
              </p:cNvSpPr>
              <p:nvPr/>
            </p:nvSpPr>
            <p:spPr bwMode="auto">
              <a:xfrm>
                <a:off x="1021" y="18"/>
                <a:ext cx="311" cy="311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0D0E8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" name="Rectangle 12"/>
              <p:cNvSpPr>
                <a:spLocks noChangeArrowheads="1"/>
              </p:cNvSpPr>
              <p:nvPr/>
            </p:nvSpPr>
            <p:spPr bwMode="auto">
              <a:xfrm>
                <a:off x="1333" y="18"/>
                <a:ext cx="311" cy="311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0D0E8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" name="Rectangle 13"/>
              <p:cNvSpPr>
                <a:spLocks noChangeArrowheads="1"/>
              </p:cNvSpPr>
              <p:nvPr/>
            </p:nvSpPr>
            <p:spPr bwMode="auto">
              <a:xfrm>
                <a:off x="1645" y="18"/>
                <a:ext cx="311" cy="311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0D0E8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" name="Rectangle 14"/>
              <p:cNvSpPr>
                <a:spLocks noChangeArrowheads="1"/>
              </p:cNvSpPr>
              <p:nvPr/>
            </p:nvSpPr>
            <p:spPr bwMode="auto">
              <a:xfrm>
                <a:off x="1957" y="18"/>
                <a:ext cx="311" cy="311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0D0E8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" name="Rectangle 15"/>
              <p:cNvSpPr>
                <a:spLocks noChangeArrowheads="1"/>
              </p:cNvSpPr>
              <p:nvPr/>
            </p:nvSpPr>
            <p:spPr bwMode="auto">
              <a:xfrm>
                <a:off x="2269" y="18"/>
                <a:ext cx="311" cy="311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0D0E8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" name="Rectangle 16"/>
              <p:cNvSpPr>
                <a:spLocks noChangeArrowheads="1"/>
              </p:cNvSpPr>
              <p:nvPr/>
            </p:nvSpPr>
            <p:spPr bwMode="auto">
              <a:xfrm>
                <a:off x="2581" y="18"/>
                <a:ext cx="311" cy="311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0D0E8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" name="Rectangle 17"/>
              <p:cNvSpPr>
                <a:spLocks noChangeArrowheads="1"/>
              </p:cNvSpPr>
              <p:nvPr/>
            </p:nvSpPr>
            <p:spPr bwMode="auto">
              <a:xfrm>
                <a:off x="397" y="332"/>
                <a:ext cx="311" cy="311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0D0E8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" name="Rectangle 18"/>
              <p:cNvSpPr>
                <a:spLocks noChangeArrowheads="1"/>
              </p:cNvSpPr>
              <p:nvPr/>
            </p:nvSpPr>
            <p:spPr bwMode="auto">
              <a:xfrm>
                <a:off x="708" y="332"/>
                <a:ext cx="311" cy="311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0D0E8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" name="Rectangle 19"/>
              <p:cNvSpPr>
                <a:spLocks noChangeArrowheads="1"/>
              </p:cNvSpPr>
              <p:nvPr/>
            </p:nvSpPr>
            <p:spPr bwMode="auto">
              <a:xfrm>
                <a:off x="397" y="643"/>
                <a:ext cx="311" cy="311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0D0E8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" name="Rectangle 20"/>
              <p:cNvSpPr>
                <a:spLocks noChangeArrowheads="1"/>
              </p:cNvSpPr>
              <p:nvPr/>
            </p:nvSpPr>
            <p:spPr bwMode="auto">
              <a:xfrm>
                <a:off x="708" y="643"/>
                <a:ext cx="311" cy="311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0D0E8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" name="Rectangle 21"/>
              <p:cNvSpPr>
                <a:spLocks noChangeArrowheads="1"/>
              </p:cNvSpPr>
              <p:nvPr/>
            </p:nvSpPr>
            <p:spPr bwMode="auto">
              <a:xfrm>
                <a:off x="1021" y="332"/>
                <a:ext cx="311" cy="311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0D0E8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" name="Rectangle 22"/>
              <p:cNvSpPr>
                <a:spLocks noChangeArrowheads="1"/>
              </p:cNvSpPr>
              <p:nvPr/>
            </p:nvSpPr>
            <p:spPr bwMode="auto">
              <a:xfrm>
                <a:off x="1332" y="332"/>
                <a:ext cx="311" cy="311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0D0E8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" name="Rectangle 23"/>
              <p:cNvSpPr>
                <a:spLocks noChangeArrowheads="1"/>
              </p:cNvSpPr>
              <p:nvPr/>
            </p:nvSpPr>
            <p:spPr bwMode="auto">
              <a:xfrm>
                <a:off x="1021" y="643"/>
                <a:ext cx="311" cy="311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0D0E8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" name="Rectangle 24"/>
              <p:cNvSpPr>
                <a:spLocks noChangeArrowheads="1"/>
              </p:cNvSpPr>
              <p:nvPr/>
            </p:nvSpPr>
            <p:spPr bwMode="auto">
              <a:xfrm>
                <a:off x="1332" y="643"/>
                <a:ext cx="311" cy="311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0D0E8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" name="Rectangle 25"/>
              <p:cNvSpPr>
                <a:spLocks noChangeArrowheads="1"/>
              </p:cNvSpPr>
              <p:nvPr/>
            </p:nvSpPr>
            <p:spPr bwMode="auto">
              <a:xfrm>
                <a:off x="397" y="956"/>
                <a:ext cx="311" cy="311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0D0E8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" name="Rectangle 26"/>
              <p:cNvSpPr>
                <a:spLocks noChangeArrowheads="1"/>
              </p:cNvSpPr>
              <p:nvPr/>
            </p:nvSpPr>
            <p:spPr bwMode="auto">
              <a:xfrm>
                <a:off x="708" y="956"/>
                <a:ext cx="311" cy="311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0D0E8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Rectangle 27"/>
              <p:cNvSpPr>
                <a:spLocks noChangeArrowheads="1"/>
              </p:cNvSpPr>
              <p:nvPr/>
            </p:nvSpPr>
            <p:spPr bwMode="auto">
              <a:xfrm>
                <a:off x="397" y="1267"/>
                <a:ext cx="311" cy="311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0D0E8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Rectangle 28"/>
              <p:cNvSpPr>
                <a:spLocks noChangeArrowheads="1"/>
              </p:cNvSpPr>
              <p:nvPr/>
            </p:nvSpPr>
            <p:spPr bwMode="auto">
              <a:xfrm>
                <a:off x="708" y="1267"/>
                <a:ext cx="311" cy="311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0D0E8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Rectangle 29"/>
              <p:cNvSpPr>
                <a:spLocks noChangeArrowheads="1"/>
              </p:cNvSpPr>
              <p:nvPr/>
            </p:nvSpPr>
            <p:spPr bwMode="auto">
              <a:xfrm>
                <a:off x="1021" y="956"/>
                <a:ext cx="311" cy="311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0D0E8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Rectangle 30"/>
              <p:cNvSpPr>
                <a:spLocks noChangeArrowheads="1"/>
              </p:cNvSpPr>
              <p:nvPr/>
            </p:nvSpPr>
            <p:spPr bwMode="auto">
              <a:xfrm>
                <a:off x="1332" y="956"/>
                <a:ext cx="311" cy="311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0D0E8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Rectangle 31"/>
              <p:cNvSpPr>
                <a:spLocks noChangeArrowheads="1"/>
              </p:cNvSpPr>
              <p:nvPr/>
            </p:nvSpPr>
            <p:spPr bwMode="auto">
              <a:xfrm>
                <a:off x="1021" y="1267"/>
                <a:ext cx="311" cy="311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0D0E8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Rectangle 32"/>
              <p:cNvSpPr>
                <a:spLocks noChangeArrowheads="1"/>
              </p:cNvSpPr>
              <p:nvPr/>
            </p:nvSpPr>
            <p:spPr bwMode="auto">
              <a:xfrm>
                <a:off x="1332" y="1267"/>
                <a:ext cx="311" cy="311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0D0E8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4" name="Rectangle 33"/>
              <p:cNvSpPr>
                <a:spLocks noChangeArrowheads="1"/>
              </p:cNvSpPr>
              <p:nvPr/>
            </p:nvSpPr>
            <p:spPr bwMode="auto">
              <a:xfrm>
                <a:off x="1646" y="332"/>
                <a:ext cx="311" cy="311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0D0E8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Rectangle 34"/>
              <p:cNvSpPr>
                <a:spLocks noChangeArrowheads="1"/>
              </p:cNvSpPr>
              <p:nvPr/>
            </p:nvSpPr>
            <p:spPr bwMode="auto">
              <a:xfrm>
                <a:off x="1957" y="332"/>
                <a:ext cx="311" cy="311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0D0E8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Rectangle 35"/>
              <p:cNvSpPr>
                <a:spLocks noChangeArrowheads="1"/>
              </p:cNvSpPr>
              <p:nvPr/>
            </p:nvSpPr>
            <p:spPr bwMode="auto">
              <a:xfrm>
                <a:off x="1646" y="643"/>
                <a:ext cx="311" cy="311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0D0E8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Rectangle 36"/>
              <p:cNvSpPr>
                <a:spLocks noChangeArrowheads="1"/>
              </p:cNvSpPr>
              <p:nvPr/>
            </p:nvSpPr>
            <p:spPr bwMode="auto">
              <a:xfrm>
                <a:off x="1957" y="643"/>
                <a:ext cx="311" cy="311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0D0E8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Rectangle 37"/>
              <p:cNvSpPr>
                <a:spLocks noChangeArrowheads="1"/>
              </p:cNvSpPr>
              <p:nvPr/>
            </p:nvSpPr>
            <p:spPr bwMode="auto">
              <a:xfrm>
                <a:off x="2270" y="332"/>
                <a:ext cx="311" cy="311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0D0E8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Rectangle 38"/>
              <p:cNvSpPr>
                <a:spLocks noChangeArrowheads="1"/>
              </p:cNvSpPr>
              <p:nvPr/>
            </p:nvSpPr>
            <p:spPr bwMode="auto">
              <a:xfrm>
                <a:off x="2581" y="332"/>
                <a:ext cx="311" cy="311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0D0E8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0" name="Rectangle 39"/>
              <p:cNvSpPr>
                <a:spLocks noChangeArrowheads="1"/>
              </p:cNvSpPr>
              <p:nvPr/>
            </p:nvSpPr>
            <p:spPr bwMode="auto">
              <a:xfrm>
                <a:off x="2270" y="643"/>
                <a:ext cx="311" cy="311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0D0E8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1" name="Rectangle 40"/>
              <p:cNvSpPr>
                <a:spLocks noChangeArrowheads="1"/>
              </p:cNvSpPr>
              <p:nvPr/>
            </p:nvSpPr>
            <p:spPr bwMode="auto">
              <a:xfrm>
                <a:off x="2581" y="643"/>
                <a:ext cx="311" cy="311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0D0E8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2" name="Rectangle 41"/>
              <p:cNvSpPr>
                <a:spLocks noChangeArrowheads="1"/>
              </p:cNvSpPr>
              <p:nvPr/>
            </p:nvSpPr>
            <p:spPr bwMode="auto">
              <a:xfrm>
                <a:off x="1646" y="956"/>
                <a:ext cx="311" cy="311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0D0E8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3" name="Rectangle 42"/>
              <p:cNvSpPr>
                <a:spLocks noChangeArrowheads="1"/>
              </p:cNvSpPr>
              <p:nvPr/>
            </p:nvSpPr>
            <p:spPr bwMode="auto">
              <a:xfrm>
                <a:off x="1957" y="956"/>
                <a:ext cx="311" cy="311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0D0E8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4" name="Rectangle 43"/>
              <p:cNvSpPr>
                <a:spLocks noChangeArrowheads="1"/>
              </p:cNvSpPr>
              <p:nvPr/>
            </p:nvSpPr>
            <p:spPr bwMode="auto">
              <a:xfrm>
                <a:off x="1646" y="1267"/>
                <a:ext cx="311" cy="311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0D0E8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5" name="Rectangle 44"/>
              <p:cNvSpPr>
                <a:spLocks noChangeArrowheads="1"/>
              </p:cNvSpPr>
              <p:nvPr/>
            </p:nvSpPr>
            <p:spPr bwMode="auto">
              <a:xfrm>
                <a:off x="1957" y="1267"/>
                <a:ext cx="311" cy="311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0D0E8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6" name="Rectangle 45"/>
              <p:cNvSpPr>
                <a:spLocks noChangeArrowheads="1"/>
              </p:cNvSpPr>
              <p:nvPr/>
            </p:nvSpPr>
            <p:spPr bwMode="auto">
              <a:xfrm>
                <a:off x="2270" y="956"/>
                <a:ext cx="311" cy="311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0D0E8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7" name="Rectangle 46"/>
              <p:cNvSpPr>
                <a:spLocks noChangeArrowheads="1"/>
              </p:cNvSpPr>
              <p:nvPr/>
            </p:nvSpPr>
            <p:spPr bwMode="auto">
              <a:xfrm>
                <a:off x="2581" y="956"/>
                <a:ext cx="311" cy="311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0D0E8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8" name="Rectangle 47"/>
              <p:cNvSpPr>
                <a:spLocks noChangeArrowheads="1"/>
              </p:cNvSpPr>
              <p:nvPr/>
            </p:nvSpPr>
            <p:spPr bwMode="auto">
              <a:xfrm>
                <a:off x="2270" y="1267"/>
                <a:ext cx="311" cy="311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0D0E8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9" name="Rectangle 48"/>
              <p:cNvSpPr>
                <a:spLocks noChangeArrowheads="1"/>
              </p:cNvSpPr>
              <p:nvPr/>
            </p:nvSpPr>
            <p:spPr bwMode="auto">
              <a:xfrm>
                <a:off x="2581" y="1267"/>
                <a:ext cx="311" cy="311"/>
              </a:xfrm>
              <a:prstGeom prst="rect">
                <a:avLst/>
              </a:prstGeom>
              <a:solidFill>
                <a:sysClr val="window" lastClr="FFFFFF"/>
              </a:solidFill>
              <a:ln w="9525">
                <a:solidFill>
                  <a:srgbClr val="80D0E8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0" name="Line 51"/>
              <p:cNvSpPr>
                <a:spLocks noChangeShapeType="1"/>
              </p:cNvSpPr>
              <p:nvPr/>
            </p:nvSpPr>
            <p:spPr bwMode="auto">
              <a:xfrm>
                <a:off x="397" y="1578"/>
                <a:ext cx="2495" cy="0"/>
              </a:xfrm>
              <a:prstGeom prst="line">
                <a:avLst/>
              </a:prstGeom>
              <a:noFill/>
              <a:ln w="28575">
                <a:solidFill>
                  <a:sysClr val="windowText" lastClr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1" name="Line 52"/>
              <p:cNvSpPr>
                <a:spLocks noChangeShapeType="1"/>
              </p:cNvSpPr>
              <p:nvPr/>
            </p:nvSpPr>
            <p:spPr bwMode="auto">
              <a:xfrm flipV="1">
                <a:off x="397" y="0"/>
                <a:ext cx="0" cy="1578"/>
              </a:xfrm>
              <a:prstGeom prst="line">
                <a:avLst/>
              </a:prstGeom>
              <a:noFill/>
              <a:ln w="28575">
                <a:solidFill>
                  <a:sysClr val="windowText" lastClr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2" name="Text Box 53"/>
              <p:cNvSpPr txBox="1">
                <a:spLocks noChangeArrowheads="1"/>
              </p:cNvSpPr>
              <p:nvPr/>
            </p:nvSpPr>
            <p:spPr bwMode="auto">
              <a:xfrm>
                <a:off x="294" y="1594"/>
                <a:ext cx="187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>
                    <a:ln>
                      <a:noFill/>
                    </a:ln>
                    <a:solidFill>
                      <a:srgbClr val="010066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0</a:t>
                </a:r>
                <a:endParaRPr kumimoji="0" lang="en-GB" sz="1600" b="0" i="0" u="none" strike="noStrike" kern="0" cap="none" spc="0" normalizeH="0" baseline="0" noProof="0">
                  <a:ln>
                    <a:noFill/>
                  </a:ln>
                  <a:solidFill>
                    <a:srgbClr val="01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3" name="Text Box 54"/>
              <p:cNvSpPr txBox="1">
                <a:spLocks noChangeArrowheads="1"/>
              </p:cNvSpPr>
              <p:nvPr/>
            </p:nvSpPr>
            <p:spPr bwMode="auto">
              <a:xfrm>
                <a:off x="1064" y="1721"/>
                <a:ext cx="1151" cy="1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no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10066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time</a:t>
                </a:r>
                <a:r>
                  <a:rPr kumimoji="0" lang="en-US" sz="2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10066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(mins)</a:t>
                </a:r>
                <a:endParaRPr kumimoji="0" lang="en-GB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1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4" name="Text Box 55"/>
              <p:cNvSpPr txBox="1">
                <a:spLocks noChangeArrowheads="1"/>
              </p:cNvSpPr>
              <p:nvPr/>
            </p:nvSpPr>
            <p:spPr bwMode="auto">
              <a:xfrm rot="16200000">
                <a:off x="-598" y="683"/>
                <a:ext cx="1388" cy="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800" b="1" i="0" u="none" strike="noStrike" kern="0" cap="none" spc="0" normalizeH="0" baseline="0" noProof="0">
                    <a:ln>
                      <a:noFill/>
                    </a:ln>
                    <a:solidFill>
                      <a:srgbClr val="010066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distance</a:t>
                </a:r>
                <a:r>
                  <a:rPr kumimoji="0" lang="en-US" sz="2800" b="1" i="0" u="none" strike="noStrike" kern="0" cap="none" spc="0" normalizeH="0" baseline="0" noProof="0">
                    <a:ln>
                      <a:noFill/>
                    </a:ln>
                    <a:solidFill>
                      <a:srgbClr val="010066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(miles)</a:t>
                </a:r>
                <a:endParaRPr kumimoji="0" lang="en-GB" sz="2800" b="1" i="0" u="none" strike="noStrike" kern="0" cap="none" spc="0" normalizeH="0" baseline="0" noProof="0">
                  <a:ln>
                    <a:noFill/>
                  </a:ln>
                  <a:solidFill>
                    <a:srgbClr val="01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5" name="Text Box 56"/>
              <p:cNvSpPr txBox="1">
                <a:spLocks noChangeArrowheads="1"/>
              </p:cNvSpPr>
              <p:nvPr/>
            </p:nvSpPr>
            <p:spPr bwMode="auto">
              <a:xfrm>
                <a:off x="578" y="1594"/>
                <a:ext cx="258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>
                    <a:ln>
                      <a:noFill/>
                    </a:ln>
                    <a:solidFill>
                      <a:srgbClr val="010066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15</a:t>
                </a:r>
                <a:endParaRPr kumimoji="0" lang="en-GB" sz="1600" b="0" i="0" u="none" strike="noStrike" kern="0" cap="none" spc="0" normalizeH="0" baseline="0" noProof="0">
                  <a:ln>
                    <a:noFill/>
                  </a:ln>
                  <a:solidFill>
                    <a:srgbClr val="01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6" name="Text Box 57"/>
              <p:cNvSpPr txBox="1">
                <a:spLocks noChangeArrowheads="1"/>
              </p:cNvSpPr>
              <p:nvPr/>
            </p:nvSpPr>
            <p:spPr bwMode="auto">
              <a:xfrm>
                <a:off x="891" y="1594"/>
                <a:ext cx="258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>
                    <a:ln>
                      <a:noFill/>
                    </a:ln>
                    <a:solidFill>
                      <a:srgbClr val="010066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30</a:t>
                </a:r>
                <a:endParaRPr kumimoji="0" lang="en-GB" sz="1600" b="0" i="0" u="none" strike="noStrike" kern="0" cap="none" spc="0" normalizeH="0" baseline="0" noProof="0">
                  <a:ln>
                    <a:noFill/>
                  </a:ln>
                  <a:solidFill>
                    <a:srgbClr val="01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7" name="Text Box 58"/>
              <p:cNvSpPr txBox="1">
                <a:spLocks noChangeArrowheads="1"/>
              </p:cNvSpPr>
              <p:nvPr/>
            </p:nvSpPr>
            <p:spPr bwMode="auto">
              <a:xfrm>
                <a:off x="1207" y="1594"/>
                <a:ext cx="258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>
                    <a:ln>
                      <a:noFill/>
                    </a:ln>
                    <a:solidFill>
                      <a:srgbClr val="010066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45</a:t>
                </a:r>
                <a:endParaRPr kumimoji="0" lang="en-GB" sz="1600" b="0" i="0" u="none" strike="noStrike" kern="0" cap="none" spc="0" normalizeH="0" baseline="0" noProof="0">
                  <a:ln>
                    <a:noFill/>
                  </a:ln>
                  <a:solidFill>
                    <a:srgbClr val="01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8" name="Text Box 59"/>
              <p:cNvSpPr txBox="1">
                <a:spLocks noChangeArrowheads="1"/>
              </p:cNvSpPr>
              <p:nvPr/>
            </p:nvSpPr>
            <p:spPr bwMode="auto">
              <a:xfrm>
                <a:off x="1509" y="1594"/>
                <a:ext cx="258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>
                    <a:ln>
                      <a:noFill/>
                    </a:ln>
                    <a:solidFill>
                      <a:srgbClr val="010066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60</a:t>
                </a:r>
                <a:endParaRPr kumimoji="0" lang="en-GB" sz="1600" b="0" i="0" u="none" strike="noStrike" kern="0" cap="none" spc="0" normalizeH="0" baseline="0" noProof="0">
                  <a:ln>
                    <a:noFill/>
                  </a:ln>
                  <a:solidFill>
                    <a:srgbClr val="01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9" name="Text Box 60"/>
              <p:cNvSpPr txBox="1">
                <a:spLocks noChangeArrowheads="1"/>
              </p:cNvSpPr>
              <p:nvPr/>
            </p:nvSpPr>
            <p:spPr bwMode="auto">
              <a:xfrm>
                <a:off x="1827" y="1594"/>
                <a:ext cx="258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>
                    <a:ln>
                      <a:noFill/>
                    </a:ln>
                    <a:solidFill>
                      <a:srgbClr val="010066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75</a:t>
                </a:r>
                <a:endParaRPr kumimoji="0" lang="en-GB" sz="1600" b="0" i="0" u="none" strike="noStrike" kern="0" cap="none" spc="0" normalizeH="0" baseline="0" noProof="0">
                  <a:ln>
                    <a:noFill/>
                  </a:ln>
                  <a:solidFill>
                    <a:srgbClr val="01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0" name="Text Box 61"/>
              <p:cNvSpPr txBox="1">
                <a:spLocks noChangeArrowheads="1"/>
              </p:cNvSpPr>
              <p:nvPr/>
            </p:nvSpPr>
            <p:spPr bwMode="auto">
              <a:xfrm>
                <a:off x="2133" y="1594"/>
                <a:ext cx="258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>
                    <a:ln>
                      <a:noFill/>
                    </a:ln>
                    <a:solidFill>
                      <a:srgbClr val="010066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90</a:t>
                </a:r>
                <a:endParaRPr kumimoji="0" lang="en-GB" sz="1600" b="0" i="0" u="none" strike="noStrike" kern="0" cap="none" spc="0" normalizeH="0" baseline="0" noProof="0">
                  <a:ln>
                    <a:noFill/>
                  </a:ln>
                  <a:solidFill>
                    <a:srgbClr val="01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1" name="Text Box 62"/>
              <p:cNvSpPr txBox="1">
                <a:spLocks noChangeArrowheads="1"/>
              </p:cNvSpPr>
              <p:nvPr/>
            </p:nvSpPr>
            <p:spPr bwMode="auto">
              <a:xfrm>
                <a:off x="2413" y="1594"/>
                <a:ext cx="329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>
                    <a:ln>
                      <a:noFill/>
                    </a:ln>
                    <a:solidFill>
                      <a:srgbClr val="010066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105</a:t>
                </a:r>
                <a:endParaRPr kumimoji="0" lang="en-GB" sz="1600" b="0" i="0" u="none" strike="noStrike" kern="0" cap="none" spc="0" normalizeH="0" baseline="0" noProof="0">
                  <a:ln>
                    <a:noFill/>
                  </a:ln>
                  <a:solidFill>
                    <a:srgbClr val="01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2" name="Text Box 63"/>
              <p:cNvSpPr txBox="1">
                <a:spLocks noChangeArrowheads="1"/>
              </p:cNvSpPr>
              <p:nvPr/>
            </p:nvSpPr>
            <p:spPr bwMode="auto">
              <a:xfrm>
                <a:off x="2743" y="1594"/>
                <a:ext cx="329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>
                    <a:ln>
                      <a:noFill/>
                    </a:ln>
                    <a:solidFill>
                      <a:srgbClr val="010066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120</a:t>
                </a:r>
                <a:endParaRPr kumimoji="0" lang="en-GB" sz="1600" b="0" i="0" u="none" strike="noStrike" kern="0" cap="none" spc="0" normalizeH="0" baseline="0" noProof="0">
                  <a:ln>
                    <a:noFill/>
                  </a:ln>
                  <a:solidFill>
                    <a:srgbClr val="01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3" name="Text Box 64"/>
              <p:cNvSpPr txBox="1">
                <a:spLocks noChangeArrowheads="1"/>
              </p:cNvSpPr>
              <p:nvPr/>
            </p:nvSpPr>
            <p:spPr bwMode="auto">
              <a:xfrm>
                <a:off x="222" y="1168"/>
                <a:ext cx="187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>
                    <a:ln>
                      <a:noFill/>
                    </a:ln>
                    <a:solidFill>
                      <a:srgbClr val="010066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5</a:t>
                </a:r>
                <a:endParaRPr kumimoji="0" lang="en-GB" sz="1600" b="0" i="0" u="none" strike="noStrike" kern="0" cap="none" spc="0" normalizeH="0" baseline="0" noProof="0">
                  <a:ln>
                    <a:noFill/>
                  </a:ln>
                  <a:solidFill>
                    <a:srgbClr val="01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4" name="Text Box 65"/>
              <p:cNvSpPr txBox="1">
                <a:spLocks noChangeArrowheads="1"/>
              </p:cNvSpPr>
              <p:nvPr/>
            </p:nvSpPr>
            <p:spPr bwMode="auto">
              <a:xfrm>
                <a:off x="151" y="853"/>
                <a:ext cx="258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>
                    <a:ln>
                      <a:noFill/>
                    </a:ln>
                    <a:solidFill>
                      <a:srgbClr val="010066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10</a:t>
                </a:r>
                <a:endParaRPr kumimoji="0" lang="en-GB" sz="1600" b="0" i="0" u="none" strike="noStrike" kern="0" cap="none" spc="0" normalizeH="0" baseline="0" noProof="0">
                  <a:ln>
                    <a:noFill/>
                  </a:ln>
                  <a:solidFill>
                    <a:srgbClr val="01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5" name="Text Box 66"/>
              <p:cNvSpPr txBox="1">
                <a:spLocks noChangeArrowheads="1"/>
              </p:cNvSpPr>
              <p:nvPr/>
            </p:nvSpPr>
            <p:spPr bwMode="auto">
              <a:xfrm>
                <a:off x="151" y="531"/>
                <a:ext cx="258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>
                    <a:ln>
                      <a:noFill/>
                    </a:ln>
                    <a:solidFill>
                      <a:srgbClr val="010066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15</a:t>
                </a:r>
                <a:endParaRPr kumimoji="0" lang="en-GB" sz="1600" b="0" i="0" u="none" strike="noStrike" kern="0" cap="none" spc="0" normalizeH="0" baseline="0" noProof="0">
                  <a:ln>
                    <a:noFill/>
                  </a:ln>
                  <a:solidFill>
                    <a:srgbClr val="01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6" name="Text Box 67"/>
              <p:cNvSpPr txBox="1">
                <a:spLocks noChangeArrowheads="1"/>
              </p:cNvSpPr>
              <p:nvPr/>
            </p:nvSpPr>
            <p:spPr bwMode="auto">
              <a:xfrm>
                <a:off x="151" y="222"/>
                <a:ext cx="258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>
                    <a:ln>
                      <a:noFill/>
                    </a:ln>
                    <a:solidFill>
                      <a:srgbClr val="010066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20</a:t>
                </a:r>
                <a:endParaRPr kumimoji="0" lang="en-GB" sz="1600" b="0" i="0" u="none" strike="noStrike" kern="0" cap="none" spc="0" normalizeH="0" baseline="0" noProof="0">
                  <a:ln>
                    <a:noFill/>
                  </a:ln>
                  <a:solidFill>
                    <a:srgbClr val="01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7" name="Text Box 68"/>
              <p:cNvSpPr txBox="1">
                <a:spLocks noChangeArrowheads="1"/>
              </p:cNvSpPr>
              <p:nvPr/>
            </p:nvSpPr>
            <p:spPr bwMode="auto">
              <a:xfrm>
                <a:off x="222" y="1470"/>
                <a:ext cx="187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>
                    <a:ln>
                      <a:noFill/>
                    </a:ln>
                    <a:solidFill>
                      <a:srgbClr val="010066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0</a:t>
                </a:r>
                <a:endParaRPr kumimoji="0" lang="en-GB" sz="1600" b="0" i="0" u="none" strike="noStrike" kern="0" cap="none" spc="0" normalizeH="0" baseline="0" noProof="0">
                  <a:ln>
                    <a:noFill/>
                  </a:ln>
                  <a:solidFill>
                    <a:srgbClr val="01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7" name="Line 69"/>
            <p:cNvSpPr>
              <a:spLocks noChangeShapeType="1"/>
            </p:cNvSpPr>
            <p:nvPr/>
          </p:nvSpPr>
          <p:spPr bwMode="auto">
            <a:xfrm flipV="1">
              <a:off x="650877" y="533396"/>
              <a:ext cx="987425" cy="1978025"/>
            </a:xfrm>
            <a:prstGeom prst="line">
              <a:avLst/>
            </a:prstGeom>
            <a:noFill/>
            <a:ln w="762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Line 70"/>
            <p:cNvSpPr>
              <a:spLocks noChangeShapeType="1"/>
            </p:cNvSpPr>
            <p:nvPr/>
          </p:nvSpPr>
          <p:spPr bwMode="auto">
            <a:xfrm>
              <a:off x="1639748" y="539746"/>
              <a:ext cx="1479550" cy="0"/>
            </a:xfrm>
            <a:prstGeom prst="line">
              <a:avLst/>
            </a:prstGeom>
            <a:noFill/>
            <a:ln w="762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Line 71"/>
            <p:cNvSpPr>
              <a:spLocks noChangeShapeType="1"/>
            </p:cNvSpPr>
            <p:nvPr/>
          </p:nvSpPr>
          <p:spPr bwMode="auto">
            <a:xfrm>
              <a:off x="3121027" y="549272"/>
              <a:ext cx="484199" cy="1938348"/>
            </a:xfrm>
            <a:prstGeom prst="line">
              <a:avLst/>
            </a:prstGeom>
            <a:noFill/>
            <a:ln w="762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E6340F33-3D1B-4E80-B582-1E1C235969BE}"/>
              </a:ext>
            </a:extLst>
          </p:cNvPr>
          <p:cNvSpPr txBox="1"/>
          <p:nvPr/>
        </p:nvSpPr>
        <p:spPr>
          <a:xfrm>
            <a:off x="9288087" y="3496294"/>
            <a:ext cx="22388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/>
              <a:t>40 Miles</a:t>
            </a:r>
            <a:endParaRPr lang="en-GB" sz="4400" b="1" dirty="0"/>
          </a:p>
        </p:txBody>
      </p:sp>
    </p:spTree>
    <p:extLst>
      <p:ext uri="{BB962C8B-B14F-4D97-AF65-F5344CB8AC3E}">
        <p14:creationId xmlns:p14="http://schemas.microsoft.com/office/powerpoint/2010/main" val="3373646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car speedomet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168" y="349768"/>
            <a:ext cx="11171901" cy="6294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32223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3" cstate="print"/>
          <a:srcRect l="15412" t="25658" r="29722" b="16447"/>
          <a:stretch>
            <a:fillRect/>
          </a:stretch>
        </p:blipFill>
        <p:spPr bwMode="auto">
          <a:xfrm>
            <a:off x="1572129" y="1171069"/>
            <a:ext cx="9004543" cy="5342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9211157" y="2960179"/>
            <a:ext cx="11778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Higher speed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1804" y="2136179"/>
            <a:ext cx="11184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Lower speed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11875" y="3902996"/>
            <a:ext cx="11778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Higher speed</a:t>
            </a:r>
          </a:p>
        </p:txBody>
      </p:sp>
      <p:sp>
        <p:nvSpPr>
          <p:cNvPr id="8" name="Oval 7"/>
          <p:cNvSpPr/>
          <p:nvPr/>
        </p:nvSpPr>
        <p:spPr>
          <a:xfrm>
            <a:off x="1570495" y="4479011"/>
            <a:ext cx="3301139" cy="2076773"/>
          </a:xfrm>
          <a:prstGeom prst="ellipse">
            <a:avLst/>
          </a:prstGeom>
          <a:noFill/>
          <a:ln w="1270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FFFF"/>
              </a:solidFill>
              <a:latin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AC089C5-CE24-4C55-9E11-7B84CEBF3397}"/>
              </a:ext>
            </a:extLst>
          </p:cNvPr>
          <p:cNvSpPr txBox="1"/>
          <p:nvPr/>
        </p:nvSpPr>
        <p:spPr>
          <a:xfrm>
            <a:off x="188422" y="144775"/>
            <a:ext cx="117985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Match the statement with the Graph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96537" y="1814007"/>
            <a:ext cx="9193875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/>
              <a:t>What is the speed (mph)?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681938" y="233605"/>
            <a:ext cx="862307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15miles in 30mins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037213" y="4882478"/>
            <a:ext cx="391252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30mph</a:t>
            </a:r>
          </a:p>
        </p:txBody>
      </p:sp>
    </p:spTree>
    <p:extLst>
      <p:ext uri="{BB962C8B-B14F-4D97-AF65-F5344CB8AC3E}">
        <p14:creationId xmlns:p14="http://schemas.microsoft.com/office/powerpoint/2010/main" val="1839537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96537" y="1814007"/>
            <a:ext cx="9193875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/>
              <a:t>What is the speed (mph)?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681938" y="233605"/>
            <a:ext cx="862307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8miles in 15mins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037213" y="4882478"/>
            <a:ext cx="391252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32mph</a:t>
            </a:r>
          </a:p>
        </p:txBody>
      </p:sp>
    </p:spTree>
    <p:extLst>
      <p:ext uri="{BB962C8B-B14F-4D97-AF65-F5344CB8AC3E}">
        <p14:creationId xmlns:p14="http://schemas.microsoft.com/office/powerpoint/2010/main" val="2768116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96537" y="1814007"/>
            <a:ext cx="9193875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/>
              <a:t>What is the speed (</a:t>
            </a:r>
            <a:r>
              <a:rPr lang="en-GB" sz="8800" dirty="0" err="1"/>
              <a:t>kmph</a:t>
            </a:r>
            <a:r>
              <a:rPr lang="en-GB" sz="8800" dirty="0"/>
              <a:t>)?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681938" y="233605"/>
            <a:ext cx="862307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12km in 10mins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037213" y="4882478"/>
            <a:ext cx="391252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72mph</a:t>
            </a:r>
          </a:p>
        </p:txBody>
      </p:sp>
    </p:spTree>
    <p:extLst>
      <p:ext uri="{BB962C8B-B14F-4D97-AF65-F5344CB8AC3E}">
        <p14:creationId xmlns:p14="http://schemas.microsoft.com/office/powerpoint/2010/main" val="3397291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96537" y="1814007"/>
            <a:ext cx="9193875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/>
              <a:t>What is the speed (mph)?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681938" y="233605"/>
            <a:ext cx="862307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30miles in 45mins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037213" y="4882478"/>
            <a:ext cx="391252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/>
              <a:t>40mph</a:t>
            </a:r>
            <a:endParaRPr lang="en-GB" sz="9600" b="1" dirty="0"/>
          </a:p>
        </p:txBody>
      </p:sp>
    </p:spTree>
    <p:extLst>
      <p:ext uri="{BB962C8B-B14F-4D97-AF65-F5344CB8AC3E}">
        <p14:creationId xmlns:p14="http://schemas.microsoft.com/office/powerpoint/2010/main" val="3701131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158917" y="363321"/>
            <a:ext cx="1001338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Two snails, </a:t>
            </a:r>
            <a:r>
              <a:rPr lang="en-US" sz="4400" b="0" i="0" u="none" strike="noStrike" dirty="0"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Bob</a:t>
            </a:r>
            <a:r>
              <a:rPr lang="en-US" sz="4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and </a:t>
            </a:r>
            <a:r>
              <a:rPr lang="en-US" sz="4400" b="0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Tom</a:t>
            </a:r>
            <a:r>
              <a:rPr lang="en-US" sz="4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have a race.</a:t>
            </a:r>
            <a:r>
              <a:rPr lang="en-US" sz="4400" dirty="0"/>
              <a:t> </a:t>
            </a:r>
            <a:endParaRPr lang="en-GB" sz="4400" dirty="0"/>
          </a:p>
        </p:txBody>
      </p:sp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672337" y="1418706"/>
            <a:ext cx="5817132" cy="5142707"/>
            <a:chOff x="25658" y="0"/>
            <a:chExt cx="4191247" cy="4473933"/>
          </a:xfrm>
        </p:grpSpPr>
        <p:sp>
          <p:nvSpPr>
            <p:cNvPr id="7" name="Rectangle 6"/>
            <p:cNvSpPr>
              <a:spLocks noChangeArrowheads="1"/>
            </p:cNvSpPr>
            <p:nvPr/>
          </p:nvSpPr>
          <p:spPr bwMode="auto">
            <a:xfrm>
              <a:off x="870455" y="387350"/>
              <a:ext cx="477838" cy="477838"/>
            </a:xfrm>
            <a:prstGeom prst="rect">
              <a:avLst/>
            </a:prstGeom>
            <a:noFill/>
            <a:ln w="9525">
              <a:solidFill>
                <a:sysClr val="windowText" lastClr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1348293" y="387350"/>
              <a:ext cx="477838" cy="477838"/>
            </a:xfrm>
            <a:prstGeom prst="rect">
              <a:avLst/>
            </a:prstGeom>
            <a:noFill/>
            <a:ln w="9525">
              <a:solidFill>
                <a:sysClr val="windowText" lastClr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1826130" y="387350"/>
              <a:ext cx="477838" cy="477838"/>
            </a:xfrm>
            <a:prstGeom prst="rect">
              <a:avLst/>
            </a:prstGeom>
            <a:noFill/>
            <a:ln w="9525">
              <a:solidFill>
                <a:sysClr val="windowText" lastClr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Rectangle 9"/>
            <p:cNvSpPr>
              <a:spLocks noChangeArrowheads="1"/>
            </p:cNvSpPr>
            <p:nvPr/>
          </p:nvSpPr>
          <p:spPr bwMode="auto">
            <a:xfrm>
              <a:off x="2303968" y="387350"/>
              <a:ext cx="477838" cy="477838"/>
            </a:xfrm>
            <a:prstGeom prst="rect">
              <a:avLst/>
            </a:prstGeom>
            <a:noFill/>
            <a:ln w="9525">
              <a:solidFill>
                <a:sysClr val="windowText" lastClr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2781805" y="387350"/>
              <a:ext cx="477838" cy="477838"/>
            </a:xfrm>
            <a:prstGeom prst="rect">
              <a:avLst/>
            </a:prstGeom>
            <a:noFill/>
            <a:ln w="9525">
              <a:solidFill>
                <a:sysClr val="windowText" lastClr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>
              <a:off x="3259643" y="387350"/>
              <a:ext cx="477838" cy="477838"/>
            </a:xfrm>
            <a:prstGeom prst="rect">
              <a:avLst/>
            </a:prstGeom>
            <a:noFill/>
            <a:ln w="9525">
              <a:solidFill>
                <a:sysClr val="windowText" lastClr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/>
            <p:cNvSpPr>
              <a:spLocks noChangeArrowheads="1"/>
            </p:cNvSpPr>
            <p:nvPr/>
          </p:nvSpPr>
          <p:spPr bwMode="auto">
            <a:xfrm>
              <a:off x="870455" y="865188"/>
              <a:ext cx="477838" cy="477838"/>
            </a:xfrm>
            <a:prstGeom prst="rect">
              <a:avLst/>
            </a:prstGeom>
            <a:noFill/>
            <a:ln w="9525">
              <a:solidFill>
                <a:sysClr val="windowText" lastClr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Rectangle 13"/>
            <p:cNvSpPr>
              <a:spLocks noChangeArrowheads="1"/>
            </p:cNvSpPr>
            <p:nvPr/>
          </p:nvSpPr>
          <p:spPr bwMode="auto">
            <a:xfrm>
              <a:off x="1348293" y="865188"/>
              <a:ext cx="477838" cy="477838"/>
            </a:xfrm>
            <a:prstGeom prst="rect">
              <a:avLst/>
            </a:prstGeom>
            <a:noFill/>
            <a:ln w="9525">
              <a:solidFill>
                <a:sysClr val="windowText" lastClr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Rectangle 14"/>
            <p:cNvSpPr>
              <a:spLocks noChangeArrowheads="1"/>
            </p:cNvSpPr>
            <p:nvPr/>
          </p:nvSpPr>
          <p:spPr bwMode="auto">
            <a:xfrm>
              <a:off x="1826130" y="865188"/>
              <a:ext cx="477838" cy="477838"/>
            </a:xfrm>
            <a:prstGeom prst="rect">
              <a:avLst/>
            </a:prstGeom>
            <a:noFill/>
            <a:ln w="9525">
              <a:solidFill>
                <a:sysClr val="windowText" lastClr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15"/>
            <p:cNvSpPr>
              <a:spLocks noChangeArrowheads="1"/>
            </p:cNvSpPr>
            <p:nvPr/>
          </p:nvSpPr>
          <p:spPr bwMode="auto">
            <a:xfrm>
              <a:off x="2303968" y="865188"/>
              <a:ext cx="477838" cy="477838"/>
            </a:xfrm>
            <a:prstGeom prst="rect">
              <a:avLst/>
            </a:prstGeom>
            <a:noFill/>
            <a:ln w="9525">
              <a:solidFill>
                <a:sysClr val="windowText" lastClr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16"/>
            <p:cNvSpPr>
              <a:spLocks noChangeArrowheads="1"/>
            </p:cNvSpPr>
            <p:nvPr/>
          </p:nvSpPr>
          <p:spPr bwMode="auto">
            <a:xfrm>
              <a:off x="2781805" y="865188"/>
              <a:ext cx="477838" cy="477838"/>
            </a:xfrm>
            <a:prstGeom prst="rect">
              <a:avLst/>
            </a:prstGeom>
            <a:noFill/>
            <a:ln w="9525">
              <a:solidFill>
                <a:sysClr val="windowText" lastClr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17"/>
            <p:cNvSpPr>
              <a:spLocks noChangeArrowheads="1"/>
            </p:cNvSpPr>
            <p:nvPr/>
          </p:nvSpPr>
          <p:spPr bwMode="auto">
            <a:xfrm>
              <a:off x="3259643" y="865188"/>
              <a:ext cx="477838" cy="477838"/>
            </a:xfrm>
            <a:prstGeom prst="rect">
              <a:avLst/>
            </a:prstGeom>
            <a:noFill/>
            <a:ln w="9525">
              <a:solidFill>
                <a:sysClr val="windowText" lastClr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18"/>
            <p:cNvSpPr>
              <a:spLocks noChangeArrowheads="1"/>
            </p:cNvSpPr>
            <p:nvPr/>
          </p:nvSpPr>
          <p:spPr bwMode="auto">
            <a:xfrm>
              <a:off x="870455" y="1343025"/>
              <a:ext cx="477838" cy="477838"/>
            </a:xfrm>
            <a:prstGeom prst="rect">
              <a:avLst/>
            </a:prstGeom>
            <a:noFill/>
            <a:ln w="9525">
              <a:solidFill>
                <a:sysClr val="windowText" lastClr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/>
            <p:cNvSpPr>
              <a:spLocks noChangeArrowheads="1"/>
            </p:cNvSpPr>
            <p:nvPr/>
          </p:nvSpPr>
          <p:spPr bwMode="auto">
            <a:xfrm>
              <a:off x="1348293" y="1343025"/>
              <a:ext cx="477838" cy="477838"/>
            </a:xfrm>
            <a:prstGeom prst="rect">
              <a:avLst/>
            </a:prstGeom>
            <a:noFill/>
            <a:ln w="9525">
              <a:solidFill>
                <a:sysClr val="windowText" lastClr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20"/>
            <p:cNvSpPr>
              <a:spLocks noChangeArrowheads="1"/>
            </p:cNvSpPr>
            <p:nvPr/>
          </p:nvSpPr>
          <p:spPr bwMode="auto">
            <a:xfrm>
              <a:off x="1826130" y="1343025"/>
              <a:ext cx="477838" cy="477838"/>
            </a:xfrm>
            <a:prstGeom prst="rect">
              <a:avLst/>
            </a:prstGeom>
            <a:noFill/>
            <a:ln w="9525">
              <a:solidFill>
                <a:sysClr val="windowText" lastClr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/>
            <p:cNvSpPr>
              <a:spLocks noChangeArrowheads="1"/>
            </p:cNvSpPr>
            <p:nvPr/>
          </p:nvSpPr>
          <p:spPr bwMode="auto">
            <a:xfrm>
              <a:off x="2303968" y="1343025"/>
              <a:ext cx="477838" cy="477838"/>
            </a:xfrm>
            <a:prstGeom prst="rect">
              <a:avLst/>
            </a:prstGeom>
            <a:noFill/>
            <a:ln w="9525">
              <a:solidFill>
                <a:sysClr val="windowText" lastClr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/>
            <p:cNvSpPr>
              <a:spLocks noChangeArrowheads="1"/>
            </p:cNvSpPr>
            <p:nvPr/>
          </p:nvSpPr>
          <p:spPr bwMode="auto">
            <a:xfrm>
              <a:off x="2781805" y="1343025"/>
              <a:ext cx="477838" cy="477838"/>
            </a:xfrm>
            <a:prstGeom prst="rect">
              <a:avLst/>
            </a:prstGeom>
            <a:noFill/>
            <a:ln w="9525">
              <a:solidFill>
                <a:sysClr val="windowText" lastClr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/>
            <p:cNvSpPr>
              <a:spLocks noChangeArrowheads="1"/>
            </p:cNvSpPr>
            <p:nvPr/>
          </p:nvSpPr>
          <p:spPr bwMode="auto">
            <a:xfrm>
              <a:off x="3259643" y="1343025"/>
              <a:ext cx="477838" cy="477838"/>
            </a:xfrm>
            <a:prstGeom prst="rect">
              <a:avLst/>
            </a:prstGeom>
            <a:noFill/>
            <a:ln w="9525">
              <a:solidFill>
                <a:sysClr val="windowText" lastClr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24"/>
            <p:cNvSpPr>
              <a:spLocks noChangeArrowheads="1"/>
            </p:cNvSpPr>
            <p:nvPr/>
          </p:nvSpPr>
          <p:spPr bwMode="auto">
            <a:xfrm>
              <a:off x="870455" y="1820863"/>
              <a:ext cx="477838" cy="477838"/>
            </a:xfrm>
            <a:prstGeom prst="rect">
              <a:avLst/>
            </a:prstGeom>
            <a:noFill/>
            <a:ln w="9525">
              <a:solidFill>
                <a:sysClr val="windowText" lastClr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25"/>
            <p:cNvSpPr>
              <a:spLocks noChangeArrowheads="1"/>
            </p:cNvSpPr>
            <p:nvPr/>
          </p:nvSpPr>
          <p:spPr bwMode="auto">
            <a:xfrm>
              <a:off x="1348293" y="1820863"/>
              <a:ext cx="477838" cy="477838"/>
            </a:xfrm>
            <a:prstGeom prst="rect">
              <a:avLst/>
            </a:prstGeom>
            <a:noFill/>
            <a:ln w="9525">
              <a:solidFill>
                <a:sysClr val="windowText" lastClr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Rectangle 26"/>
            <p:cNvSpPr>
              <a:spLocks noChangeArrowheads="1"/>
            </p:cNvSpPr>
            <p:nvPr/>
          </p:nvSpPr>
          <p:spPr bwMode="auto">
            <a:xfrm>
              <a:off x="1826130" y="1820863"/>
              <a:ext cx="477838" cy="477838"/>
            </a:xfrm>
            <a:prstGeom prst="rect">
              <a:avLst/>
            </a:prstGeom>
            <a:noFill/>
            <a:ln w="9525">
              <a:solidFill>
                <a:sysClr val="windowText" lastClr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Rectangle 27"/>
            <p:cNvSpPr>
              <a:spLocks noChangeArrowheads="1"/>
            </p:cNvSpPr>
            <p:nvPr/>
          </p:nvSpPr>
          <p:spPr bwMode="auto">
            <a:xfrm>
              <a:off x="2303968" y="1820863"/>
              <a:ext cx="477838" cy="477838"/>
            </a:xfrm>
            <a:prstGeom prst="rect">
              <a:avLst/>
            </a:prstGeom>
            <a:noFill/>
            <a:ln w="9525">
              <a:solidFill>
                <a:sysClr val="windowText" lastClr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Rectangle 28"/>
            <p:cNvSpPr>
              <a:spLocks noChangeArrowheads="1"/>
            </p:cNvSpPr>
            <p:nvPr/>
          </p:nvSpPr>
          <p:spPr bwMode="auto">
            <a:xfrm>
              <a:off x="2781805" y="1820863"/>
              <a:ext cx="477838" cy="477838"/>
            </a:xfrm>
            <a:prstGeom prst="rect">
              <a:avLst/>
            </a:prstGeom>
            <a:noFill/>
            <a:ln w="9525">
              <a:solidFill>
                <a:sysClr val="windowText" lastClr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29"/>
            <p:cNvSpPr>
              <a:spLocks noChangeArrowheads="1"/>
            </p:cNvSpPr>
            <p:nvPr/>
          </p:nvSpPr>
          <p:spPr bwMode="auto">
            <a:xfrm>
              <a:off x="3259643" y="1820863"/>
              <a:ext cx="477838" cy="477838"/>
            </a:xfrm>
            <a:prstGeom prst="rect">
              <a:avLst/>
            </a:prstGeom>
            <a:noFill/>
            <a:ln w="9525">
              <a:solidFill>
                <a:sysClr val="windowText" lastClr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30"/>
            <p:cNvSpPr>
              <a:spLocks noChangeArrowheads="1"/>
            </p:cNvSpPr>
            <p:nvPr/>
          </p:nvSpPr>
          <p:spPr bwMode="auto">
            <a:xfrm>
              <a:off x="870455" y="2298700"/>
              <a:ext cx="477838" cy="477838"/>
            </a:xfrm>
            <a:prstGeom prst="rect">
              <a:avLst/>
            </a:prstGeom>
            <a:noFill/>
            <a:ln w="9525">
              <a:solidFill>
                <a:sysClr val="windowText" lastClr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31"/>
            <p:cNvSpPr>
              <a:spLocks noChangeArrowheads="1"/>
            </p:cNvSpPr>
            <p:nvPr/>
          </p:nvSpPr>
          <p:spPr bwMode="auto">
            <a:xfrm>
              <a:off x="1348293" y="2298700"/>
              <a:ext cx="477838" cy="477838"/>
            </a:xfrm>
            <a:prstGeom prst="rect">
              <a:avLst/>
            </a:prstGeom>
            <a:noFill/>
            <a:ln w="9525">
              <a:solidFill>
                <a:sysClr val="windowText" lastClr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32"/>
            <p:cNvSpPr>
              <a:spLocks noChangeArrowheads="1"/>
            </p:cNvSpPr>
            <p:nvPr/>
          </p:nvSpPr>
          <p:spPr bwMode="auto">
            <a:xfrm>
              <a:off x="1826130" y="2298700"/>
              <a:ext cx="477838" cy="477838"/>
            </a:xfrm>
            <a:prstGeom prst="rect">
              <a:avLst/>
            </a:prstGeom>
            <a:noFill/>
            <a:ln w="9525">
              <a:solidFill>
                <a:sysClr val="windowText" lastClr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>
              <a:spLocks noChangeArrowheads="1"/>
            </p:cNvSpPr>
            <p:nvPr/>
          </p:nvSpPr>
          <p:spPr bwMode="auto">
            <a:xfrm>
              <a:off x="2303968" y="2298700"/>
              <a:ext cx="477838" cy="477838"/>
            </a:xfrm>
            <a:prstGeom prst="rect">
              <a:avLst/>
            </a:prstGeom>
            <a:noFill/>
            <a:ln w="9525">
              <a:solidFill>
                <a:sysClr val="windowText" lastClr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>
              <a:spLocks noChangeArrowheads="1"/>
            </p:cNvSpPr>
            <p:nvPr/>
          </p:nvSpPr>
          <p:spPr bwMode="auto">
            <a:xfrm>
              <a:off x="2781805" y="2298700"/>
              <a:ext cx="477838" cy="477838"/>
            </a:xfrm>
            <a:prstGeom prst="rect">
              <a:avLst/>
            </a:prstGeom>
            <a:noFill/>
            <a:ln w="9525">
              <a:solidFill>
                <a:sysClr val="windowText" lastClr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35"/>
            <p:cNvSpPr>
              <a:spLocks noChangeArrowheads="1"/>
            </p:cNvSpPr>
            <p:nvPr/>
          </p:nvSpPr>
          <p:spPr bwMode="auto">
            <a:xfrm>
              <a:off x="3259643" y="2298700"/>
              <a:ext cx="477838" cy="477838"/>
            </a:xfrm>
            <a:prstGeom prst="rect">
              <a:avLst/>
            </a:prstGeom>
            <a:noFill/>
            <a:ln w="9525">
              <a:solidFill>
                <a:sysClr val="windowText" lastClr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36"/>
            <p:cNvSpPr>
              <a:spLocks noChangeArrowheads="1"/>
            </p:cNvSpPr>
            <p:nvPr/>
          </p:nvSpPr>
          <p:spPr bwMode="auto">
            <a:xfrm>
              <a:off x="870455" y="2776538"/>
              <a:ext cx="477838" cy="477838"/>
            </a:xfrm>
            <a:prstGeom prst="rect">
              <a:avLst/>
            </a:prstGeom>
            <a:noFill/>
            <a:ln w="9525">
              <a:solidFill>
                <a:sysClr val="windowText" lastClr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37"/>
            <p:cNvSpPr>
              <a:spLocks noChangeArrowheads="1"/>
            </p:cNvSpPr>
            <p:nvPr/>
          </p:nvSpPr>
          <p:spPr bwMode="auto">
            <a:xfrm>
              <a:off x="1348293" y="2776538"/>
              <a:ext cx="477838" cy="477838"/>
            </a:xfrm>
            <a:prstGeom prst="rect">
              <a:avLst/>
            </a:prstGeom>
            <a:noFill/>
            <a:ln w="9525">
              <a:solidFill>
                <a:sysClr val="windowText" lastClr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38"/>
            <p:cNvSpPr>
              <a:spLocks noChangeArrowheads="1"/>
            </p:cNvSpPr>
            <p:nvPr/>
          </p:nvSpPr>
          <p:spPr bwMode="auto">
            <a:xfrm>
              <a:off x="1826130" y="2776538"/>
              <a:ext cx="477838" cy="477838"/>
            </a:xfrm>
            <a:prstGeom prst="rect">
              <a:avLst/>
            </a:prstGeom>
            <a:noFill/>
            <a:ln w="9525">
              <a:solidFill>
                <a:sysClr val="windowText" lastClr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39"/>
            <p:cNvSpPr>
              <a:spLocks noChangeArrowheads="1"/>
            </p:cNvSpPr>
            <p:nvPr/>
          </p:nvSpPr>
          <p:spPr bwMode="auto">
            <a:xfrm>
              <a:off x="2303968" y="2776538"/>
              <a:ext cx="477838" cy="477838"/>
            </a:xfrm>
            <a:prstGeom prst="rect">
              <a:avLst/>
            </a:prstGeom>
            <a:noFill/>
            <a:ln w="9525">
              <a:solidFill>
                <a:sysClr val="windowText" lastClr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40"/>
            <p:cNvSpPr>
              <a:spLocks noChangeArrowheads="1"/>
            </p:cNvSpPr>
            <p:nvPr/>
          </p:nvSpPr>
          <p:spPr bwMode="auto">
            <a:xfrm>
              <a:off x="2781805" y="2776538"/>
              <a:ext cx="477838" cy="477838"/>
            </a:xfrm>
            <a:prstGeom prst="rect">
              <a:avLst/>
            </a:prstGeom>
            <a:noFill/>
            <a:ln w="9525">
              <a:solidFill>
                <a:sysClr val="windowText" lastClr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41"/>
            <p:cNvSpPr>
              <a:spLocks noChangeArrowheads="1"/>
            </p:cNvSpPr>
            <p:nvPr/>
          </p:nvSpPr>
          <p:spPr bwMode="auto">
            <a:xfrm>
              <a:off x="3259643" y="2776538"/>
              <a:ext cx="477838" cy="477838"/>
            </a:xfrm>
            <a:prstGeom prst="rect">
              <a:avLst/>
            </a:prstGeom>
            <a:noFill/>
            <a:ln w="9525">
              <a:solidFill>
                <a:sysClr val="windowText" lastClr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42"/>
            <p:cNvSpPr>
              <a:spLocks noChangeArrowheads="1"/>
            </p:cNvSpPr>
            <p:nvPr/>
          </p:nvSpPr>
          <p:spPr bwMode="auto">
            <a:xfrm>
              <a:off x="870455" y="3254375"/>
              <a:ext cx="477838" cy="477838"/>
            </a:xfrm>
            <a:prstGeom prst="rect">
              <a:avLst/>
            </a:prstGeom>
            <a:noFill/>
            <a:ln w="9525">
              <a:solidFill>
                <a:sysClr val="windowText" lastClr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43"/>
            <p:cNvSpPr>
              <a:spLocks noChangeArrowheads="1"/>
            </p:cNvSpPr>
            <p:nvPr/>
          </p:nvSpPr>
          <p:spPr bwMode="auto">
            <a:xfrm>
              <a:off x="1348293" y="3254375"/>
              <a:ext cx="477838" cy="477838"/>
            </a:xfrm>
            <a:prstGeom prst="rect">
              <a:avLst/>
            </a:prstGeom>
            <a:noFill/>
            <a:ln w="9525">
              <a:solidFill>
                <a:sysClr val="windowText" lastClr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44"/>
            <p:cNvSpPr>
              <a:spLocks noChangeArrowheads="1"/>
            </p:cNvSpPr>
            <p:nvPr/>
          </p:nvSpPr>
          <p:spPr bwMode="auto">
            <a:xfrm>
              <a:off x="1826130" y="3254375"/>
              <a:ext cx="477838" cy="477838"/>
            </a:xfrm>
            <a:prstGeom prst="rect">
              <a:avLst/>
            </a:prstGeom>
            <a:noFill/>
            <a:ln w="9525">
              <a:solidFill>
                <a:sysClr val="windowText" lastClr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45"/>
            <p:cNvSpPr>
              <a:spLocks noChangeArrowheads="1"/>
            </p:cNvSpPr>
            <p:nvPr/>
          </p:nvSpPr>
          <p:spPr bwMode="auto">
            <a:xfrm>
              <a:off x="2303968" y="3254375"/>
              <a:ext cx="477838" cy="477838"/>
            </a:xfrm>
            <a:prstGeom prst="rect">
              <a:avLst/>
            </a:prstGeom>
            <a:noFill/>
            <a:ln w="9525">
              <a:solidFill>
                <a:sysClr val="windowText" lastClr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46"/>
            <p:cNvSpPr>
              <a:spLocks noChangeArrowheads="1"/>
            </p:cNvSpPr>
            <p:nvPr/>
          </p:nvSpPr>
          <p:spPr bwMode="auto">
            <a:xfrm>
              <a:off x="2781805" y="3254375"/>
              <a:ext cx="477838" cy="477838"/>
            </a:xfrm>
            <a:prstGeom prst="rect">
              <a:avLst/>
            </a:prstGeom>
            <a:noFill/>
            <a:ln w="9525">
              <a:solidFill>
                <a:sysClr val="windowText" lastClr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47"/>
            <p:cNvSpPr>
              <a:spLocks noChangeArrowheads="1"/>
            </p:cNvSpPr>
            <p:nvPr/>
          </p:nvSpPr>
          <p:spPr bwMode="auto">
            <a:xfrm>
              <a:off x="3259643" y="3254375"/>
              <a:ext cx="477838" cy="477838"/>
            </a:xfrm>
            <a:prstGeom prst="rect">
              <a:avLst/>
            </a:prstGeom>
            <a:noFill/>
            <a:ln w="9525">
              <a:solidFill>
                <a:sysClr val="windowText" lastClr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Text Box 97"/>
            <p:cNvSpPr txBox="1">
              <a:spLocks noChangeArrowheads="1"/>
            </p:cNvSpPr>
            <p:nvPr/>
          </p:nvSpPr>
          <p:spPr bwMode="auto">
            <a:xfrm>
              <a:off x="539910" y="1662995"/>
              <a:ext cx="644525" cy="4150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omic Sans MS" pitchFamily="66" charset="0"/>
                  <a:ea typeface="+mn-ea"/>
                  <a:cs typeface="+mn-cs"/>
                </a:rPr>
                <a:t>20</a:t>
              </a:r>
            </a:p>
          </p:txBody>
        </p:sp>
        <p:sp>
          <p:nvSpPr>
            <p:cNvPr id="50" name="Text Box 98"/>
            <p:cNvSpPr txBox="1">
              <a:spLocks noChangeArrowheads="1"/>
            </p:cNvSpPr>
            <p:nvPr/>
          </p:nvSpPr>
          <p:spPr bwMode="auto">
            <a:xfrm>
              <a:off x="557395" y="2627451"/>
              <a:ext cx="644525" cy="4150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omic Sans MS" pitchFamily="66" charset="0"/>
                  <a:ea typeface="+mn-ea"/>
                  <a:cs typeface="+mn-cs"/>
                </a:rPr>
                <a:t>10</a:t>
              </a:r>
            </a:p>
          </p:txBody>
        </p:sp>
        <p:sp>
          <p:nvSpPr>
            <p:cNvPr id="51" name="Text Box 99"/>
            <p:cNvSpPr txBox="1">
              <a:spLocks noChangeArrowheads="1"/>
            </p:cNvSpPr>
            <p:nvPr/>
          </p:nvSpPr>
          <p:spPr bwMode="auto">
            <a:xfrm>
              <a:off x="539910" y="705171"/>
              <a:ext cx="644525" cy="4150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omic Sans MS" pitchFamily="66" charset="0"/>
                  <a:ea typeface="+mn-ea"/>
                  <a:cs typeface="+mn-cs"/>
                </a:rPr>
                <a:t>30</a:t>
              </a:r>
            </a:p>
          </p:txBody>
        </p:sp>
        <p:sp>
          <p:nvSpPr>
            <p:cNvPr id="52" name="Text Box 102"/>
            <p:cNvSpPr txBox="1">
              <a:spLocks noChangeArrowheads="1"/>
            </p:cNvSpPr>
            <p:nvPr/>
          </p:nvSpPr>
          <p:spPr bwMode="auto">
            <a:xfrm>
              <a:off x="635505" y="3733800"/>
              <a:ext cx="457200" cy="375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omic Sans MS" pitchFamily="66" charset="0"/>
                  <a:ea typeface="+mn-ea"/>
                  <a:cs typeface="+mn-cs"/>
                </a:rPr>
                <a:t> 0</a:t>
              </a:r>
            </a:p>
          </p:txBody>
        </p:sp>
        <p:sp>
          <p:nvSpPr>
            <p:cNvPr id="53" name="Text Box 105"/>
            <p:cNvSpPr txBox="1">
              <a:spLocks noChangeArrowheads="1"/>
            </p:cNvSpPr>
            <p:nvPr/>
          </p:nvSpPr>
          <p:spPr bwMode="auto">
            <a:xfrm>
              <a:off x="1588738" y="4018754"/>
              <a:ext cx="1697038" cy="4551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1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omic Sans MS" pitchFamily="66" charset="0"/>
                  <a:ea typeface="+mn-ea"/>
                  <a:cs typeface="+mn-cs"/>
                </a:rPr>
                <a:t>Time (</a:t>
              </a:r>
              <a:r>
                <a:rPr kumimoji="0" lang="en-GB" sz="2800" b="1" i="0" u="none" strike="noStrike" kern="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omic Sans MS" pitchFamily="66" charset="0"/>
                  <a:ea typeface="+mn-ea"/>
                  <a:cs typeface="+mn-cs"/>
                </a:rPr>
                <a:t>mins</a:t>
              </a:r>
              <a:r>
                <a:rPr kumimoji="0" lang="en-GB" sz="2800" b="1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omic Sans MS" pitchFamily="66" charset="0"/>
                  <a:ea typeface="+mn-ea"/>
                  <a:cs typeface="+mn-cs"/>
                </a:rPr>
                <a:t>)</a:t>
              </a:r>
            </a:p>
          </p:txBody>
        </p:sp>
        <p:sp>
          <p:nvSpPr>
            <p:cNvPr id="54" name="Text Box 106"/>
            <p:cNvSpPr txBox="1">
              <a:spLocks noChangeArrowheads="1"/>
            </p:cNvSpPr>
            <p:nvPr/>
          </p:nvSpPr>
          <p:spPr bwMode="auto">
            <a:xfrm rot="16200000">
              <a:off x="-1135908" y="1653438"/>
              <a:ext cx="2710383" cy="387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1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omic Sans MS" pitchFamily="66" charset="0"/>
                  <a:ea typeface="+mn-ea"/>
                  <a:cs typeface="+mn-cs"/>
                </a:rPr>
                <a:t>Distance (cm)</a:t>
              </a:r>
            </a:p>
          </p:txBody>
        </p:sp>
        <p:sp>
          <p:nvSpPr>
            <p:cNvPr id="55" name="Line 107"/>
            <p:cNvSpPr>
              <a:spLocks noChangeShapeType="1"/>
            </p:cNvSpPr>
            <p:nvPr/>
          </p:nvSpPr>
          <p:spPr bwMode="auto">
            <a:xfrm flipV="1">
              <a:off x="864105" y="1828800"/>
              <a:ext cx="990600" cy="1904998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" name="Line 110"/>
            <p:cNvSpPr>
              <a:spLocks noChangeShapeType="1"/>
            </p:cNvSpPr>
            <p:nvPr/>
          </p:nvSpPr>
          <p:spPr bwMode="auto">
            <a:xfrm flipV="1">
              <a:off x="2311905" y="381000"/>
              <a:ext cx="1447800" cy="1933574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57" name="Straight Arrow Connector 56"/>
            <p:cNvCxnSpPr/>
            <p:nvPr/>
          </p:nvCxnSpPr>
          <p:spPr>
            <a:xfrm flipH="1" flipV="1">
              <a:off x="863932" y="1"/>
              <a:ext cx="6350" cy="3703171"/>
            </a:xfrm>
            <a:prstGeom prst="straightConnector1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  <a:tailEnd type="arrow"/>
            </a:ln>
            <a:effectLst/>
          </p:spPr>
        </p:cxnSp>
        <p:sp>
          <p:nvSpPr>
            <p:cNvPr id="58" name="Text Box 102"/>
            <p:cNvSpPr txBox="1">
              <a:spLocks noChangeArrowheads="1"/>
            </p:cNvSpPr>
            <p:nvPr/>
          </p:nvSpPr>
          <p:spPr bwMode="auto">
            <a:xfrm>
              <a:off x="1549905" y="3733800"/>
              <a:ext cx="546100" cy="375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omic Sans MS" pitchFamily="66" charset="0"/>
                  <a:ea typeface="+mn-ea"/>
                  <a:cs typeface="+mn-cs"/>
                </a:rPr>
                <a:t>20</a:t>
              </a:r>
            </a:p>
          </p:txBody>
        </p:sp>
        <p:sp>
          <p:nvSpPr>
            <p:cNvPr id="59" name="Text Box 102"/>
            <p:cNvSpPr txBox="1">
              <a:spLocks noChangeArrowheads="1"/>
            </p:cNvSpPr>
            <p:nvPr/>
          </p:nvSpPr>
          <p:spPr bwMode="auto">
            <a:xfrm>
              <a:off x="1092705" y="3733800"/>
              <a:ext cx="546100" cy="375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omic Sans MS" pitchFamily="66" charset="0"/>
                  <a:ea typeface="+mn-ea"/>
                  <a:cs typeface="+mn-cs"/>
                </a:rPr>
                <a:t>10</a:t>
              </a:r>
            </a:p>
          </p:txBody>
        </p:sp>
        <p:sp>
          <p:nvSpPr>
            <p:cNvPr id="60" name="Text Box 102"/>
            <p:cNvSpPr txBox="1">
              <a:spLocks noChangeArrowheads="1"/>
            </p:cNvSpPr>
            <p:nvPr/>
          </p:nvSpPr>
          <p:spPr bwMode="auto">
            <a:xfrm>
              <a:off x="2527805" y="3733800"/>
              <a:ext cx="546100" cy="375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omic Sans MS" pitchFamily="66" charset="0"/>
                  <a:ea typeface="+mn-ea"/>
                  <a:cs typeface="+mn-cs"/>
                </a:rPr>
                <a:t>40</a:t>
              </a:r>
            </a:p>
          </p:txBody>
        </p:sp>
        <p:sp>
          <p:nvSpPr>
            <p:cNvPr id="61" name="Text Box 102"/>
            <p:cNvSpPr txBox="1">
              <a:spLocks noChangeArrowheads="1"/>
            </p:cNvSpPr>
            <p:nvPr/>
          </p:nvSpPr>
          <p:spPr bwMode="auto">
            <a:xfrm>
              <a:off x="2070605" y="3733800"/>
              <a:ext cx="546100" cy="375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omic Sans MS" pitchFamily="66" charset="0"/>
                  <a:ea typeface="+mn-ea"/>
                  <a:cs typeface="+mn-cs"/>
                </a:rPr>
                <a:t>30</a:t>
              </a:r>
            </a:p>
          </p:txBody>
        </p:sp>
        <p:sp>
          <p:nvSpPr>
            <p:cNvPr id="62" name="Text Box 102"/>
            <p:cNvSpPr txBox="1">
              <a:spLocks noChangeArrowheads="1"/>
            </p:cNvSpPr>
            <p:nvPr/>
          </p:nvSpPr>
          <p:spPr bwMode="auto">
            <a:xfrm>
              <a:off x="3454905" y="3733800"/>
              <a:ext cx="546100" cy="375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omic Sans MS" pitchFamily="66" charset="0"/>
                  <a:ea typeface="+mn-ea"/>
                  <a:cs typeface="+mn-cs"/>
                </a:rPr>
                <a:t>60</a:t>
              </a:r>
            </a:p>
          </p:txBody>
        </p:sp>
        <p:sp>
          <p:nvSpPr>
            <p:cNvPr id="63" name="Text Box 102"/>
            <p:cNvSpPr txBox="1">
              <a:spLocks noChangeArrowheads="1"/>
            </p:cNvSpPr>
            <p:nvPr/>
          </p:nvSpPr>
          <p:spPr bwMode="auto">
            <a:xfrm>
              <a:off x="2997705" y="3733800"/>
              <a:ext cx="546100" cy="375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omic Sans MS" pitchFamily="66" charset="0"/>
                  <a:ea typeface="+mn-ea"/>
                  <a:cs typeface="+mn-cs"/>
                </a:rPr>
                <a:t>50</a:t>
              </a:r>
            </a:p>
          </p:txBody>
        </p:sp>
        <p:cxnSp>
          <p:nvCxnSpPr>
            <p:cNvPr id="64" name="Straight Arrow Connector 63"/>
            <p:cNvCxnSpPr/>
            <p:nvPr/>
          </p:nvCxnSpPr>
          <p:spPr>
            <a:xfrm>
              <a:off x="865520" y="3733330"/>
              <a:ext cx="3351385" cy="1587"/>
            </a:xfrm>
            <a:prstGeom prst="straightConnector1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  <a:tailEnd type="arrow"/>
            </a:ln>
            <a:effectLst/>
          </p:spPr>
        </p:cxnSp>
        <p:cxnSp>
          <p:nvCxnSpPr>
            <p:cNvPr id="65" name="Straight Connector 64"/>
            <p:cNvCxnSpPr/>
            <p:nvPr/>
          </p:nvCxnSpPr>
          <p:spPr>
            <a:xfrm>
              <a:off x="1854584" y="1828569"/>
              <a:ext cx="457224" cy="457142"/>
            </a:xfrm>
            <a:prstGeom prst="lin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</a:ln>
            <a:effectLst/>
          </p:spPr>
        </p:cxnSp>
        <p:sp>
          <p:nvSpPr>
            <p:cNvPr id="66" name="Line 114"/>
            <p:cNvSpPr>
              <a:spLocks noChangeShapeType="1"/>
            </p:cNvSpPr>
            <p:nvPr/>
          </p:nvSpPr>
          <p:spPr bwMode="auto">
            <a:xfrm flipV="1">
              <a:off x="1321305" y="381000"/>
              <a:ext cx="1981200" cy="33528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" name="TextBox 246"/>
            <p:cNvSpPr txBox="1">
              <a:spLocks noChangeArrowheads="1"/>
            </p:cNvSpPr>
            <p:nvPr/>
          </p:nvSpPr>
          <p:spPr bwMode="auto">
            <a:xfrm>
              <a:off x="2921505" y="0"/>
              <a:ext cx="685800" cy="4395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Tom</a:t>
              </a:r>
            </a:p>
          </p:txBody>
        </p:sp>
        <p:sp>
          <p:nvSpPr>
            <p:cNvPr id="68" name="TextBox 247"/>
            <p:cNvSpPr txBox="1">
              <a:spLocks noChangeArrowheads="1"/>
            </p:cNvSpPr>
            <p:nvPr/>
          </p:nvSpPr>
          <p:spPr bwMode="auto">
            <a:xfrm>
              <a:off x="3531105" y="0"/>
              <a:ext cx="609600" cy="4395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0" i="0" u="none" strike="noStrike" kern="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Bob</a:t>
              </a:r>
            </a:p>
          </p:txBody>
        </p:sp>
      </p:grpSp>
      <p:sp>
        <p:nvSpPr>
          <p:cNvPr id="69" name="Rectangle 68"/>
          <p:cNvSpPr/>
          <p:nvPr/>
        </p:nvSpPr>
        <p:spPr>
          <a:xfrm>
            <a:off x="6775918" y="3141225"/>
            <a:ext cx="513617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Commentate on the race from start to finish. </a:t>
            </a:r>
            <a:endParaRPr lang="en-GB" sz="3600" dirty="0"/>
          </a:p>
        </p:txBody>
      </p:sp>
      <p:sp>
        <p:nvSpPr>
          <p:cNvPr id="70" name="Rectangle 69"/>
          <p:cNvSpPr/>
          <p:nvPr/>
        </p:nvSpPr>
        <p:spPr>
          <a:xfrm>
            <a:off x="7336114" y="4719161"/>
            <a:ext cx="414942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You should include </a:t>
            </a:r>
          </a:p>
          <a:p>
            <a:pPr algn="ctr"/>
            <a:r>
              <a:rPr lang="en-US" sz="3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key distances, </a:t>
            </a:r>
          </a:p>
          <a:p>
            <a:pPr algn="ctr"/>
            <a:r>
              <a:rPr lang="en-US" sz="3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times and speeds.</a:t>
            </a:r>
            <a:r>
              <a:rPr lang="en-US" sz="3600" dirty="0"/>
              <a:t> </a:t>
            </a:r>
            <a:endParaRPr lang="en-GB" sz="3600" dirty="0"/>
          </a:p>
        </p:txBody>
      </p:sp>
      <p:pic>
        <p:nvPicPr>
          <p:cNvPr id="71" name="Picture 70" descr="blinking snail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1728" y="1293283"/>
            <a:ext cx="2916503" cy="1649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12743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235812" y="2047871"/>
            <a:ext cx="7321151" cy="4774496"/>
            <a:chOff x="-93" y="108"/>
            <a:chExt cx="3014" cy="2284"/>
          </a:xfrm>
        </p:grpSpPr>
        <p:sp>
          <p:nvSpPr>
            <p:cNvPr id="5" name="Rectangle 4"/>
            <p:cNvSpPr>
              <a:spLocks noChangeArrowheads="1"/>
            </p:cNvSpPr>
            <p:nvPr/>
          </p:nvSpPr>
          <p:spPr bwMode="auto">
            <a:xfrm>
              <a:off x="339" y="124"/>
              <a:ext cx="311" cy="311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651" y="124"/>
              <a:ext cx="311" cy="311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Rectangle 6"/>
            <p:cNvSpPr>
              <a:spLocks noChangeArrowheads="1"/>
            </p:cNvSpPr>
            <p:nvPr/>
          </p:nvSpPr>
          <p:spPr bwMode="auto">
            <a:xfrm>
              <a:off x="339" y="435"/>
              <a:ext cx="311" cy="311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651" y="435"/>
              <a:ext cx="311" cy="311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963" y="124"/>
              <a:ext cx="311" cy="311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Rectangle 9"/>
            <p:cNvSpPr>
              <a:spLocks noChangeArrowheads="1"/>
            </p:cNvSpPr>
            <p:nvPr/>
          </p:nvSpPr>
          <p:spPr bwMode="auto">
            <a:xfrm>
              <a:off x="1275" y="124"/>
              <a:ext cx="311" cy="311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963" y="435"/>
              <a:ext cx="311" cy="311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>
              <a:off x="1275" y="435"/>
              <a:ext cx="311" cy="311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/>
            <p:cNvSpPr>
              <a:spLocks noChangeArrowheads="1"/>
            </p:cNvSpPr>
            <p:nvPr/>
          </p:nvSpPr>
          <p:spPr bwMode="auto">
            <a:xfrm>
              <a:off x="1587" y="124"/>
              <a:ext cx="311" cy="311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Rectangle 13"/>
            <p:cNvSpPr>
              <a:spLocks noChangeArrowheads="1"/>
            </p:cNvSpPr>
            <p:nvPr/>
          </p:nvSpPr>
          <p:spPr bwMode="auto">
            <a:xfrm>
              <a:off x="1899" y="124"/>
              <a:ext cx="311" cy="311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Rectangle 14"/>
            <p:cNvSpPr>
              <a:spLocks noChangeArrowheads="1"/>
            </p:cNvSpPr>
            <p:nvPr/>
          </p:nvSpPr>
          <p:spPr bwMode="auto">
            <a:xfrm>
              <a:off x="1587" y="435"/>
              <a:ext cx="311" cy="311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15"/>
            <p:cNvSpPr>
              <a:spLocks noChangeArrowheads="1"/>
            </p:cNvSpPr>
            <p:nvPr/>
          </p:nvSpPr>
          <p:spPr bwMode="auto">
            <a:xfrm>
              <a:off x="1899" y="435"/>
              <a:ext cx="311" cy="311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16"/>
            <p:cNvSpPr>
              <a:spLocks noChangeArrowheads="1"/>
            </p:cNvSpPr>
            <p:nvPr/>
          </p:nvSpPr>
          <p:spPr bwMode="auto">
            <a:xfrm>
              <a:off x="2211" y="124"/>
              <a:ext cx="311" cy="311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17"/>
            <p:cNvSpPr>
              <a:spLocks noChangeArrowheads="1"/>
            </p:cNvSpPr>
            <p:nvPr/>
          </p:nvSpPr>
          <p:spPr bwMode="auto">
            <a:xfrm>
              <a:off x="2523" y="124"/>
              <a:ext cx="311" cy="311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18"/>
            <p:cNvSpPr>
              <a:spLocks noChangeArrowheads="1"/>
            </p:cNvSpPr>
            <p:nvPr/>
          </p:nvSpPr>
          <p:spPr bwMode="auto">
            <a:xfrm>
              <a:off x="2211" y="435"/>
              <a:ext cx="311" cy="311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/>
            <p:cNvSpPr>
              <a:spLocks noChangeArrowheads="1"/>
            </p:cNvSpPr>
            <p:nvPr/>
          </p:nvSpPr>
          <p:spPr bwMode="auto">
            <a:xfrm>
              <a:off x="2523" y="435"/>
              <a:ext cx="311" cy="311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20"/>
            <p:cNvSpPr>
              <a:spLocks noChangeArrowheads="1"/>
            </p:cNvSpPr>
            <p:nvPr/>
          </p:nvSpPr>
          <p:spPr bwMode="auto">
            <a:xfrm>
              <a:off x="339" y="749"/>
              <a:ext cx="311" cy="311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/>
            <p:cNvSpPr>
              <a:spLocks noChangeArrowheads="1"/>
            </p:cNvSpPr>
            <p:nvPr/>
          </p:nvSpPr>
          <p:spPr bwMode="auto">
            <a:xfrm>
              <a:off x="650" y="749"/>
              <a:ext cx="311" cy="311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/>
            <p:cNvSpPr>
              <a:spLocks noChangeArrowheads="1"/>
            </p:cNvSpPr>
            <p:nvPr/>
          </p:nvSpPr>
          <p:spPr bwMode="auto">
            <a:xfrm>
              <a:off x="339" y="1060"/>
              <a:ext cx="311" cy="311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/>
            <p:cNvSpPr>
              <a:spLocks noChangeArrowheads="1"/>
            </p:cNvSpPr>
            <p:nvPr/>
          </p:nvSpPr>
          <p:spPr bwMode="auto">
            <a:xfrm>
              <a:off x="650" y="1060"/>
              <a:ext cx="311" cy="311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24"/>
            <p:cNvSpPr>
              <a:spLocks noChangeArrowheads="1"/>
            </p:cNvSpPr>
            <p:nvPr/>
          </p:nvSpPr>
          <p:spPr bwMode="auto">
            <a:xfrm>
              <a:off x="963" y="749"/>
              <a:ext cx="311" cy="311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25"/>
            <p:cNvSpPr>
              <a:spLocks noChangeArrowheads="1"/>
            </p:cNvSpPr>
            <p:nvPr/>
          </p:nvSpPr>
          <p:spPr bwMode="auto">
            <a:xfrm>
              <a:off x="1274" y="749"/>
              <a:ext cx="311" cy="311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Rectangle 26"/>
            <p:cNvSpPr>
              <a:spLocks noChangeArrowheads="1"/>
            </p:cNvSpPr>
            <p:nvPr/>
          </p:nvSpPr>
          <p:spPr bwMode="auto">
            <a:xfrm>
              <a:off x="963" y="1060"/>
              <a:ext cx="311" cy="311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Rectangle 27"/>
            <p:cNvSpPr>
              <a:spLocks noChangeArrowheads="1"/>
            </p:cNvSpPr>
            <p:nvPr/>
          </p:nvSpPr>
          <p:spPr bwMode="auto">
            <a:xfrm>
              <a:off x="1274" y="1060"/>
              <a:ext cx="311" cy="311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Rectangle 28"/>
            <p:cNvSpPr>
              <a:spLocks noChangeArrowheads="1"/>
            </p:cNvSpPr>
            <p:nvPr/>
          </p:nvSpPr>
          <p:spPr bwMode="auto">
            <a:xfrm>
              <a:off x="339" y="1373"/>
              <a:ext cx="311" cy="311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29"/>
            <p:cNvSpPr>
              <a:spLocks noChangeArrowheads="1"/>
            </p:cNvSpPr>
            <p:nvPr/>
          </p:nvSpPr>
          <p:spPr bwMode="auto">
            <a:xfrm>
              <a:off x="650" y="1373"/>
              <a:ext cx="311" cy="311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30"/>
            <p:cNvSpPr>
              <a:spLocks noChangeArrowheads="1"/>
            </p:cNvSpPr>
            <p:nvPr/>
          </p:nvSpPr>
          <p:spPr bwMode="auto">
            <a:xfrm>
              <a:off x="339" y="1684"/>
              <a:ext cx="311" cy="311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31"/>
            <p:cNvSpPr>
              <a:spLocks noChangeArrowheads="1"/>
            </p:cNvSpPr>
            <p:nvPr/>
          </p:nvSpPr>
          <p:spPr bwMode="auto">
            <a:xfrm>
              <a:off x="650" y="1684"/>
              <a:ext cx="311" cy="311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32"/>
            <p:cNvSpPr>
              <a:spLocks noChangeArrowheads="1"/>
            </p:cNvSpPr>
            <p:nvPr/>
          </p:nvSpPr>
          <p:spPr bwMode="auto">
            <a:xfrm>
              <a:off x="963" y="1373"/>
              <a:ext cx="311" cy="311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>
              <a:spLocks noChangeArrowheads="1"/>
            </p:cNvSpPr>
            <p:nvPr/>
          </p:nvSpPr>
          <p:spPr bwMode="auto">
            <a:xfrm>
              <a:off x="1274" y="1373"/>
              <a:ext cx="311" cy="311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>
              <a:spLocks noChangeArrowheads="1"/>
            </p:cNvSpPr>
            <p:nvPr/>
          </p:nvSpPr>
          <p:spPr bwMode="auto">
            <a:xfrm>
              <a:off x="963" y="1684"/>
              <a:ext cx="311" cy="311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35"/>
            <p:cNvSpPr>
              <a:spLocks noChangeArrowheads="1"/>
            </p:cNvSpPr>
            <p:nvPr/>
          </p:nvSpPr>
          <p:spPr bwMode="auto">
            <a:xfrm>
              <a:off x="1274" y="1684"/>
              <a:ext cx="311" cy="311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36"/>
            <p:cNvSpPr>
              <a:spLocks noChangeArrowheads="1"/>
            </p:cNvSpPr>
            <p:nvPr/>
          </p:nvSpPr>
          <p:spPr bwMode="auto">
            <a:xfrm>
              <a:off x="1588" y="749"/>
              <a:ext cx="311" cy="311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Rectangle 37"/>
            <p:cNvSpPr>
              <a:spLocks noChangeArrowheads="1"/>
            </p:cNvSpPr>
            <p:nvPr/>
          </p:nvSpPr>
          <p:spPr bwMode="auto">
            <a:xfrm>
              <a:off x="1899" y="749"/>
              <a:ext cx="311" cy="311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Rectangle 38"/>
            <p:cNvSpPr>
              <a:spLocks noChangeArrowheads="1"/>
            </p:cNvSpPr>
            <p:nvPr/>
          </p:nvSpPr>
          <p:spPr bwMode="auto">
            <a:xfrm>
              <a:off x="1588" y="1060"/>
              <a:ext cx="311" cy="311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39"/>
            <p:cNvSpPr>
              <a:spLocks noChangeArrowheads="1"/>
            </p:cNvSpPr>
            <p:nvPr/>
          </p:nvSpPr>
          <p:spPr bwMode="auto">
            <a:xfrm>
              <a:off x="1899" y="1060"/>
              <a:ext cx="311" cy="311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40"/>
            <p:cNvSpPr>
              <a:spLocks noChangeArrowheads="1"/>
            </p:cNvSpPr>
            <p:nvPr/>
          </p:nvSpPr>
          <p:spPr bwMode="auto">
            <a:xfrm>
              <a:off x="2212" y="749"/>
              <a:ext cx="311" cy="311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41"/>
            <p:cNvSpPr>
              <a:spLocks noChangeArrowheads="1"/>
            </p:cNvSpPr>
            <p:nvPr/>
          </p:nvSpPr>
          <p:spPr bwMode="auto">
            <a:xfrm>
              <a:off x="2523" y="749"/>
              <a:ext cx="311" cy="311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42"/>
            <p:cNvSpPr>
              <a:spLocks noChangeArrowheads="1"/>
            </p:cNvSpPr>
            <p:nvPr/>
          </p:nvSpPr>
          <p:spPr bwMode="auto">
            <a:xfrm>
              <a:off x="2212" y="1060"/>
              <a:ext cx="311" cy="311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43"/>
            <p:cNvSpPr>
              <a:spLocks noChangeArrowheads="1"/>
            </p:cNvSpPr>
            <p:nvPr/>
          </p:nvSpPr>
          <p:spPr bwMode="auto">
            <a:xfrm>
              <a:off x="2523" y="1060"/>
              <a:ext cx="311" cy="311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44"/>
            <p:cNvSpPr>
              <a:spLocks noChangeArrowheads="1"/>
            </p:cNvSpPr>
            <p:nvPr/>
          </p:nvSpPr>
          <p:spPr bwMode="auto">
            <a:xfrm>
              <a:off x="1588" y="1373"/>
              <a:ext cx="311" cy="311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45"/>
            <p:cNvSpPr>
              <a:spLocks noChangeArrowheads="1"/>
            </p:cNvSpPr>
            <p:nvPr/>
          </p:nvSpPr>
          <p:spPr bwMode="auto">
            <a:xfrm>
              <a:off x="1899" y="1373"/>
              <a:ext cx="311" cy="311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46"/>
            <p:cNvSpPr>
              <a:spLocks noChangeArrowheads="1"/>
            </p:cNvSpPr>
            <p:nvPr/>
          </p:nvSpPr>
          <p:spPr bwMode="auto">
            <a:xfrm>
              <a:off x="1588" y="1684"/>
              <a:ext cx="311" cy="311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47"/>
            <p:cNvSpPr>
              <a:spLocks noChangeArrowheads="1"/>
            </p:cNvSpPr>
            <p:nvPr/>
          </p:nvSpPr>
          <p:spPr bwMode="auto">
            <a:xfrm>
              <a:off x="1899" y="1684"/>
              <a:ext cx="311" cy="311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48"/>
            <p:cNvSpPr>
              <a:spLocks noChangeArrowheads="1"/>
            </p:cNvSpPr>
            <p:nvPr/>
          </p:nvSpPr>
          <p:spPr bwMode="auto">
            <a:xfrm>
              <a:off x="2212" y="1373"/>
              <a:ext cx="311" cy="311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angle 49"/>
            <p:cNvSpPr>
              <a:spLocks noChangeArrowheads="1"/>
            </p:cNvSpPr>
            <p:nvPr/>
          </p:nvSpPr>
          <p:spPr bwMode="auto">
            <a:xfrm>
              <a:off x="2523" y="1373"/>
              <a:ext cx="311" cy="311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50"/>
            <p:cNvSpPr>
              <a:spLocks noChangeArrowheads="1"/>
            </p:cNvSpPr>
            <p:nvPr/>
          </p:nvSpPr>
          <p:spPr bwMode="auto">
            <a:xfrm>
              <a:off x="2212" y="1684"/>
              <a:ext cx="311" cy="311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Rectangle 51"/>
            <p:cNvSpPr>
              <a:spLocks noChangeArrowheads="1"/>
            </p:cNvSpPr>
            <p:nvPr/>
          </p:nvSpPr>
          <p:spPr bwMode="auto">
            <a:xfrm>
              <a:off x="2523" y="1684"/>
              <a:ext cx="311" cy="311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Line 57"/>
            <p:cNvSpPr>
              <a:spLocks noChangeShapeType="1"/>
            </p:cNvSpPr>
            <p:nvPr/>
          </p:nvSpPr>
          <p:spPr bwMode="auto">
            <a:xfrm>
              <a:off x="339" y="1995"/>
              <a:ext cx="2582" cy="9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4" name="Line 58"/>
            <p:cNvSpPr>
              <a:spLocks noChangeShapeType="1"/>
            </p:cNvSpPr>
            <p:nvPr/>
          </p:nvSpPr>
          <p:spPr bwMode="auto">
            <a:xfrm flipV="1">
              <a:off x="339" y="108"/>
              <a:ext cx="0" cy="1887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" name="Text Box 59"/>
            <p:cNvSpPr txBox="1">
              <a:spLocks noChangeArrowheads="1"/>
            </p:cNvSpPr>
            <p:nvPr/>
          </p:nvSpPr>
          <p:spPr bwMode="auto">
            <a:xfrm>
              <a:off x="222" y="1977"/>
              <a:ext cx="187" cy="3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0" cap="none" spc="0" normalizeH="0" baseline="0" noProof="0">
                  <a:ln>
                    <a:noFill/>
                  </a:ln>
                  <a:solidFill>
                    <a:srgbClr val="01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0</a:t>
              </a: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" name="Line 60"/>
            <p:cNvSpPr>
              <a:spLocks noChangeShapeType="1"/>
            </p:cNvSpPr>
            <p:nvPr/>
          </p:nvSpPr>
          <p:spPr bwMode="auto">
            <a:xfrm flipV="1">
              <a:off x="339" y="1359"/>
              <a:ext cx="318" cy="636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" name="Line 61"/>
            <p:cNvSpPr>
              <a:spLocks noChangeShapeType="1"/>
            </p:cNvSpPr>
            <p:nvPr/>
          </p:nvSpPr>
          <p:spPr bwMode="auto">
            <a:xfrm>
              <a:off x="657" y="1359"/>
              <a:ext cx="317" cy="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8" name="Line 62"/>
            <p:cNvSpPr>
              <a:spLocks noChangeShapeType="1"/>
            </p:cNvSpPr>
            <p:nvPr/>
          </p:nvSpPr>
          <p:spPr bwMode="auto">
            <a:xfrm flipV="1">
              <a:off x="974" y="135"/>
              <a:ext cx="318" cy="1224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9" name="Line 63"/>
            <p:cNvSpPr>
              <a:spLocks noChangeShapeType="1"/>
            </p:cNvSpPr>
            <p:nvPr/>
          </p:nvSpPr>
          <p:spPr bwMode="auto">
            <a:xfrm>
              <a:off x="1292" y="135"/>
              <a:ext cx="589" cy="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0" name="Line 64"/>
            <p:cNvSpPr>
              <a:spLocks noChangeShapeType="1"/>
            </p:cNvSpPr>
            <p:nvPr/>
          </p:nvSpPr>
          <p:spPr bwMode="auto">
            <a:xfrm>
              <a:off x="1881" y="135"/>
              <a:ext cx="953" cy="186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6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1" name="Text Box 65"/>
            <p:cNvSpPr txBox="1">
              <a:spLocks noChangeArrowheads="1"/>
            </p:cNvSpPr>
            <p:nvPr/>
          </p:nvSpPr>
          <p:spPr bwMode="auto">
            <a:xfrm>
              <a:off x="1344" y="2053"/>
              <a:ext cx="537" cy="3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1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Time</a:t>
              </a:r>
            </a:p>
          </p:txBody>
        </p:sp>
        <p:sp>
          <p:nvSpPr>
            <p:cNvPr id="62" name="Text Box 66"/>
            <p:cNvSpPr txBox="1">
              <a:spLocks noChangeArrowheads="1"/>
            </p:cNvSpPr>
            <p:nvPr/>
          </p:nvSpPr>
          <p:spPr bwMode="auto">
            <a:xfrm rot="16200000">
              <a:off x="-477" y="818"/>
              <a:ext cx="1059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1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Distance</a:t>
              </a:r>
            </a:p>
          </p:txBody>
        </p:sp>
      </p:grpSp>
      <p:sp>
        <p:nvSpPr>
          <p:cNvPr id="63" name="Rectangle 62"/>
          <p:cNvSpPr/>
          <p:nvPr/>
        </p:nvSpPr>
        <p:spPr>
          <a:xfrm>
            <a:off x="780918" y="116332"/>
            <a:ext cx="1085827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Describe the each section of 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</a:rPr>
              <a:t>a </a:t>
            </a:r>
            <a:r>
              <a:rPr lang="en-US" sz="4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car journey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r>
              <a:rPr lang="en-US" sz="4400" dirty="0"/>
              <a:t> </a:t>
            </a:r>
            <a:endParaRPr lang="en-GB" sz="4400" dirty="0"/>
          </a:p>
        </p:txBody>
      </p:sp>
      <p:sp>
        <p:nvSpPr>
          <p:cNvPr id="2" name="TextBox 1"/>
          <p:cNvSpPr txBox="1"/>
          <p:nvPr/>
        </p:nvSpPr>
        <p:spPr>
          <a:xfrm>
            <a:off x="1566827" y="5155307"/>
            <a:ext cx="4240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A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2251215" y="4149273"/>
            <a:ext cx="4240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B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3177189" y="3108130"/>
            <a:ext cx="4240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C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4175021" y="1649084"/>
            <a:ext cx="4240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D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6079900" y="3451438"/>
            <a:ext cx="4240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48849" y="1294594"/>
            <a:ext cx="7553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7749023" y="2337570"/>
            <a:ext cx="7553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B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7746420" y="3346824"/>
            <a:ext cx="7553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C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7753767" y="4356078"/>
            <a:ext cx="7553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D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7780446" y="5403003"/>
            <a:ext cx="7553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E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8410076" y="1198555"/>
            <a:ext cx="36439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Travels away from the starting position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8701027" y="2439368"/>
            <a:ext cx="28016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Stationary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8701027" y="4446874"/>
            <a:ext cx="28016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Stationary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8494837" y="5452857"/>
            <a:ext cx="35592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Travels all the way back to the starting position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8370932" y="3496257"/>
            <a:ext cx="3807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Travels further away </a:t>
            </a:r>
          </a:p>
        </p:txBody>
      </p:sp>
      <p:pic>
        <p:nvPicPr>
          <p:cNvPr id="74" name="Picture 73"/>
          <p:cNvPicPr>
            <a:picLocks noChangeAspect="1"/>
          </p:cNvPicPr>
          <p:nvPr/>
        </p:nvPicPr>
        <p:blipFill rotWithShape="1">
          <a:blip r:embed="rId2"/>
          <a:srcRect t="16767" b="16790"/>
          <a:stretch/>
        </p:blipFill>
        <p:spPr>
          <a:xfrm>
            <a:off x="1455194" y="991870"/>
            <a:ext cx="1888806" cy="840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718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/>
      <p:bldP spid="73" grpId="0"/>
      <p:bldP spid="75" grpId="0"/>
      <p:bldP spid="76" grpId="0"/>
      <p:bldP spid="7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>
            <a:extLst>
              <a:ext uri="{FF2B5EF4-FFF2-40B4-BE49-F238E27FC236}">
                <a16:creationId xmlns:a16="http://schemas.microsoft.com/office/drawing/2014/main" id="{0E32C5A2-796E-4DF8-94DB-97DC9E596C5D}"/>
              </a:ext>
            </a:extLst>
          </p:cNvPr>
          <p:cNvGrpSpPr>
            <a:grpSpLocks/>
          </p:cNvGrpSpPr>
          <p:nvPr/>
        </p:nvGrpSpPr>
        <p:grpSpPr bwMode="auto">
          <a:xfrm>
            <a:off x="1847851" y="620714"/>
            <a:ext cx="3744913" cy="5616575"/>
            <a:chOff x="4543" y="5963"/>
            <a:chExt cx="2840" cy="4260"/>
          </a:xfrm>
        </p:grpSpPr>
        <p:sp>
          <p:nvSpPr>
            <p:cNvPr id="4110" name="AutoShape 3">
              <a:extLst>
                <a:ext uri="{FF2B5EF4-FFF2-40B4-BE49-F238E27FC236}">
                  <a16:creationId xmlns:a16="http://schemas.microsoft.com/office/drawing/2014/main" id="{194A7D6A-5749-471C-83C3-22B40935EBD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3833" y="6673"/>
              <a:ext cx="4260" cy="284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111" name="Line 4">
              <a:extLst>
                <a:ext uri="{FF2B5EF4-FFF2-40B4-BE49-F238E27FC236}">
                  <a16:creationId xmlns:a16="http://schemas.microsoft.com/office/drawing/2014/main" id="{EB4C342D-85EF-4EBF-B9EF-985F7808A2D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54" y="6531"/>
              <a:ext cx="0" cy="316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12" name="Line 5">
              <a:extLst>
                <a:ext uri="{FF2B5EF4-FFF2-40B4-BE49-F238E27FC236}">
                  <a16:creationId xmlns:a16="http://schemas.microsoft.com/office/drawing/2014/main" id="{A7D7A6C4-A2B2-4E87-B864-437F8BDD0CD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54" y="9696"/>
              <a:ext cx="2045" cy="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13" name="Text Box 6">
              <a:extLst>
                <a:ext uri="{FF2B5EF4-FFF2-40B4-BE49-F238E27FC236}">
                  <a16:creationId xmlns:a16="http://schemas.microsoft.com/office/drawing/2014/main" id="{B4BA1D0B-232B-442E-9F39-D0C34C9887C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43" y="7058"/>
              <a:ext cx="512" cy="23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2400"/>
                <a:t>Distance from home</a:t>
              </a:r>
            </a:p>
          </p:txBody>
        </p:sp>
        <p:sp>
          <p:nvSpPr>
            <p:cNvPr id="4114" name="Text Box 7">
              <a:extLst>
                <a:ext uri="{FF2B5EF4-FFF2-40B4-BE49-F238E27FC236}">
                  <a16:creationId xmlns:a16="http://schemas.microsoft.com/office/drawing/2014/main" id="{46DEC2C7-5A10-40DD-8FBB-6544FB96B63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77" y="9696"/>
              <a:ext cx="1022" cy="5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2400"/>
                <a:t>Time</a:t>
              </a:r>
            </a:p>
          </p:txBody>
        </p:sp>
        <p:sp>
          <p:nvSpPr>
            <p:cNvPr id="4115" name="Line 8">
              <a:extLst>
                <a:ext uri="{FF2B5EF4-FFF2-40B4-BE49-F238E27FC236}">
                  <a16:creationId xmlns:a16="http://schemas.microsoft.com/office/drawing/2014/main" id="{56413A02-1CEF-4459-9299-B76BB658469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066" y="7145"/>
              <a:ext cx="1704" cy="255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4099" name="Text Box 9">
            <a:extLst>
              <a:ext uri="{FF2B5EF4-FFF2-40B4-BE49-F238E27FC236}">
                <a16:creationId xmlns:a16="http://schemas.microsoft.com/office/drawing/2014/main" id="{6E7FBC04-08F8-41CC-B129-3BCE4C0186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6639" y="703263"/>
            <a:ext cx="541337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/>
              <a:t>E</a:t>
            </a:r>
            <a:endParaRPr lang="en-GB" altLang="en-US" sz="2400" b="1"/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EB33E0C7-565B-46CC-B653-9D91BF9B5872}"/>
              </a:ext>
            </a:extLst>
          </p:cNvPr>
          <p:cNvSpPr/>
          <p:nvPr/>
        </p:nvSpPr>
        <p:spPr>
          <a:xfrm>
            <a:off x="5883275" y="573089"/>
            <a:ext cx="2065338" cy="1317625"/>
          </a:xfrm>
          <a:prstGeom prst="round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chemeClr val="tx1"/>
                </a:solidFill>
              </a:rPr>
              <a:t>Travels </a:t>
            </a:r>
            <a:r>
              <a:rPr lang="en-GB" sz="2400" b="1" dirty="0">
                <a:solidFill>
                  <a:schemeClr val="tx1"/>
                </a:solidFill>
              </a:rPr>
              <a:t>away</a:t>
            </a:r>
            <a:r>
              <a:rPr lang="en-GB" sz="2400" dirty="0">
                <a:solidFill>
                  <a:schemeClr val="tx1"/>
                </a:solidFill>
              </a:rPr>
              <a:t> </a:t>
            </a:r>
          </a:p>
          <a:p>
            <a:pPr algn="ctr">
              <a:defRPr/>
            </a:pPr>
            <a:r>
              <a:rPr lang="en-GB" sz="2400" dirty="0">
                <a:solidFill>
                  <a:schemeClr val="tx1"/>
                </a:solidFill>
              </a:rPr>
              <a:t>form home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60FA88FE-3ABC-4420-B393-F5A40A76F9BD}"/>
              </a:ext>
            </a:extLst>
          </p:cNvPr>
          <p:cNvSpPr/>
          <p:nvPr/>
        </p:nvSpPr>
        <p:spPr>
          <a:xfrm>
            <a:off x="8197851" y="595313"/>
            <a:ext cx="2066925" cy="1295400"/>
          </a:xfrm>
          <a:prstGeom prst="round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chemeClr val="tx1"/>
                </a:solidFill>
              </a:rPr>
              <a:t>Travels </a:t>
            </a:r>
            <a:r>
              <a:rPr lang="en-GB" sz="2400" b="1" dirty="0">
                <a:solidFill>
                  <a:schemeClr val="tx1"/>
                </a:solidFill>
              </a:rPr>
              <a:t>towards</a:t>
            </a:r>
            <a:r>
              <a:rPr lang="en-GB" sz="2400" dirty="0">
                <a:solidFill>
                  <a:schemeClr val="tx1"/>
                </a:solidFill>
              </a:rPr>
              <a:t> </a:t>
            </a:r>
          </a:p>
          <a:p>
            <a:pPr algn="ctr">
              <a:defRPr/>
            </a:pPr>
            <a:r>
              <a:rPr lang="en-GB" sz="2400" dirty="0">
                <a:solidFill>
                  <a:schemeClr val="tx1"/>
                </a:solidFill>
              </a:rPr>
              <a:t>home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28C64B93-5286-4649-8200-75620DF62228}"/>
              </a:ext>
            </a:extLst>
          </p:cNvPr>
          <p:cNvSpPr/>
          <p:nvPr/>
        </p:nvSpPr>
        <p:spPr>
          <a:xfrm>
            <a:off x="5907089" y="2155825"/>
            <a:ext cx="2047875" cy="1277938"/>
          </a:xfrm>
          <a:prstGeom prst="round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chemeClr val="tx1"/>
                </a:solidFill>
              </a:rPr>
              <a:t>Travels at a </a:t>
            </a:r>
            <a:r>
              <a:rPr lang="en-GB" sz="2400" b="1" dirty="0">
                <a:solidFill>
                  <a:schemeClr val="tx1"/>
                </a:solidFill>
              </a:rPr>
              <a:t>steady speed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B7B1D339-DB28-4552-87C6-1E765B634FA3}"/>
              </a:ext>
            </a:extLst>
          </p:cNvPr>
          <p:cNvSpPr/>
          <p:nvPr/>
        </p:nvSpPr>
        <p:spPr>
          <a:xfrm>
            <a:off x="8212139" y="2155825"/>
            <a:ext cx="2052637" cy="1277938"/>
          </a:xfrm>
          <a:prstGeom prst="round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chemeClr val="tx1"/>
                </a:solidFill>
              </a:rPr>
              <a:t>Not Moving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9B3BE78A-49F7-4058-A16D-CF92ED9C59A8}"/>
              </a:ext>
            </a:extLst>
          </p:cNvPr>
          <p:cNvSpPr/>
          <p:nvPr/>
        </p:nvSpPr>
        <p:spPr>
          <a:xfrm>
            <a:off x="5907089" y="3676650"/>
            <a:ext cx="2047875" cy="1187450"/>
          </a:xfrm>
          <a:prstGeom prst="round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chemeClr val="tx1"/>
                </a:solidFill>
              </a:rPr>
              <a:t>Impossible Journey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9247AA6D-D7C9-4834-8A4F-93EBDEA478E0}"/>
              </a:ext>
            </a:extLst>
          </p:cNvPr>
          <p:cNvSpPr/>
          <p:nvPr/>
        </p:nvSpPr>
        <p:spPr>
          <a:xfrm>
            <a:off x="8229600" y="3702050"/>
            <a:ext cx="2032000" cy="1162050"/>
          </a:xfrm>
          <a:prstGeom prst="round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chemeClr val="tx1"/>
                </a:solidFill>
              </a:rPr>
              <a:t>Slowing Down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87BF7E66-7567-43BC-BDDD-EDC59A98139A}"/>
              </a:ext>
            </a:extLst>
          </p:cNvPr>
          <p:cNvSpPr/>
          <p:nvPr/>
        </p:nvSpPr>
        <p:spPr>
          <a:xfrm>
            <a:off x="5883275" y="5138739"/>
            <a:ext cx="2078038" cy="1125537"/>
          </a:xfrm>
          <a:prstGeom prst="round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chemeClr val="tx1"/>
                </a:solidFill>
              </a:rPr>
              <a:t>Speeding  Up</a:t>
            </a: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72B1F834-ED30-4381-831F-E5825B05AA2B}"/>
              </a:ext>
            </a:extLst>
          </p:cNvPr>
          <p:cNvSpPr/>
          <p:nvPr/>
        </p:nvSpPr>
        <p:spPr>
          <a:xfrm>
            <a:off x="8229600" y="5108575"/>
            <a:ext cx="2032000" cy="1123950"/>
          </a:xfrm>
          <a:prstGeom prst="round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chemeClr val="tx1"/>
                </a:solidFill>
              </a:rPr>
              <a:t>Stop Suddenly</a:t>
            </a: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795B1FBC-9BAF-4AB8-8AD8-CE9B44FE75C4}"/>
              </a:ext>
            </a:extLst>
          </p:cNvPr>
          <p:cNvSpPr/>
          <p:nvPr/>
        </p:nvSpPr>
        <p:spPr>
          <a:xfrm>
            <a:off x="5913439" y="2165351"/>
            <a:ext cx="2047875" cy="1268413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FC1A5A0E-3D4C-4A19-9003-226014E12C1C}"/>
              </a:ext>
            </a:extLst>
          </p:cNvPr>
          <p:cNvSpPr/>
          <p:nvPr/>
        </p:nvSpPr>
        <p:spPr>
          <a:xfrm>
            <a:off x="5907089" y="558801"/>
            <a:ext cx="2054225" cy="1331913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38100">
          <a:solidFill>
            <a:schemeClr val="tx1"/>
          </a:solidFill>
        </a:ln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sp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</TotalTime>
  <Words>510</Words>
  <Application>Microsoft Office PowerPoint</Application>
  <PresentationFormat>Widescreen</PresentationFormat>
  <Paragraphs>161</Paragraphs>
  <Slides>20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Arial</vt:lpstr>
      <vt:lpstr>Calibri</vt:lpstr>
      <vt:lpstr>Calibri Light</vt:lpstr>
      <vt:lpstr>Comic Sans MS</vt:lpstr>
      <vt:lpstr>Office Theme</vt:lpstr>
      <vt:lpstr>Default Design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12</cp:revision>
  <dcterms:created xsi:type="dcterms:W3CDTF">2016-02-29T08:30:54Z</dcterms:created>
  <dcterms:modified xsi:type="dcterms:W3CDTF">2021-10-04T12:43:06Z</dcterms:modified>
</cp:coreProperties>
</file>