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4F0D4CC-64A2-400A-9B7C-08DA8BF83806}"/>
    <pc:docChg chg="modSld">
      <pc:chgData name="Stewart Gale" userId="3647ddd2-6040-41ae-a96d-232c23482af8" providerId="ADAL" clId="{44F0D4CC-64A2-400A-9B7C-08DA8BF83806}" dt="2022-05-24T04:19:43.751" v="2" actId="207"/>
      <pc:docMkLst>
        <pc:docMk/>
      </pc:docMkLst>
      <pc:sldChg chg="addSp modSp mod">
        <pc:chgData name="Stewart Gale" userId="3647ddd2-6040-41ae-a96d-232c23482af8" providerId="ADAL" clId="{44F0D4CC-64A2-400A-9B7C-08DA8BF83806}" dt="2022-05-24T04:19:43.751" v="2" actId="207"/>
        <pc:sldMkLst>
          <pc:docMk/>
          <pc:sldMk cId="526219766" sldId="260"/>
        </pc:sldMkLst>
        <pc:spChg chg="add mod">
          <ac:chgData name="Stewart Gale" userId="3647ddd2-6040-41ae-a96d-232c23482af8" providerId="ADAL" clId="{44F0D4CC-64A2-400A-9B7C-08DA8BF83806}" dt="2022-05-24T04:19:43.751" v="2" actId="207"/>
          <ac:spMkLst>
            <pc:docMk/>
            <pc:sldMk cId="526219766" sldId="260"/>
            <ac:spMk id="2" creationId="{235335F1-D321-2ACB-8450-8B2F2817BCC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5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63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8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80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40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413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1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5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2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83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4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D934D-B8A7-473A-9890-A88E7486CF03}" type="datetimeFigureOut">
              <a:rPr lang="en-GB" smtClean="0"/>
              <a:t>24/05/2022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8297B-EF0A-4944-9D63-D05BEB01F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8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779" t="10104" r="31419" b="8366"/>
          <a:stretch/>
        </p:blipFill>
        <p:spPr>
          <a:xfrm>
            <a:off x="377888" y="207034"/>
            <a:ext cx="5969481" cy="65215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0448" t="12488" r="32677" b="8664"/>
          <a:stretch/>
        </p:blipFill>
        <p:spPr>
          <a:xfrm>
            <a:off x="6208824" y="138022"/>
            <a:ext cx="5733794" cy="665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3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4931" y="2133600"/>
            <a:ext cx="83404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3654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39"/>
            <a:ext cx="12090489" cy="583728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974554" y="1200839"/>
            <a:ext cx="3095740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49504" y="2862549"/>
            <a:ext cx="3095740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49504" y="4688044"/>
            <a:ext cx="3095740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44848" y="1200839"/>
            <a:ext cx="3095740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19799" y="2961701"/>
            <a:ext cx="3095740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32982" y="4783156"/>
            <a:ext cx="3007605" cy="10447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012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434"/>
            <a:ext cx="12192000" cy="555744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657600" y="848299"/>
            <a:ext cx="2699133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0" y="2627551"/>
            <a:ext cx="2699133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4333647"/>
            <a:ext cx="2864386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07557" y="848299"/>
            <a:ext cx="2588964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07556" y="4333647"/>
            <a:ext cx="2684444" cy="139914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5335F1-D321-2ACB-8450-8B2F2817BCCF}"/>
              </a:ext>
            </a:extLst>
          </p:cNvPr>
          <p:cNvSpPr/>
          <p:nvPr/>
        </p:nvSpPr>
        <p:spPr>
          <a:xfrm>
            <a:off x="1512916" y="5231476"/>
            <a:ext cx="144088" cy="205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21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659" y="-23869"/>
            <a:ext cx="8013701" cy="64999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69432" y="1564396"/>
            <a:ext cx="1663549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7469432" y="2192357"/>
            <a:ext cx="1641513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2209" y="3391360"/>
            <a:ext cx="1478096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9289" y="3997287"/>
            <a:ext cx="1294500" cy="6077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1751" y="4618254"/>
            <a:ext cx="1437681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63181" y="5220494"/>
            <a:ext cx="4221295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1469" y="5833395"/>
            <a:ext cx="1641513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1468" y="2805622"/>
            <a:ext cx="1641513" cy="627961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490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69432" y="2794597"/>
            <a:ext cx="1641513" cy="62796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465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919"/>
            <a:ext cx="12192000" cy="56400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24541" y="1828801"/>
            <a:ext cx="616944" cy="4516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4926511" y="5370201"/>
            <a:ext cx="616944" cy="4516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10805712" y="1828801"/>
            <a:ext cx="695898" cy="4516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07548" y="5367053"/>
            <a:ext cx="694062" cy="45169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340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10027" y="3705123"/>
            <a:ext cx="616944" cy="4516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805712" y="5367053"/>
            <a:ext cx="694062" cy="4516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170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27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2015-12-10T07:48:03Z</dcterms:created>
  <dcterms:modified xsi:type="dcterms:W3CDTF">2022-05-24T04:19:46Z</dcterms:modified>
</cp:coreProperties>
</file>