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  <p:sldId id="256" r:id="rId4"/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171C562-1282-4005-8BCF-96C49AA1FA02}" v="1" dt="2022-11-22T10:30:17.6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6171C562-1282-4005-8BCF-96C49AA1FA02}"/>
    <pc:docChg chg="custSel modSld">
      <pc:chgData name="Stewart Gale" userId="3647ddd2-6040-41ae-a96d-232c23482af8" providerId="ADAL" clId="{6171C562-1282-4005-8BCF-96C49AA1FA02}" dt="2022-11-22T10:31:10.307" v="5" actId="1076"/>
      <pc:docMkLst>
        <pc:docMk/>
      </pc:docMkLst>
      <pc:sldChg chg="delSp modSp mod delAnim">
        <pc:chgData name="Stewart Gale" userId="3647ddd2-6040-41ae-a96d-232c23482af8" providerId="ADAL" clId="{6171C562-1282-4005-8BCF-96C49AA1FA02}" dt="2022-11-22T10:31:10.307" v="5" actId="1076"/>
        <pc:sldMkLst>
          <pc:docMk/>
          <pc:sldMk cId="1153605301" sldId="256"/>
        </pc:sldMkLst>
        <pc:spChg chg="del">
          <ac:chgData name="Stewart Gale" userId="3647ddd2-6040-41ae-a96d-232c23482af8" providerId="ADAL" clId="{6171C562-1282-4005-8BCF-96C49AA1FA02}" dt="2022-11-22T08:11:27.877" v="1" actId="478"/>
          <ac:spMkLst>
            <pc:docMk/>
            <pc:sldMk cId="1153605301" sldId="256"/>
            <ac:spMk id="2" creationId="{00000000-0000-0000-0000-000000000000}"/>
          </ac:spMkLst>
        </pc:spChg>
        <pc:spChg chg="del">
          <ac:chgData name="Stewart Gale" userId="3647ddd2-6040-41ae-a96d-232c23482af8" providerId="ADAL" clId="{6171C562-1282-4005-8BCF-96C49AA1FA02}" dt="2022-11-22T08:11:27.877" v="1" actId="478"/>
          <ac:spMkLst>
            <pc:docMk/>
            <pc:sldMk cId="1153605301" sldId="256"/>
            <ac:spMk id="5" creationId="{00000000-0000-0000-0000-000000000000}"/>
          </ac:spMkLst>
        </pc:spChg>
        <pc:spChg chg="del">
          <ac:chgData name="Stewart Gale" userId="3647ddd2-6040-41ae-a96d-232c23482af8" providerId="ADAL" clId="{6171C562-1282-4005-8BCF-96C49AA1FA02}" dt="2022-11-22T08:11:27.877" v="1" actId="478"/>
          <ac:spMkLst>
            <pc:docMk/>
            <pc:sldMk cId="1153605301" sldId="256"/>
            <ac:spMk id="6" creationId="{00000000-0000-0000-0000-000000000000}"/>
          </ac:spMkLst>
        </pc:spChg>
        <pc:spChg chg="del">
          <ac:chgData name="Stewart Gale" userId="3647ddd2-6040-41ae-a96d-232c23482af8" providerId="ADAL" clId="{6171C562-1282-4005-8BCF-96C49AA1FA02}" dt="2022-11-22T08:11:27.877" v="1" actId="478"/>
          <ac:spMkLst>
            <pc:docMk/>
            <pc:sldMk cId="1153605301" sldId="256"/>
            <ac:spMk id="7" creationId="{00000000-0000-0000-0000-000000000000}"/>
          </ac:spMkLst>
        </pc:spChg>
        <pc:spChg chg="del">
          <ac:chgData name="Stewart Gale" userId="3647ddd2-6040-41ae-a96d-232c23482af8" providerId="ADAL" clId="{6171C562-1282-4005-8BCF-96C49AA1FA02}" dt="2022-11-22T08:11:27.877" v="1" actId="478"/>
          <ac:spMkLst>
            <pc:docMk/>
            <pc:sldMk cId="1153605301" sldId="256"/>
            <ac:spMk id="8" creationId="{00000000-0000-0000-0000-000000000000}"/>
          </ac:spMkLst>
        </pc:spChg>
        <pc:picChg chg="mod">
          <ac:chgData name="Stewart Gale" userId="3647ddd2-6040-41ae-a96d-232c23482af8" providerId="ADAL" clId="{6171C562-1282-4005-8BCF-96C49AA1FA02}" dt="2022-11-22T10:31:10.307" v="5" actId="1076"/>
          <ac:picMkLst>
            <pc:docMk/>
            <pc:sldMk cId="1153605301" sldId="256"/>
            <ac:picMk id="4" creationId="{00000000-0000-0000-0000-000000000000}"/>
          </ac:picMkLst>
        </pc:picChg>
      </pc:sldChg>
      <pc:sldChg chg="delSp mod delAnim">
        <pc:chgData name="Stewart Gale" userId="3647ddd2-6040-41ae-a96d-232c23482af8" providerId="ADAL" clId="{6171C562-1282-4005-8BCF-96C49AA1FA02}" dt="2022-11-22T08:11:23.936" v="0" actId="478"/>
        <pc:sldMkLst>
          <pc:docMk/>
          <pc:sldMk cId="3584443865" sldId="257"/>
        </pc:sldMkLst>
        <pc:spChg chg="del">
          <ac:chgData name="Stewart Gale" userId="3647ddd2-6040-41ae-a96d-232c23482af8" providerId="ADAL" clId="{6171C562-1282-4005-8BCF-96C49AA1FA02}" dt="2022-11-22T08:11:23.936" v="0" actId="478"/>
          <ac:spMkLst>
            <pc:docMk/>
            <pc:sldMk cId="3584443865" sldId="257"/>
            <ac:spMk id="3" creationId="{00000000-0000-0000-0000-000000000000}"/>
          </ac:spMkLst>
        </pc:spChg>
        <pc:spChg chg="del">
          <ac:chgData name="Stewart Gale" userId="3647ddd2-6040-41ae-a96d-232c23482af8" providerId="ADAL" clId="{6171C562-1282-4005-8BCF-96C49AA1FA02}" dt="2022-11-22T08:11:23.936" v="0" actId="478"/>
          <ac:spMkLst>
            <pc:docMk/>
            <pc:sldMk cId="3584443865" sldId="257"/>
            <ac:spMk id="5" creationId="{00000000-0000-0000-0000-000000000000}"/>
          </ac:spMkLst>
        </pc:spChg>
        <pc:spChg chg="del">
          <ac:chgData name="Stewart Gale" userId="3647ddd2-6040-41ae-a96d-232c23482af8" providerId="ADAL" clId="{6171C562-1282-4005-8BCF-96C49AA1FA02}" dt="2022-11-22T08:11:23.936" v="0" actId="478"/>
          <ac:spMkLst>
            <pc:docMk/>
            <pc:sldMk cId="3584443865" sldId="257"/>
            <ac:spMk id="6" creationId="{00000000-0000-0000-0000-000000000000}"/>
          </ac:spMkLst>
        </pc:spChg>
        <pc:spChg chg="del">
          <ac:chgData name="Stewart Gale" userId="3647ddd2-6040-41ae-a96d-232c23482af8" providerId="ADAL" clId="{6171C562-1282-4005-8BCF-96C49AA1FA02}" dt="2022-11-22T08:11:23.936" v="0" actId="478"/>
          <ac:spMkLst>
            <pc:docMk/>
            <pc:sldMk cId="3584443865" sldId="257"/>
            <ac:spMk id="7" creationId="{00000000-0000-0000-0000-000000000000}"/>
          </ac:spMkLst>
        </pc:spChg>
        <pc:spChg chg="del">
          <ac:chgData name="Stewart Gale" userId="3647ddd2-6040-41ae-a96d-232c23482af8" providerId="ADAL" clId="{6171C562-1282-4005-8BCF-96C49AA1FA02}" dt="2022-11-22T08:11:23.936" v="0" actId="478"/>
          <ac:spMkLst>
            <pc:docMk/>
            <pc:sldMk cId="3584443865" sldId="257"/>
            <ac:spMk id="8" creationId="{00000000-0000-0000-0000-000000000000}"/>
          </ac:spMkLst>
        </pc:spChg>
      </pc:sldChg>
      <pc:sldChg chg="addSp delSp modSp mod">
        <pc:chgData name="Stewart Gale" userId="3647ddd2-6040-41ae-a96d-232c23482af8" providerId="ADAL" clId="{6171C562-1282-4005-8BCF-96C49AA1FA02}" dt="2022-11-22T10:30:19.517" v="4"/>
        <pc:sldMkLst>
          <pc:docMk/>
          <pc:sldMk cId="2502925141" sldId="259"/>
        </pc:sldMkLst>
        <pc:spChg chg="add del mod">
          <ac:chgData name="Stewart Gale" userId="3647ddd2-6040-41ae-a96d-232c23482af8" providerId="ADAL" clId="{6171C562-1282-4005-8BCF-96C49AA1FA02}" dt="2022-11-22T10:30:19.517" v="4"/>
          <ac:spMkLst>
            <pc:docMk/>
            <pc:sldMk cId="2502925141" sldId="259"/>
            <ac:spMk id="2" creationId="{76415785-25C4-70B4-1866-2F83FB76225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3F01-B499-4B7B-853D-2C5C57AB6BB7}" type="datetimeFigureOut">
              <a:rPr lang="en-GB" smtClean="0"/>
              <a:t>22/11/2022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BA41-3FAA-4344-BFD4-028A89DF55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5931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3F01-B499-4B7B-853D-2C5C57AB6BB7}" type="datetimeFigureOut">
              <a:rPr lang="en-GB" smtClean="0"/>
              <a:t>22/11/2022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BA41-3FAA-4344-BFD4-028A89DF55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5620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3F01-B499-4B7B-853D-2C5C57AB6BB7}" type="datetimeFigureOut">
              <a:rPr lang="en-GB" smtClean="0"/>
              <a:t>22/11/2022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BA41-3FAA-4344-BFD4-028A89DF55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9203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3F01-B499-4B7B-853D-2C5C57AB6BB7}" type="datetimeFigureOut">
              <a:rPr lang="en-GB" smtClean="0"/>
              <a:t>22/11/2022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BA41-3FAA-4344-BFD4-028A89DF55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0779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3F01-B499-4B7B-853D-2C5C57AB6BB7}" type="datetimeFigureOut">
              <a:rPr lang="en-GB" smtClean="0"/>
              <a:t>22/11/2022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BA41-3FAA-4344-BFD4-028A89DF55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7628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3F01-B499-4B7B-853D-2C5C57AB6BB7}" type="datetimeFigureOut">
              <a:rPr lang="en-GB" smtClean="0"/>
              <a:t>22/11/2022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BA41-3FAA-4344-BFD4-028A89DF55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5817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3F01-B499-4B7B-853D-2C5C57AB6BB7}" type="datetimeFigureOut">
              <a:rPr lang="en-GB" smtClean="0"/>
              <a:t>22/11/2022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BA41-3FAA-4344-BFD4-028A89DF55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2630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3F01-B499-4B7B-853D-2C5C57AB6BB7}" type="datetimeFigureOut">
              <a:rPr lang="en-GB" smtClean="0"/>
              <a:t>22/11/2022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BA41-3FAA-4344-BFD4-028A89DF55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6269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3F01-B499-4B7B-853D-2C5C57AB6BB7}" type="datetimeFigureOut">
              <a:rPr lang="en-GB" smtClean="0"/>
              <a:t>22/11/2022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BA41-3FAA-4344-BFD4-028A89DF55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9866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3F01-B499-4B7B-853D-2C5C57AB6BB7}" type="datetimeFigureOut">
              <a:rPr lang="en-GB" smtClean="0"/>
              <a:t>22/11/2022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BA41-3FAA-4344-BFD4-028A89DF55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3198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93F01-B499-4B7B-853D-2C5C57AB6BB7}" type="datetimeFigureOut">
              <a:rPr lang="en-GB" smtClean="0"/>
              <a:t>22/11/2022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BA41-3FAA-4344-BFD4-028A89DF55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7875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B93F01-B499-4B7B-853D-2C5C57AB6BB7}" type="datetimeFigureOut">
              <a:rPr lang="en-GB" smtClean="0"/>
              <a:t>22/11/2022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0DBA41-3FAA-4344-BFD4-028A89DF55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9918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/>
          <a:srcRect l="27806" t="25407" r="52220" b="40973"/>
          <a:stretch/>
        </p:blipFill>
        <p:spPr bwMode="auto">
          <a:xfrm>
            <a:off x="396759" y="129902"/>
            <a:ext cx="5283605" cy="64024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/>
          <p:cNvPicPr/>
          <p:nvPr/>
        </p:nvPicPr>
        <p:blipFill rotWithShape="1">
          <a:blip r:embed="rId2"/>
          <a:srcRect l="27805" t="58984" r="52178" b="8032"/>
          <a:stretch/>
        </p:blipFill>
        <p:spPr bwMode="auto">
          <a:xfrm>
            <a:off x="6166884" y="277091"/>
            <a:ext cx="5681523" cy="63398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02925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26224" y="2138766"/>
            <a:ext cx="764066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b="1" dirty="0"/>
              <a:t>ANSWERS</a:t>
            </a:r>
          </a:p>
        </p:txBody>
      </p:sp>
    </p:spTree>
    <p:extLst>
      <p:ext uri="{BB962C8B-B14F-4D97-AF65-F5344CB8AC3E}">
        <p14:creationId xmlns:p14="http://schemas.microsoft.com/office/powerpoint/2010/main" val="38029505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7500" t="20272" r="32238" b="43689"/>
          <a:stretch/>
        </p:blipFill>
        <p:spPr>
          <a:xfrm>
            <a:off x="555355" y="122618"/>
            <a:ext cx="11081289" cy="661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605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7500" t="55994" r="32238" b="7293"/>
          <a:stretch/>
        </p:blipFill>
        <p:spPr>
          <a:xfrm>
            <a:off x="681925" y="210588"/>
            <a:ext cx="10934802" cy="6647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4438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</Words>
  <Application>Microsoft Office PowerPoint</Application>
  <PresentationFormat>Widescreen</PresentationFormat>
  <Paragraphs>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</cp:revision>
  <dcterms:created xsi:type="dcterms:W3CDTF">2020-02-09T17:01:49Z</dcterms:created>
  <dcterms:modified xsi:type="dcterms:W3CDTF">2022-11-22T10:31:12Z</dcterms:modified>
</cp:coreProperties>
</file>