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03AFAB-E855-46D7-9363-97ED04FDF73A}" v="55" dt="2024-02-06T10:41:50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03AFAB-E855-46D7-9363-97ED04FDF73A}"/>
    <pc:docChg chg="undo custSel addSld delSld modSld">
      <pc:chgData name="Stewart Gale" userId="3647ddd2-6040-41ae-a96d-232c23482af8" providerId="ADAL" clId="{1603AFAB-E855-46D7-9363-97ED04FDF73A}" dt="2024-02-06T10:41:50.681" v="184"/>
      <pc:docMkLst>
        <pc:docMk/>
      </pc:docMkLst>
      <pc:sldChg chg="addSp delSp modSp mod">
        <pc:chgData name="Stewart Gale" userId="3647ddd2-6040-41ae-a96d-232c23482af8" providerId="ADAL" clId="{1603AFAB-E855-46D7-9363-97ED04FDF73A}" dt="2024-02-06T10:40:49.152" v="173" actId="14100"/>
        <pc:sldMkLst>
          <pc:docMk/>
          <pc:sldMk cId="1067515530" sldId="256"/>
        </pc:sldMkLst>
        <pc:picChg chg="del mod">
          <ac:chgData name="Stewart Gale" userId="3647ddd2-6040-41ae-a96d-232c23482af8" providerId="ADAL" clId="{1603AFAB-E855-46D7-9363-97ED04FDF73A}" dt="2024-02-06T10:30:44.517" v="143" actId="478"/>
          <ac:picMkLst>
            <pc:docMk/>
            <pc:sldMk cId="1067515530" sldId="256"/>
            <ac:picMk id="2" creationId="{00000000-0000-0000-0000-000000000000}"/>
          </ac:picMkLst>
        </pc:picChg>
        <pc:picChg chg="add del mod modCrop">
          <ac:chgData name="Stewart Gale" userId="3647ddd2-6040-41ae-a96d-232c23482af8" providerId="ADAL" clId="{1603AFAB-E855-46D7-9363-97ED04FDF73A}" dt="2024-02-06T10:39:07.834" v="154" actId="478"/>
          <ac:picMkLst>
            <pc:docMk/>
            <pc:sldMk cId="1067515530" sldId="256"/>
            <ac:picMk id="4" creationId="{A192E61B-4314-3BF2-99DA-31A8E1A52F8E}"/>
          </ac:picMkLst>
        </pc:picChg>
        <pc:picChg chg="add del mod modCrop">
          <ac:chgData name="Stewart Gale" userId="3647ddd2-6040-41ae-a96d-232c23482af8" providerId="ADAL" clId="{1603AFAB-E855-46D7-9363-97ED04FDF73A}" dt="2024-02-06T10:39:44.321" v="159" actId="478"/>
          <ac:picMkLst>
            <pc:docMk/>
            <pc:sldMk cId="1067515530" sldId="256"/>
            <ac:picMk id="6" creationId="{0C77803E-E9F6-1370-8F23-135B1A1ED065}"/>
          </ac:picMkLst>
        </pc:picChg>
        <pc:picChg chg="add del mod modCrop">
          <ac:chgData name="Stewart Gale" userId="3647ddd2-6040-41ae-a96d-232c23482af8" providerId="ADAL" clId="{1603AFAB-E855-46D7-9363-97ED04FDF73A}" dt="2024-02-06T10:40:31.957" v="167" actId="478"/>
          <ac:picMkLst>
            <pc:docMk/>
            <pc:sldMk cId="1067515530" sldId="256"/>
            <ac:picMk id="8" creationId="{916B573E-29D9-72E3-A1A2-7552413C2D88}"/>
          </ac:picMkLst>
        </pc:picChg>
        <pc:picChg chg="add mod modCrop">
          <ac:chgData name="Stewart Gale" userId="3647ddd2-6040-41ae-a96d-232c23482af8" providerId="ADAL" clId="{1603AFAB-E855-46D7-9363-97ED04FDF73A}" dt="2024-02-06T10:40:49.152" v="173" actId="14100"/>
          <ac:picMkLst>
            <pc:docMk/>
            <pc:sldMk cId="1067515530" sldId="256"/>
            <ac:picMk id="10" creationId="{F306DAEB-0529-738D-C023-C77EED0A0985}"/>
          </ac:picMkLst>
        </pc:picChg>
      </pc:sldChg>
      <pc:sldChg chg="addSp delSp modSp del mod delAnim modAnim">
        <pc:chgData name="Stewart Gale" userId="3647ddd2-6040-41ae-a96d-232c23482af8" providerId="ADAL" clId="{1603AFAB-E855-46D7-9363-97ED04FDF73A}" dt="2024-02-06T10:41:26.709" v="182" actId="47"/>
        <pc:sldMkLst>
          <pc:docMk/>
          <pc:sldMk cId="1820801923" sldId="259"/>
        </pc:sldMkLst>
        <pc:spChg chg="add del mod">
          <ac:chgData name="Stewart Gale" userId="3647ddd2-6040-41ae-a96d-232c23482af8" providerId="ADAL" clId="{1603AFAB-E855-46D7-9363-97ED04FDF73A}" dt="2024-02-06T10:41:14.437" v="179" actId="21"/>
          <ac:spMkLst>
            <pc:docMk/>
            <pc:sldMk cId="1820801923" sldId="259"/>
            <ac:spMk id="3" creationId="{D5628A1D-AD49-448C-A8C9-DC2F92158FC3}"/>
          </ac:spMkLst>
        </pc:spChg>
        <pc:spChg chg="add del mod">
          <ac:chgData name="Stewart Gale" userId="3647ddd2-6040-41ae-a96d-232c23482af8" providerId="ADAL" clId="{1603AFAB-E855-46D7-9363-97ED04FDF73A}" dt="2024-02-06T10:41:14.437" v="179" actId="21"/>
          <ac:spMkLst>
            <pc:docMk/>
            <pc:sldMk cId="1820801923" sldId="259"/>
            <ac:spMk id="4" creationId="{7138B69C-58EA-463E-9FB9-C88EE50DFBA4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5" creationId="{A11549CA-2CC6-4E57-B052-A64EAD4CC193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6" creationId="{11F34BE2-6948-4049-90C5-BEB34940BA4A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7" creationId="{C92F82A7-788E-4667-9BAC-BCC603F19AA6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8" creationId="{13EE6BB1-5800-4BB5-9957-69B8AE1CD747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9" creationId="{8A6A945B-F67D-4F72-B539-57C829847B2A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0" creationId="{AD2AAEE8-48C8-440F-A8BC-7DE648FDE5BB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1" creationId="{5478ED2B-6221-4863-9160-D976EFF7BD93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2" creationId="{C2A0EE90-69D5-4F35-A8F3-F338C1FCC68E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3" creationId="{25E74602-14D8-414E-88C2-5D9665EFC9F0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4" creationId="{83F62E45-6CB0-46F9-9F73-A205B6846D87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5" creationId="{61322F33-DB04-49F2-81E5-CC187750DB9A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6" creationId="{7C3F9011-A414-49BB-A19F-D0AC2BCA2F38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7" creationId="{0E2DF904-4ABC-4CA8-A1E7-00EB1F392326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8" creationId="{9799404D-4F54-4638-A4AB-B02EC626F073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19" creationId="{E32D4FAF-CC50-4F42-B3EC-BD123705E0FE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0" creationId="{3D1BC021-B093-45B5-A199-1870C18515ED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1" creationId="{9C53BC3C-438E-4C11-BE74-8CC96BA9343E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2" creationId="{AB5F9EB2-0813-4A40-B15E-A15344CFBDA8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3" creationId="{A83C9A48-6E45-4E9E-9C63-DACED94D04D5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4" creationId="{D96F10F8-2B0B-429D-9A31-DD056F45AF23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5" creationId="{07D07F57-C179-4DFD-8738-3844C5B28879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6" creationId="{FE82E318-76DE-4DB4-9F4E-19E7FBA545E0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7" creationId="{0880A250-1E5B-43AB-A8BC-FE4DCDD8D3FB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8" creationId="{80723295-4F6C-4CFA-9010-908F8D7811D7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29" creationId="{2A78E242-9A67-4AAE-B12C-1116B19D7BE2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0" creationId="{8CCF7BB7-A63B-4721-861F-70495504896B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1" creationId="{C465BA45-4CDE-4974-B7F7-B41AE726A735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2" creationId="{3B1C6D44-65B7-4D90-9648-B31BBA19D735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3" creationId="{EC224C99-AE93-4D43-BF08-517862657306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4" creationId="{44339174-8364-4DEC-AB43-11DF1FFEE4CD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5" creationId="{8D8203DF-C2CE-4050-B6AC-C3EF65355F4D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6" creationId="{FEC82EBA-462B-4240-B9F9-36AED07E81EC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7" creationId="{96FF65BB-6897-43AE-B190-57C6C1C25851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8" creationId="{6A693464-2C5A-40E8-ADC6-278DCA9AC88D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39" creationId="{2B25A699-5E2D-4BE1-B0DB-50DB045F2144}"/>
          </ac:spMkLst>
        </pc:spChg>
        <pc:spChg chg="add del mod">
          <ac:chgData name="Stewart Gale" userId="3647ddd2-6040-41ae-a96d-232c23482af8" providerId="ADAL" clId="{1603AFAB-E855-46D7-9363-97ED04FDF73A}" dt="2024-02-06T10:41:00.537" v="176" actId="21"/>
          <ac:spMkLst>
            <pc:docMk/>
            <pc:sldMk cId="1820801923" sldId="259"/>
            <ac:spMk id="40" creationId="{356DF201-C12E-4574-AA0C-C951A85E9126}"/>
          </ac:spMkLst>
        </pc:spChg>
        <pc:spChg chg="add del mod">
          <ac:chgData name="Stewart Gale" userId="3647ddd2-6040-41ae-a96d-232c23482af8" providerId="ADAL" clId="{1603AFAB-E855-46D7-9363-97ED04FDF73A}" dt="2024-02-06T10:41:14.437" v="179" actId="21"/>
          <ac:spMkLst>
            <pc:docMk/>
            <pc:sldMk cId="1820801923" sldId="259"/>
            <ac:spMk id="41" creationId="{D4333003-0C40-4F82-B5DA-0321CE0E697F}"/>
          </ac:spMkLst>
        </pc:spChg>
        <pc:spChg chg="add del mod">
          <ac:chgData name="Stewart Gale" userId="3647ddd2-6040-41ae-a96d-232c23482af8" providerId="ADAL" clId="{1603AFAB-E855-46D7-9363-97ED04FDF73A}" dt="2024-02-06T10:41:14.437" v="179" actId="21"/>
          <ac:spMkLst>
            <pc:docMk/>
            <pc:sldMk cId="1820801923" sldId="259"/>
            <ac:spMk id="42" creationId="{A0DBA433-2F2B-45B5-A51F-A8D3DEABCF28}"/>
          </ac:spMkLst>
        </pc:spChg>
        <pc:spChg chg="add del mod">
          <ac:chgData name="Stewart Gale" userId="3647ddd2-6040-41ae-a96d-232c23482af8" providerId="ADAL" clId="{1603AFAB-E855-46D7-9363-97ED04FDF73A}" dt="2024-02-06T10:41:14.437" v="179" actId="21"/>
          <ac:spMkLst>
            <pc:docMk/>
            <pc:sldMk cId="1820801923" sldId="259"/>
            <ac:spMk id="43" creationId="{1EC955F1-DEFC-47D2-A34C-76C367FF9937}"/>
          </ac:spMkLst>
        </pc:spChg>
        <pc:spChg chg="add del mod">
          <ac:chgData name="Stewart Gale" userId="3647ddd2-6040-41ae-a96d-232c23482af8" providerId="ADAL" clId="{1603AFAB-E855-46D7-9363-97ED04FDF73A}" dt="2024-02-06T10:41:14.437" v="179" actId="21"/>
          <ac:spMkLst>
            <pc:docMk/>
            <pc:sldMk cId="1820801923" sldId="259"/>
            <ac:spMk id="44" creationId="{B045EF6B-7F36-4BAF-B183-E6588D36FF57}"/>
          </ac:spMkLst>
        </pc:spChg>
        <pc:picChg chg="mod">
          <ac:chgData name="Stewart Gale" userId="3647ddd2-6040-41ae-a96d-232c23482af8" providerId="ADAL" clId="{1603AFAB-E855-46D7-9363-97ED04FDF73A}" dt="2024-02-06T10:40:56.313" v="175" actId="1076"/>
          <ac:picMkLst>
            <pc:docMk/>
            <pc:sldMk cId="1820801923" sldId="259"/>
            <ac:picMk id="2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1603AFAB-E855-46D7-9363-97ED04FDF73A}" dt="2024-02-06T10:41:50.681" v="184"/>
        <pc:sldMkLst>
          <pc:docMk/>
          <pc:sldMk cId="18111035" sldId="260"/>
        </pc:sldMkLst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" creationId="{AD2AAEE8-48C8-440F-A8BC-7DE648FDE5BB}"/>
          </ac:spMkLst>
        </pc:spChg>
        <pc:spChg chg="add mod">
          <ac:chgData name="Stewart Gale" userId="3647ddd2-6040-41ae-a96d-232c23482af8" providerId="ADAL" clId="{1603AFAB-E855-46D7-9363-97ED04FDF73A}" dt="2024-02-06T10:41:24.523" v="181" actId="1076"/>
          <ac:spMkLst>
            <pc:docMk/>
            <pc:sldMk cId="18111035" sldId="260"/>
            <ac:spMk id="3" creationId="{D5628A1D-AD49-448C-A8C9-DC2F92158FC3}"/>
          </ac:spMkLst>
        </pc:spChg>
        <pc:spChg chg="add mod">
          <ac:chgData name="Stewart Gale" userId="3647ddd2-6040-41ae-a96d-232c23482af8" providerId="ADAL" clId="{1603AFAB-E855-46D7-9363-97ED04FDF73A}" dt="2024-02-06T10:41:24.523" v="181" actId="1076"/>
          <ac:spMkLst>
            <pc:docMk/>
            <pc:sldMk cId="18111035" sldId="260"/>
            <ac:spMk id="4" creationId="{7138B69C-58EA-463E-9FB9-C88EE50DFBA4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5" creationId="{A11549CA-2CC6-4E57-B052-A64EAD4CC193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6" creationId="{11F34BE2-6948-4049-90C5-BEB34940BA4A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7" creationId="{C92F82A7-788E-4667-9BAC-BCC603F19AA6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8" creationId="{13EE6BB1-5800-4BB5-9957-69B8AE1CD747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9" creationId="{8A6A945B-F67D-4F72-B539-57C829847B2A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1" creationId="{5478ED2B-6221-4863-9160-D976EFF7BD93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2" creationId="{C2A0EE90-69D5-4F35-A8F3-F338C1FCC68E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3" creationId="{25E74602-14D8-414E-88C2-5D9665EFC9F0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4" creationId="{83F62E45-6CB0-46F9-9F73-A205B6846D87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5" creationId="{61322F33-DB04-49F2-81E5-CC187750DB9A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6" creationId="{7C3F9011-A414-49BB-A19F-D0AC2BCA2F38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7" creationId="{0E2DF904-4ABC-4CA8-A1E7-00EB1F392326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8" creationId="{9799404D-4F54-4638-A4AB-B02EC626F073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19" creationId="{E32D4FAF-CC50-4F42-B3EC-BD123705E0FE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0" creationId="{3D1BC021-B093-45B5-A199-1870C18515ED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1" creationId="{9C53BC3C-438E-4C11-BE74-8CC96BA9343E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2" creationId="{AB5F9EB2-0813-4A40-B15E-A15344CFBDA8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3" creationId="{A83C9A48-6E45-4E9E-9C63-DACED94D04D5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4" creationId="{D96F10F8-2B0B-429D-9A31-DD056F45AF23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5" creationId="{07D07F57-C179-4DFD-8738-3844C5B28879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6" creationId="{FE82E318-76DE-4DB4-9F4E-19E7FBA545E0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7" creationId="{0880A250-1E5B-43AB-A8BC-FE4DCDD8D3FB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8" creationId="{80723295-4F6C-4CFA-9010-908F8D7811D7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29" creationId="{2A78E242-9A67-4AAE-B12C-1116B19D7BE2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0" creationId="{8CCF7BB7-A63B-4721-861F-70495504896B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1" creationId="{C465BA45-4CDE-4974-B7F7-B41AE726A735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2" creationId="{3B1C6D44-65B7-4D90-9648-B31BBA19D735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3" creationId="{EC224C99-AE93-4D43-BF08-517862657306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4" creationId="{44339174-8364-4DEC-AB43-11DF1FFEE4CD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5" creationId="{8D8203DF-C2CE-4050-B6AC-C3EF65355F4D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6" creationId="{FEC82EBA-462B-4240-B9F9-36AED07E81EC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7" creationId="{96FF65BB-6897-43AE-B190-57C6C1C25851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8" creationId="{6A693464-2C5A-40E8-ADC6-278DCA9AC88D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39" creationId="{2B25A699-5E2D-4BE1-B0DB-50DB045F2144}"/>
          </ac:spMkLst>
        </pc:spChg>
        <pc:spChg chg="add mod">
          <ac:chgData name="Stewart Gale" userId="3647ddd2-6040-41ae-a96d-232c23482af8" providerId="ADAL" clId="{1603AFAB-E855-46D7-9363-97ED04FDF73A}" dt="2024-02-06T10:41:08.836" v="178" actId="1076"/>
          <ac:spMkLst>
            <pc:docMk/>
            <pc:sldMk cId="18111035" sldId="260"/>
            <ac:spMk id="40" creationId="{356DF201-C12E-4574-AA0C-C951A85E9126}"/>
          </ac:spMkLst>
        </pc:spChg>
        <pc:spChg chg="add mod">
          <ac:chgData name="Stewart Gale" userId="3647ddd2-6040-41ae-a96d-232c23482af8" providerId="ADAL" clId="{1603AFAB-E855-46D7-9363-97ED04FDF73A}" dt="2024-02-06T10:41:24.523" v="181" actId="1076"/>
          <ac:spMkLst>
            <pc:docMk/>
            <pc:sldMk cId="18111035" sldId="260"/>
            <ac:spMk id="41" creationId="{D4333003-0C40-4F82-B5DA-0321CE0E697F}"/>
          </ac:spMkLst>
        </pc:spChg>
        <pc:spChg chg="add mod">
          <ac:chgData name="Stewart Gale" userId="3647ddd2-6040-41ae-a96d-232c23482af8" providerId="ADAL" clId="{1603AFAB-E855-46D7-9363-97ED04FDF73A}" dt="2024-02-06T10:41:24.523" v="181" actId="1076"/>
          <ac:spMkLst>
            <pc:docMk/>
            <pc:sldMk cId="18111035" sldId="260"/>
            <ac:spMk id="42" creationId="{A0DBA433-2F2B-45B5-A51F-A8D3DEABCF28}"/>
          </ac:spMkLst>
        </pc:spChg>
        <pc:spChg chg="add mod">
          <ac:chgData name="Stewart Gale" userId="3647ddd2-6040-41ae-a96d-232c23482af8" providerId="ADAL" clId="{1603AFAB-E855-46D7-9363-97ED04FDF73A}" dt="2024-02-06T10:41:24.523" v="181" actId="1076"/>
          <ac:spMkLst>
            <pc:docMk/>
            <pc:sldMk cId="18111035" sldId="260"/>
            <ac:spMk id="43" creationId="{1EC955F1-DEFC-47D2-A34C-76C367FF9937}"/>
          </ac:spMkLst>
        </pc:spChg>
        <pc:spChg chg="add mod">
          <ac:chgData name="Stewart Gale" userId="3647ddd2-6040-41ae-a96d-232c23482af8" providerId="ADAL" clId="{1603AFAB-E855-46D7-9363-97ED04FDF73A}" dt="2024-02-06T10:41:24.523" v="181" actId="1076"/>
          <ac:spMkLst>
            <pc:docMk/>
            <pc:sldMk cId="18111035" sldId="260"/>
            <ac:spMk id="44" creationId="{B045EF6B-7F36-4BAF-B183-E6588D36FF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617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089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19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3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36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3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2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01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53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49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732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6775B-9E7F-4EB8-B099-15E59BE8BD9E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C025E-473C-435F-85F4-2CDFA0F18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8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306DAEB-0529-738D-C023-C77EED0A09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45" t="20444" r="16976" b="10545"/>
          <a:stretch/>
        </p:blipFill>
        <p:spPr>
          <a:xfrm>
            <a:off x="188419" y="49876"/>
            <a:ext cx="11837325" cy="680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15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0261" y="2150557"/>
            <a:ext cx="87861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4967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0C340-D1F8-375C-3D48-0F1FFEA69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C21EA54-76C5-7FA5-9814-DBF49EECEB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45" t="20444" r="16976" b="10545"/>
          <a:stretch/>
        </p:blipFill>
        <p:spPr>
          <a:xfrm>
            <a:off x="188419" y="49876"/>
            <a:ext cx="11837325" cy="68011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1549CA-2CC6-4E57-B052-A64EAD4CC193}"/>
              </a:ext>
            </a:extLst>
          </p:cNvPr>
          <p:cNvSpPr txBox="1"/>
          <p:nvPr/>
        </p:nvSpPr>
        <p:spPr>
          <a:xfrm>
            <a:off x="7281949" y="1573877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34BE2-6948-4049-90C5-BEB34940BA4A}"/>
              </a:ext>
            </a:extLst>
          </p:cNvPr>
          <p:cNvSpPr txBox="1"/>
          <p:nvPr/>
        </p:nvSpPr>
        <p:spPr>
          <a:xfrm>
            <a:off x="8035636" y="1573396"/>
            <a:ext cx="803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2F82A7-788E-4667-9BAC-BCC603F19AA6}"/>
              </a:ext>
            </a:extLst>
          </p:cNvPr>
          <p:cNvSpPr txBox="1"/>
          <p:nvPr/>
        </p:nvSpPr>
        <p:spPr>
          <a:xfrm>
            <a:off x="8819805" y="1572915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EE6BB1-5800-4BB5-9957-69B8AE1CD747}"/>
              </a:ext>
            </a:extLst>
          </p:cNvPr>
          <p:cNvSpPr txBox="1"/>
          <p:nvPr/>
        </p:nvSpPr>
        <p:spPr>
          <a:xfrm>
            <a:off x="9623367" y="1572915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6A945B-F67D-4F72-B539-57C829847B2A}"/>
              </a:ext>
            </a:extLst>
          </p:cNvPr>
          <p:cNvSpPr txBox="1"/>
          <p:nvPr/>
        </p:nvSpPr>
        <p:spPr>
          <a:xfrm>
            <a:off x="10381215" y="1572915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2AAEE8-48C8-440F-A8BC-7DE648FDE5BB}"/>
              </a:ext>
            </a:extLst>
          </p:cNvPr>
          <p:cNvSpPr txBox="1"/>
          <p:nvPr/>
        </p:nvSpPr>
        <p:spPr>
          <a:xfrm>
            <a:off x="11158457" y="1572915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78ED2B-6221-4863-9160-D976EFF7BD93}"/>
              </a:ext>
            </a:extLst>
          </p:cNvPr>
          <p:cNvSpPr txBox="1"/>
          <p:nvPr/>
        </p:nvSpPr>
        <p:spPr>
          <a:xfrm>
            <a:off x="7281949" y="2096135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A0EE90-69D5-4F35-A8F3-F338C1FCC68E}"/>
              </a:ext>
            </a:extLst>
          </p:cNvPr>
          <p:cNvSpPr txBox="1"/>
          <p:nvPr/>
        </p:nvSpPr>
        <p:spPr>
          <a:xfrm>
            <a:off x="8035636" y="2095654"/>
            <a:ext cx="803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E74602-14D8-414E-88C2-5D9665EFC9F0}"/>
              </a:ext>
            </a:extLst>
          </p:cNvPr>
          <p:cNvSpPr txBox="1"/>
          <p:nvPr/>
        </p:nvSpPr>
        <p:spPr>
          <a:xfrm>
            <a:off x="8819805" y="209517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F62E45-6CB0-46F9-9F73-A205B6846D87}"/>
              </a:ext>
            </a:extLst>
          </p:cNvPr>
          <p:cNvSpPr txBox="1"/>
          <p:nvPr/>
        </p:nvSpPr>
        <p:spPr>
          <a:xfrm>
            <a:off x="9623367" y="209517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322F33-DB04-49F2-81E5-CC187750DB9A}"/>
              </a:ext>
            </a:extLst>
          </p:cNvPr>
          <p:cNvSpPr txBox="1"/>
          <p:nvPr/>
        </p:nvSpPr>
        <p:spPr>
          <a:xfrm>
            <a:off x="10381215" y="209517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3F9011-A414-49BB-A19F-D0AC2BCA2F38}"/>
              </a:ext>
            </a:extLst>
          </p:cNvPr>
          <p:cNvSpPr txBox="1"/>
          <p:nvPr/>
        </p:nvSpPr>
        <p:spPr>
          <a:xfrm>
            <a:off x="11158457" y="209517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DF904-4ABC-4CA8-A1E7-00EB1F392326}"/>
              </a:ext>
            </a:extLst>
          </p:cNvPr>
          <p:cNvSpPr txBox="1"/>
          <p:nvPr/>
        </p:nvSpPr>
        <p:spPr>
          <a:xfrm>
            <a:off x="7301343" y="2635735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99404D-4F54-4638-A4AB-B02EC626F073}"/>
              </a:ext>
            </a:extLst>
          </p:cNvPr>
          <p:cNvSpPr txBox="1"/>
          <p:nvPr/>
        </p:nvSpPr>
        <p:spPr>
          <a:xfrm>
            <a:off x="8055030" y="2635254"/>
            <a:ext cx="803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2D4FAF-CC50-4F42-B3EC-BD123705E0FE}"/>
              </a:ext>
            </a:extLst>
          </p:cNvPr>
          <p:cNvSpPr txBox="1"/>
          <p:nvPr/>
        </p:nvSpPr>
        <p:spPr>
          <a:xfrm>
            <a:off x="8839199" y="263477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1BC021-B093-45B5-A199-1870C18515ED}"/>
              </a:ext>
            </a:extLst>
          </p:cNvPr>
          <p:cNvSpPr txBox="1"/>
          <p:nvPr/>
        </p:nvSpPr>
        <p:spPr>
          <a:xfrm>
            <a:off x="9642761" y="263477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53BC3C-438E-4C11-BE74-8CC96BA9343E}"/>
              </a:ext>
            </a:extLst>
          </p:cNvPr>
          <p:cNvSpPr txBox="1"/>
          <p:nvPr/>
        </p:nvSpPr>
        <p:spPr>
          <a:xfrm>
            <a:off x="10400609" y="263477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5F9EB2-0813-4A40-B15E-A15344CFBDA8}"/>
              </a:ext>
            </a:extLst>
          </p:cNvPr>
          <p:cNvSpPr txBox="1"/>
          <p:nvPr/>
        </p:nvSpPr>
        <p:spPr>
          <a:xfrm>
            <a:off x="11177851" y="263477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3C9A48-6E45-4E9E-9C63-DACED94D04D5}"/>
              </a:ext>
            </a:extLst>
          </p:cNvPr>
          <p:cNvSpPr txBox="1"/>
          <p:nvPr/>
        </p:nvSpPr>
        <p:spPr>
          <a:xfrm>
            <a:off x="7301343" y="315799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6F10F8-2B0B-429D-9A31-DD056F45AF23}"/>
              </a:ext>
            </a:extLst>
          </p:cNvPr>
          <p:cNvSpPr txBox="1"/>
          <p:nvPr/>
        </p:nvSpPr>
        <p:spPr>
          <a:xfrm>
            <a:off x="8055030" y="3157512"/>
            <a:ext cx="803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D07F57-C179-4DFD-8738-3844C5B28879}"/>
              </a:ext>
            </a:extLst>
          </p:cNvPr>
          <p:cNvSpPr txBox="1"/>
          <p:nvPr/>
        </p:nvSpPr>
        <p:spPr>
          <a:xfrm>
            <a:off x="8839199" y="315703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82E318-76DE-4DB4-9F4E-19E7FBA545E0}"/>
              </a:ext>
            </a:extLst>
          </p:cNvPr>
          <p:cNvSpPr txBox="1"/>
          <p:nvPr/>
        </p:nvSpPr>
        <p:spPr>
          <a:xfrm>
            <a:off x="9642761" y="315703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80A250-1E5B-43AB-A8BC-FE4DCDD8D3FB}"/>
              </a:ext>
            </a:extLst>
          </p:cNvPr>
          <p:cNvSpPr txBox="1"/>
          <p:nvPr/>
        </p:nvSpPr>
        <p:spPr>
          <a:xfrm>
            <a:off x="10400609" y="315703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723295-4F6C-4CFA-9010-908F8D7811D7}"/>
              </a:ext>
            </a:extLst>
          </p:cNvPr>
          <p:cNvSpPr txBox="1"/>
          <p:nvPr/>
        </p:nvSpPr>
        <p:spPr>
          <a:xfrm>
            <a:off x="11177851" y="315703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78E242-9A67-4AAE-B12C-1116B19D7BE2}"/>
              </a:ext>
            </a:extLst>
          </p:cNvPr>
          <p:cNvSpPr txBox="1"/>
          <p:nvPr/>
        </p:nvSpPr>
        <p:spPr>
          <a:xfrm>
            <a:off x="7281949" y="3699943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CF7BB7-A63B-4721-861F-70495504896B}"/>
              </a:ext>
            </a:extLst>
          </p:cNvPr>
          <p:cNvSpPr txBox="1"/>
          <p:nvPr/>
        </p:nvSpPr>
        <p:spPr>
          <a:xfrm>
            <a:off x="8035636" y="3699462"/>
            <a:ext cx="803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65BA45-4CDE-4974-B7F7-B41AE726A735}"/>
              </a:ext>
            </a:extLst>
          </p:cNvPr>
          <p:cNvSpPr txBox="1"/>
          <p:nvPr/>
        </p:nvSpPr>
        <p:spPr>
          <a:xfrm>
            <a:off x="8819805" y="369898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1C6D44-65B7-4D90-9648-B31BBA19D735}"/>
              </a:ext>
            </a:extLst>
          </p:cNvPr>
          <p:cNvSpPr txBox="1"/>
          <p:nvPr/>
        </p:nvSpPr>
        <p:spPr>
          <a:xfrm>
            <a:off x="9623367" y="369898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224C99-AE93-4D43-BF08-517862657306}"/>
              </a:ext>
            </a:extLst>
          </p:cNvPr>
          <p:cNvSpPr txBox="1"/>
          <p:nvPr/>
        </p:nvSpPr>
        <p:spPr>
          <a:xfrm>
            <a:off x="10381215" y="369898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339174-8364-4DEC-AB43-11DF1FFEE4CD}"/>
              </a:ext>
            </a:extLst>
          </p:cNvPr>
          <p:cNvSpPr txBox="1"/>
          <p:nvPr/>
        </p:nvSpPr>
        <p:spPr>
          <a:xfrm>
            <a:off x="11158457" y="369898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11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8203DF-C2CE-4050-B6AC-C3EF65355F4D}"/>
              </a:ext>
            </a:extLst>
          </p:cNvPr>
          <p:cNvSpPr txBox="1"/>
          <p:nvPr/>
        </p:nvSpPr>
        <p:spPr>
          <a:xfrm>
            <a:off x="7281949" y="4222201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C82EBA-462B-4240-B9F9-36AED07E81EC}"/>
              </a:ext>
            </a:extLst>
          </p:cNvPr>
          <p:cNvSpPr txBox="1"/>
          <p:nvPr/>
        </p:nvSpPr>
        <p:spPr>
          <a:xfrm>
            <a:off x="8035636" y="4221720"/>
            <a:ext cx="803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FF65BB-6897-43AE-B190-57C6C1C25851}"/>
              </a:ext>
            </a:extLst>
          </p:cNvPr>
          <p:cNvSpPr txBox="1"/>
          <p:nvPr/>
        </p:nvSpPr>
        <p:spPr>
          <a:xfrm>
            <a:off x="8819805" y="4221239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693464-2C5A-40E8-ADC6-278DCA9AC88D}"/>
              </a:ext>
            </a:extLst>
          </p:cNvPr>
          <p:cNvSpPr txBox="1"/>
          <p:nvPr/>
        </p:nvSpPr>
        <p:spPr>
          <a:xfrm>
            <a:off x="9623367" y="4221239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B25A699-5E2D-4BE1-B0DB-50DB045F2144}"/>
              </a:ext>
            </a:extLst>
          </p:cNvPr>
          <p:cNvSpPr txBox="1"/>
          <p:nvPr/>
        </p:nvSpPr>
        <p:spPr>
          <a:xfrm>
            <a:off x="10381215" y="4221239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11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56DF201-C12E-4574-AA0C-C951A85E9126}"/>
              </a:ext>
            </a:extLst>
          </p:cNvPr>
          <p:cNvSpPr txBox="1"/>
          <p:nvPr/>
        </p:nvSpPr>
        <p:spPr>
          <a:xfrm>
            <a:off x="11158457" y="4221239"/>
            <a:ext cx="75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12</a:t>
            </a:r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5628A1D-AD49-448C-A8C9-DC2F92158FC3}"/>
                  </a:ext>
                </a:extLst>
              </p:cNvPr>
              <p:cNvSpPr txBox="1"/>
              <p:nvPr/>
            </p:nvSpPr>
            <p:spPr>
              <a:xfrm>
                <a:off x="7924799" y="5933120"/>
                <a:ext cx="67056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5628A1D-AD49-448C-A8C9-DC2F92158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799" y="5933120"/>
                <a:ext cx="670561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38B69C-58EA-463E-9FB9-C88EE50DFBA4}"/>
                  </a:ext>
                </a:extLst>
              </p:cNvPr>
              <p:cNvSpPr txBox="1"/>
              <p:nvPr/>
            </p:nvSpPr>
            <p:spPr>
              <a:xfrm>
                <a:off x="8575964" y="5933120"/>
                <a:ext cx="67056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38B69C-58EA-463E-9FB9-C88EE50DF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5964" y="5933120"/>
                <a:ext cx="67056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333003-0C40-4F82-B5DA-0321CE0E697F}"/>
                  </a:ext>
                </a:extLst>
              </p:cNvPr>
              <p:cNvSpPr txBox="1"/>
              <p:nvPr/>
            </p:nvSpPr>
            <p:spPr>
              <a:xfrm>
                <a:off x="9246525" y="5949019"/>
                <a:ext cx="67056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333003-0C40-4F82-B5DA-0321CE0E6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6525" y="5949019"/>
                <a:ext cx="670561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0DBA433-2F2B-45B5-A51F-A8D3DEABCF28}"/>
                  </a:ext>
                </a:extLst>
              </p:cNvPr>
              <p:cNvSpPr txBox="1"/>
              <p:nvPr/>
            </p:nvSpPr>
            <p:spPr>
              <a:xfrm>
                <a:off x="9897690" y="5949019"/>
                <a:ext cx="67056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0DBA433-2F2B-45B5-A51F-A8D3DEABC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7690" y="5949019"/>
                <a:ext cx="670561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EC955F1-DEFC-47D2-A34C-76C367FF9937}"/>
                  </a:ext>
                </a:extLst>
              </p:cNvPr>
              <p:cNvSpPr txBox="1"/>
              <p:nvPr/>
            </p:nvSpPr>
            <p:spPr>
              <a:xfrm>
                <a:off x="10533614" y="5949019"/>
                <a:ext cx="67056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EC955F1-DEFC-47D2-A34C-76C367FF9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614" y="5949019"/>
                <a:ext cx="670561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045EF6B-7F36-4BAF-B183-E6588D36FF57}"/>
                  </a:ext>
                </a:extLst>
              </p:cNvPr>
              <p:cNvSpPr txBox="1"/>
              <p:nvPr/>
            </p:nvSpPr>
            <p:spPr>
              <a:xfrm>
                <a:off x="11184779" y="5949019"/>
                <a:ext cx="67056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045EF6B-7F36-4BAF-B183-E6588D36F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4779" y="5949019"/>
                <a:ext cx="670561" cy="786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1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2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3" grpId="0"/>
      <p:bldP spid="4" grpId="0"/>
      <p:bldP spid="41" grpId="0"/>
      <p:bldP spid="42" grpId="0"/>
      <p:bldP spid="43" grpId="0"/>
      <p:bldP spid="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43</Words>
  <Application>Microsoft Office PowerPoint</Application>
  <PresentationFormat>Widescreen</PresentationFormat>
  <Paragraphs>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2016-05-31T07:35:45Z</dcterms:created>
  <dcterms:modified xsi:type="dcterms:W3CDTF">2024-02-06T10:41:55Z</dcterms:modified>
</cp:coreProperties>
</file>