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2" r:id="rId4"/>
    <p:sldId id="259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2EBE5D-9A9F-4CE0-BE8C-5D262188A673}" v="3" dt="2024-06-20T08:18:57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72EBE5D-9A9F-4CE0-BE8C-5D262188A673}"/>
    <pc:docChg chg="modSld">
      <pc:chgData name="Stewart Gale" userId="3647ddd2-6040-41ae-a96d-232c23482af8" providerId="ADAL" clId="{772EBE5D-9A9F-4CE0-BE8C-5D262188A673}" dt="2024-06-20T08:18:57.603" v="15"/>
      <pc:docMkLst>
        <pc:docMk/>
      </pc:docMkLst>
      <pc:sldChg chg="modSp mod">
        <pc:chgData name="Stewart Gale" userId="3647ddd2-6040-41ae-a96d-232c23482af8" providerId="ADAL" clId="{772EBE5D-9A9F-4CE0-BE8C-5D262188A673}" dt="2024-06-13T03:15:17.343" v="13" actId="14100"/>
        <pc:sldMkLst>
          <pc:docMk/>
          <pc:sldMk cId="1553167669" sldId="261"/>
        </pc:sldMkLst>
        <pc:picChg chg="mod modCrop">
          <ac:chgData name="Stewart Gale" userId="3647ddd2-6040-41ae-a96d-232c23482af8" providerId="ADAL" clId="{772EBE5D-9A9F-4CE0-BE8C-5D262188A673}" dt="2024-06-13T03:15:17.343" v="13" actId="14100"/>
          <ac:picMkLst>
            <pc:docMk/>
            <pc:sldMk cId="1553167669" sldId="261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772EBE5D-9A9F-4CE0-BE8C-5D262188A673}" dt="2021-11-09T10:55:07.453" v="8" actId="1076"/>
        <pc:sldMkLst>
          <pc:docMk/>
          <pc:sldMk cId="211568749" sldId="264"/>
        </pc:sldMkLst>
        <pc:spChg chg="mod">
          <ac:chgData name="Stewart Gale" userId="3647ddd2-6040-41ae-a96d-232c23482af8" providerId="ADAL" clId="{772EBE5D-9A9F-4CE0-BE8C-5D262188A673}" dt="2021-11-09T10:55:07.453" v="8" actId="1076"/>
          <ac:spMkLst>
            <pc:docMk/>
            <pc:sldMk cId="211568749" sldId="264"/>
            <ac:spMk id="2" creationId="{00000000-0000-0000-0000-000000000000}"/>
          </ac:spMkLst>
        </pc:spChg>
      </pc:sldChg>
      <pc:sldChg chg="addSp modAnim">
        <pc:chgData name="Stewart Gale" userId="3647ddd2-6040-41ae-a96d-232c23482af8" providerId="ADAL" clId="{772EBE5D-9A9F-4CE0-BE8C-5D262188A673}" dt="2024-06-20T08:18:57.603" v="15"/>
        <pc:sldMkLst>
          <pc:docMk/>
          <pc:sldMk cId="4046911577" sldId="266"/>
        </pc:sldMkLst>
        <pc:inkChg chg="add">
          <ac:chgData name="Stewart Gale" userId="3647ddd2-6040-41ae-a96d-232c23482af8" providerId="ADAL" clId="{772EBE5D-9A9F-4CE0-BE8C-5D262188A673}" dt="2024-03-13T06:45:54.930" v="9"/>
          <ac:inkMkLst>
            <pc:docMk/>
            <pc:sldMk cId="4046911577" sldId="266"/>
            <ac:inkMk id="20" creationId="{B31BD824-3112-6E2E-5753-54876D38576B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3-13T06:43:38.2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25618 12027 2048 0,'0'0'0'0,"0"0"0"0,0 0 0 16,0 0 0-16,0 0 0 0,0 0 0 0,0 0 0 0,0 0 0 0,0 0 0 15,0 0 0-15,0 2 0 0,0-2 0 0,0 1 0 16,0-1 0-16,0 2 0 0,0-2 0 16,0 0 0-16,0 0 0 0,0 2 0 0,0-2 0 15,0 0 0-15,0 0 0 0,0 0 0 16,0 0 0-16,0-2 0 0,0 2 0 0,-1-2 0 16,1 2 0-16,0-1 0 0,0 1 0 0,0-2 0 0,0 2 0 15,0 0 0-15,0 0 0 0,0-1 0 0,0 1 0 16,0 0 0-16,0 0 0 0,0 0 0 0,0 0 0 15,0 0 0-15,0 0 0 0,0 0 0 0,0 0 0 16,0 0 0-16,0 0 0 0,3 4 0 0,-3-4 0 16,5 4 0-16,-5-4 0 0,5 3 0 0,-5-3 0 31,8 6 0-31,-8-6 0 0,12 9 0 0,-12-9 0 16,10 10 0-16,-10-10 0 0,14 9 0 0,-14-9 0 15,13 12 0-15,-13-12 0 0,16 13 0 0,-16-13 0 16,14 13 0-16,-14-13 0 0,15 12 0 15,-15-12 0-15,15 15 0 0,-15-15 0 0,16 13 0 16,-16-13 0-16,11 12 0 0,-11-12 0 0,13 12 0 16,-13-12 0-16,15 12 0 0,-15-12 0 0,10 11 0 15,-10-11 0-15,12 9 0 0,-12-9 0 0,11 10 0 16,-11-10 0-16,8 7 0 0,-8-7 0 0,6 2 0 16,-6-2 0-16,4-5 0 0</inkml:trace>
  <inkml:trace contextRef="#ctx0" brushRef="#br0" timeOffset="251.82">25818 11896 2048 0,'0'2'0'15,"0"-2"0"-15,0 0 0 16,0 0 0-16,1 2 0 0,-1-2 0 0,-1 6 0 15,1-6 0-15,-1 13 0 0,1-13 0 0,-5 18 0 16,5-18 0-16,-6 24 0 0,6-24 0 0,-9 28 0 16,9-28 0-16,-13 31 0 0,13-31 0 0,-14 32 0 0,14-32 0 0,-17 36 0 15,17-36 0-15,-17 37 0 0,17-37 0 0,-19 35 0 16,19-35 0-16,-19 35 0 0,19-35 0 16,-17 27 0-16,2-6 0 0</inkml:trace>
  <inkml:trace contextRef="#ctx0" brushRef="#br0" timeOffset="9227.24">27249 8029 2048 0,'0'1'0'0,"0"-1"0"16,0 0 0-16,0 0 0 0,0 0 0 0,0 0 0 15,0 0 0-15,0 0 0 0,0 0 0 0,0 0 0 16,0 1 0-16,0-1 0 0,2 1 0 0,-2-1 0 0,1 2 0 15,-1-2 0-15,1 2 0 0,-1-2 0 0,2 3 0 16,-2-3 0-16,2 5 0 0,-2-5 0 0,2 5 0 16,-2-5 0-16,2 3 0 0,-2-3 0 15,3 7 0-15,-3-7 0 0,3 7 0 0,-3-7 0 16,5 5 0-16,-5-5 0 0,3 4 0 0,-3-4 0 16,3 7 0-16,-3-7 0 0,6 9 0 0,-6-9 0 0,3 6 0 15,-3-6 0-15,6 10 0 0,-6-10 0 0,6 8 0 16,-6-8 0-16,8 6 0 0,-8-6 0 0,5 7 0 15,-5-7 0-15,2 4 0 0,-2-4 0 16,3 2 0-16,-3-2 0 0,4 5 0 0,-4-5 0 16,4 2 0-16,-4-2 0 0,5 4 0 0,-1-1 0 15</inkml:trace>
  <inkml:trace contextRef="#ctx0" brushRef="#br0" timeOffset="9543.78">27368 8018 2048 0,'-1'-2'0'0,"1"2"0"0,-1 0 0 0,1 0 0 15,-2-1 0-15,2 1 0 0,-4 1 0 0,4-1 0 16,-3 7 0-16,3-7 0 0,-5 6 0 0,5-6 0 15,-6 10 0 1,6-10 0-16,-8 11 0 0,8-11 0 0,-13 13 0 16,13-13 0-16,-11 14 0 0,11-14 0 0,-13 14 0 15,13-14 0-15,-11 14 0 0,11-14 0 16,-15 12 0-16,15-12 0 0,-15 11 0 0,15-11 0 16,-13 11 0-16,13-11 0 0,-13 9 0 0,13-9 0 15,-10 10 0-15,10-10 0 0,-8 6 0 0,8-6 0 16,-6 4 0-16,2-1 0 0</inkml:trace>
  <inkml:trace contextRef="#ctx0" brushRef="#br0" timeOffset="14289.94">28754 5204 2048 0,'0'0'0'0,"0"0"0"16,0 0 0-16,0 0 0 0,0 0 0 0,0 0 0 0,0 0 0 0,0 0 0 16,0 0 0-16,0 0 0 15,1 0 0-15,-1 0 0 0,3 2 0 0,-3-2 0 16,2 1 0-16,-2-1 0 0,0 1 0 0,0-1 0 15,4 4 0-15,-4-4 0 0,6 2 0 0,-6-2 0 16,9 4 0-16,-9-4 0 0,7 7 0 0,-7-7 0 16,9 6 0-16,-9-6 0 0,11 7 0 0,-11-7 0 15,11 9 0-15,-11-9 0 0,10 7 0 16,-10-7 0-16,13 9 0 0,-13-9 0 0,14 6 0 16,-14-6 0-16,15 7 0 0,-15-7 0 0,17 9 0 15,-17-9 0-15,14 4 0 0,-14-4 0 0,11 6 0 0,-11-6 0 16,11 3 0-16,-11-3 0 0,10 5 0 0,-10-5 0 31,9 3 0-31,-9-3 0 0,6 5 0 0,-6-5 0 0,4 2 0 0,-4-2 0 0,3 2 0 16,-3-2 0-16,4 1 0 0,-4-1 0 0,4 2 0 15,-4-2 0-15,6 0 0 0,-6 0 0 0,4 1 0 16,-4-1 0-16,2 1 0 16,-2-1 0-16,3 0 0 0,-3 0 0 15,-1-2 0-15,1 2 0 0,-3-3 0 0,3 3 0 16,-1-4 0-16,-3-4 0 0</inkml:trace>
  <inkml:trace contextRef="#ctx0" brushRef="#br0" timeOffset="14559.81">28960 5207 2048 0,'0'0'0'0,"0"0"0"16,0 1 0-16,0-1 0 0,0 0 0 0,0 0 0 0,-1 4 0 15,1-4 0-15,-4 5 0 0,4-5 0 16,-6 9 0-16,6-9 0 16,-7 10 0-16,7-10 0 0,-10 13 0 0,10-13 0 15,-17 14 0-15,17-14 0 0,-20 14 0 0,20-14 0 16,-17 16 0-16,17-16 0 0,-20 13 0 16,20-13 0-16,-20 13 0 0,20-13 0 0,-18 13 0 15,18-13 0-15,-19 10 0 0,19-10 0 0,-15 11 0 16,15-11 0-16,-14 11 0 0,14-11 0 0,-12 7 0 15,12-7 0-15,-10 2 0 0</inkml:trace>
  <inkml:trace contextRef="#ctx0" brushRef="#br0" timeOffset="16997.3">30369 4288 2048 0,'0'0'0'16,"0"0"0"-16,0 0 0 0,0 0 0 0,0 0 0 0,0 0 0 0,0 0 0 0,0 0 0 15,3 3 0-15,-3-3 0 16,3 7 0-16,-3-7 0 0,4 4 0 0,-4-4 0 0,8 10 0 15,-8-10 0-15,9 9 0 0,-9-9 0 0,7 9 0 16,-7-9 0-16,11 10 0 0,-11-10 0 16,9 10 0-16,-9-10 0 0,11 11 0 0,-11-11 0 0,14 9 0 15,-14-9 0 1,8 11 0-16,-8-11 0 0,12 7 0 0,-12-7 0 16,12 7 0-16,-12-7 0 0,8 6 0 0,-8-6 0 15,11 9 0-15,-11-9 0 0,10 7 0 16,-10-7 0-16,8 8 0 0,-8-8 0 0,9 4 0 15,-9-4 0-15,3 3 0 0,-3-3 0 0,3 3 0 16,-3-3 0-16,7 1 0 0,-7-1 0 16,4 2 0-16,-4-2 0 0,5 2 0 0,-5-2 0 0,4 0 0 0,-4 0 0 15,2 0 0-15,-2 0 0 0,2 0 0 0,-2 0 0 16,0-2 0-16,0 2 0 0,0-2 0 0,0 2 0 16,2-6 0-16</inkml:trace>
  <inkml:trace contextRef="#ctx0" brushRef="#br0" timeOffset="17266.84">30543 4306 2048 0,'0'0'0'16,"0"0"0"-16,-2-1 0 0,2 1 0 0,-1-1 0 16,1 1 0-16,-1-2 0 0,1 2 0 0,-2 0 0 15,2 0 0-15,-3-1 0 0,3 1 0 0,-2 1 0 16,2-1 0-16,-3 6 0 0,3-6 0 0,-8 9 0 0,8-9 0 15,-8 11 0-15,8-11 0 0,-12 13 0 16,12-13 0-16,-10 15 0 0,10-15 0 0,-13 14 0 16,13-14 0-16,-14 17 0 0,14-17 0 0,-15 14 0 15,15-14 0-15,-15 15 0 0,15-15 0 0,-17 16 0 16,17-16 0-16,-16 16 0 0,16-16 0 0,-18 13 0 16,18-13 0-16,-15 8 0 0,1-5 0 0</inkml:trace>
  <inkml:trace contextRef="#ctx0" brushRef="#br0" timeOffset="21822.71">25711 12047 2048 0,'1'0'0'16,"-1"0"0"-16,0 0 0 0,0 0 0 15,0 0 0-15,0 0 0 0,0 0 0 16,0 0 0-16,0 0 0 0,0 0 0 0,0 3 0 15,0-3 0-15,1 2 0 0,-1-2 0 0,0 1 0 16,0-1 0-16,1 3 0 0,-1-3 0 16,0 0 0-16,0 0 0 0,0 1 0 0,0-1 0 15,2 0 0-15,-2 0 0 0,0 0 0 0,0 0 0 16,1 0 0-16,-1 0 0 0,0 0 0 0,0 0 0 0,0 0 0 16,0 0 0-16,0 0 0 0,0 0 0 0,0 0 0 15,0 0 0-15,1-1 0 0,-1 1 0 0,0-1 0 16,0 1 0-16,0 0 0 0,0 0 0 0,0 0 0 15,0 0 0-15,0-2 0 0,0 2 0 0,2-1 0 16,-2 1 0-16,5-6 0 0,-5 6 0 16,2-4 0-16,-2 4 0 0,5-2 0 0,-5 2 0 0,1-4 0 0,-1 4 0 31,1-2 0-31,-1 2 0 0,3-2 0 0,-3 2 0 16,2-6 0-16,-2 6 0 0,1-5 0 0,-1 5 0 15,3-4 0-15,-3 4 0 0,1-2 0 0,-1 2 0 0,1-2 0 16,-1 2 0-16,2-5 0 0,-2 5 0 15,3-6 0-15,-3 6 0 0,2-5 0 0,-2 5 0 16,2-3 0-16,-2 3 0 0,4-8 0 0,-4 8 0 16,6-5 0-16,-6 5 0 0,3-7 0 0,-3 7 0 15,6-10 0-15,-6 10 0 0,6-10 0 16,-6 10 0-16,5-8 0 0,-5 8 0 0,7-14 0 16,-7 14 0-16,8-11 0 0,-8 11 0 0,11-15 0 15,-11 15 0-15,7-13 0 0,-7 13 0 16,12-18 0-16,-12 18 0 0,9-18 0 0,-9 18 0 0,10-22 0 0,-10 22 0 15,11-18 0-15,-11 18 0 0,12-20 0 0,-12 20 0 16,12-20 0-16,-12 20 0 0,13-22 0 16,-13 22 0-16,10-21 0 0,-10 21 0 0,12-20 0 15,-12 20 0-15,11-20 0 0,-11 20 0 0,9-17 0 16,-9 17 0-16,11-19 0 0,-11 19 0 0,14-22 0 16,-14 22 0-1,11-23 0-15,-11 23 0 0,14-23 0 0,-14 23 0 16,10-23 0-16,-10 23 0 0,13-23 0 0,-13 23 0 0,11-21 0 0,-11 21 0 15,11-23 0-15,-11 23 0 0,14-26 0 0,-14 26 0 16,11-25 0-16,-11 25 0 0,11-24 0 16,-11 24 0-16,12-22 0 0,-12 22 0 0,10-25 0 15,-10 25 0-15,13-26 0 0,-13 26 0 0,14-23 0 16,-14 23 0-16,12-28 0 0,-12 28 0 16,16-33 0-16,-16 33 0 0,14-31 0 0,-14 31 0 15,14-34 0-15,-14 34 0 0,12-34 0 0,-12 34 0 16,15-34 0-16,-15 34 0 0,11-34 0 0,-11 34 0 15,14-34 0-15,-14 34 0 0,13-34 0 0,-13 34 0 16,13-40 0-16,-13 40 0 0,14-36 0 0,-14 36 0 16,13-36 0-16,-13 36 0 0,13-37 0 0,-13 37 0 0,11-39 0 15,-11 39 0-15,12-40 0 0,-12 40 0 0,16-41 0 16,-16 41 0-16,11-35 0 0,-11 35 0 0,14-34 0 16,-14 34 0-16,12-35 0 15,-12 35 0-15,14-36 0 0,-14 36 0 0,12-33 0 16,-12 33 0-16,12-34 0 0,-12 34 0 0,13-32 0 15,-13 32 0-15,13-33 0 16,-13 33 0-16,15-35 0 0,-15 35 0 0,14-32 0 16,-14 32 0-16,13-31 0 0,-13 31 0 0,11-28 0 15,-11 28 0-15,12-31 0 0,-12 31 0 16,15-31 0-16,-15 31 0 0,12-31 0 0,-12 31 0 0,13-34 0 16,-13 34 0-16,11-30 0 0,-11 30 0 15,14-34 0-15,-14 34 0 0,14-32 0 16,-14 32 0-16,14-36 0 0,-14 36 0 0,14-36 0 0,-14 36 0 0,12-32 0 15,-12 32 0 1,13-32 0-16,-13 32 0 0,13-35 0 0,-13 35 0 16,14-32 0-16,-14 32 0 0,13-32 0 0,-13 32 0 15,10-30 0-15,-10 30 0 0,13-33 0 0,-13 33 0 16,11-36 0-16,-11 36 0 0,12-37 0 16,-12 37 0-16,13-33 0 0,-13 33 0 0,11-39 0 15,-11 39 0-15,11-34 0 0,-11 34 0 0,9-35 0 0,-9 35 0 16,11-39 0-16,-11 39 0 0,12-34 0 0,-12 34 0 15,9-34 0-15,-9 34 0 0,11-34 0 0,-11 34 0 16,13-38 0-16,-13 38 0 0,9-33 0 0,-9 33 0 16,10-38 0-16,-10 38 0 0,9-32 0 15,-9 32 0-15,7-32 0 0,-7 32 0 0,10-35 0 0,-10 35 0 16,9-35 0-16,-9 35 0 0,12-32 0 0,-12 32 0 16,9-34 0-16,-9 34 0 0,12-33 0 15,-12 33 0-15,9-32 0 0,-9 32 0 0,9-31 0 16,-9 31 0-16,7-29 0 0,-7 29 0 0,8-29 0 15,-8 29 0-15,7-26 0 0,-7 26 0 16,7-29 0-16,-7 29 0 0,7-31 0 0,-7 31 0 16,8-28 0-16,-8 28 0 15,9-30 0-15,-9 30 0 0,7-26 0 0,-7 26 0 16,7-30 0-16,-7 30 0 0,9-24 0 0,-9 24 0 16,7-26 0-16,-7 26 0 0,7-25 0 0,-7 25 0 15,7-26 0-15,-7 26 0 0,9-22 0 0,-9 22 0 16,7-24 0-16,-7 24 0 0,4-21 0 0,-4 21 0 15,7-23 0-15,-7 23 0 0,8-21 0 0,-8 21 0 0,7-23 0 16,-7 23 0-16,4-19 0 0,-4 19 0 16,6-20 0-16,-6 20 0 0,7-20 0 15,-7 20 0-15,6-15 0 0,-6 15 0 0,6-16 0 0,-6 16 0 0,2-15 0 16,-2 15 0-16,5-19 0 0,-5 19 0 16,5-16 0-16,-5 16 0 0,5-16 0 0,-5 16 0 0,4-14 0 15,-4 14 0-15,5-13 0 0,-5 13 0 0,6-18 0 16,-6 18 0-16,7-15 0 0,-7 15 0 0,6-17 0 15,-6 17 0-15,7-14 0 0,-7 14 0 0,6-16 0 16,-6 16 0-16,8-17 0 0,-8 17 0 0,6-13 0 16,-6 13 0-16,6-14 0 0,-6 14 0 15,7-15 0-15,-7 15 0 0,6-11 0 0,-6 11 0 16,8-14 0-16,-8 14 0 0,7-13 0 0,-7 13 0 16,10-16 0-1,-10 16 0-15,9-17 0 0,-9 17 0 0,9-16 0 16,-9 16 0-16,9-16 0 0,-9 16 0 0,10-19 0 15,-10 19 0-15,10-16 0 0,-10 16 0 0,7-16 0 16,-7 16 0-16,7-15 0 0,-7 15 0 16,8-14 0-16,-8 14 0 0,8-18 0 0,-8 18 0 15,7-17 0-15,-7 17 0 0,9-18 0 0,-9 18 0 16,9-18 0-16,-9 18 0 0,8-18 0 0,-8 18 0 0,9-18 0 16,-9 18 0-16,8-20 0 0,-8 20 0 0,10-20 0 15,-10 20 0-15,9-15 0 0,-9 15 0 0,9-18 0 16,-9 18 0-16,12-23 0 0,-12 23 0 0,10-22 0 15,-10 22 0-15,11-23 0 0,-11 23 0 16,12-24 0-16,-12 24 0 0,12-23 0 0,-12 23 0 16,11-23 0-16,-11 23 0 15,12-23 0-15,-12 23 0 0,12-24 0 0,-12 24 0 0,13-23 0 16,-13 23 0-16,12-23 0 0,-12 23 0 0,15-28 0 16,-15 28 0-16,13-24 0 0,-13 24 0 0,15-28 0 15,-15 28 0-15,14-29 0 0,-14 29 0 0,17-33 0 16,-17 33 0-16,13-29 0 0,-13 29 0 0,14-29 0 15,-14 29 0-15,15-30 0 0,-15 30 0 16,16-29 0-16,-16 29 0 0,14-26 0 0,-14 26 0 0,15-27 0 16,-15 27 0-16,17-34 0 0,-17 34 0 0,16-30 0 15,-16 30 0-15,15-31 0 0,-15 31 0 0,15-34 0 16,-15 34 0-16,16-29 0 0,-16 29 0 0,14-35 0 16,-14 35 0-16,14-32 0 0,-14 32 0 15,16-28 0-15,-16 28 0 0,14-31 0 0,-14 31 0 16,15-32 0-1,-15 32 0-15,15-28 0 0,-15 28 0 0,15-29 0 16,-15 29 0-16,17-29 0 0,-17 29 0 0,14-27 0 16,-14 27 0-16,17-29 0 0,-17 29 0 0,13-27 0 15,-13 27 0-15,14-26 0 0,-14 26 0 0,15-28 0 16,-15 28 0-16,13-27 0 0,-13 27 0 16,12-27 0-16,-12 27 0 0,11-26 0 0,-11 26 0 15,11-25 0-15,-11 25 0 0,11-22 0 0,-11 22 0 16,11-26 0-16,-11 26 0 0,14-22 0 0,-14 22 0 15,10-27 0-15,-10 27 0 0,12-23 0 0,-12 23 0 16,12-24 0-16,-12 24 0 0,13-31 0 16,-13 31 0-16,14-26 0 0,-14 26 0 0,13-27 0 15,-13 27 0-15,12-26 0 0,-12 26 0 0,11-25 0 16,-11 25 0-16,11-24 0 0,-11 24 0 0,13-24 0 0,-13 24 0 16,11-21 0-16,-11 21 0 0,14-24 0 0,-14 24 0 15,10-20 0-15,-10 20 0 0,11-21 0 0,-11 21 0 16,12-20 0-16,-12 20 0 0,7-16 0 0,-7 16 0 15,8-17 0-15,-8 17 0 0,11-21 0 0,-11 21 0 16,10-19 0-16,-10 19 0 0,12-22 0 0,-12 22 0 16,11-19 0-1,-11 19 0-15,10-20 0 0,-10 20 0 0,11-17 0 16,-11 17 0-16,10-18 0 0,-10 18 0 16,10-18 0-16,-10 18 0 0,11-17 0 0,-11 17 0 0,11-19 0 0,-11 19 0 15,11-19 0-15,-11 19 0 0,9-16 0 0,-9 16 0 16,13-18 0-16,-13 18 0 0,12-14 0 0,-12 14 0 15,14-17 0-15,-14 17 0 0,11-15 0 16,-11 15 0-16,13-18 0 0,-13 18 0 0,9-14 0 16,-9 14 0-16,11-19 0 0,-11 19 0 15,8-15 0-15,-8 15 0 0,12-16 0 0,-12 16 0 0,10-14 0 16,-10 14 0-16,9-13 0 0,-9 13 0 0,10-13 0 16,-10 13 0-16,11-13 0 0,-11 13 0 0,9-11 0 15,-9 11 0-15,8-14 0 0,-8 14 0 0,9-14 0 16,-9 14 0-16,7-11 0 0,-7 11 0 0,5-10 0 15,-5 10 0-15,8-11 0 0,-8 11 0 0,8-11 0 16,-8 11 0-16,9-14 0 0,-9 14 0 16,11-14 0-16,-11 14 0 0,9-12 0 0,-9 12 0 15,10-11 0-15,-10 11 0 0,8-13 0 0,-8 13 0 16,9-9 0-16,-9 9 0 0,6-14 0 0,-6 14 0 16,9-10 0-1,-9 10 0-15,9-13 0 0,-9 13 0 0,11-13 0 16,-11 13 0-16,12-14 0 0,-12 14 0 0,10-15 0 0,-10 15 0 15,13-14 0-15,-13 14 0 0,12-12 0 0,-12 12 0 16,14-16 0-16,-14 16 0 0,9-12 0 16,-9 12 0-16,15-14 0 0,-15 14 0 0,11-15 0 15,-11 15 0-15,12-13 0 0,-12 13 0 0,14-14 0 16,-14 14 0-16,7-9 0 0,-7 9 0 0,10-13 0 16,-10 13 0-16,8-11 0 0,-8 11 0 0,14-13 0 15,-14 13 0-15,11-11 0 0,-11 11 0 0,11-9 0 16,-11 9 0-16,11-12 0 0,-11 12 0 15,10-11 0-15,-10 11 0 0,12-13 0 0,-12 13 0 16,12-15 0-16,-12 15 0 0,16-16 0 0,-16 16 0 16,11-13 0-16,-11 13 0 15,10-12 0-15,-10 12 0 0,14-12 0 16,-14 12 0-16,9-13 0 0,-9 13 0 0,10-11 0 16,-10 11 0-16,13-13 0 0,-13 13 0 0,14-13 0 15,-14 13 0-15,15-15 0 0,-15 15 0 0,14-15 0 16,-14 15 0-16,17-14 0 0,-17 14 0 0,18-16 0 15,-18 16 0-15,18-15 0 0,-18 15 0 0,15-11 0 16,-15 11 0-16,17-13 0 0,-17 13 0 0,16-13 0 16,-16 13 0-16,20-14 0 0,-20 14 0 0,18-15 0 15,-18 15 0-15,17-14 0 0,-17 14 0 0,20-13 0 16,-20 13 0-16,15-12 0 16,-15 12 0-16,18-13 0 0,-18 13 0 0,17-10 0 15,-17 10 0-15,16-13 0 0,-16 13 0 0,16-11 0 16,-16 11 0-16,18-13 0 0,-18 13 0 0,18-13 0 0,-18 13 0 0,17-12 0 0,-17 12 0 15,17-11 0-15,-17 11 0 0,16-11 0 16,-16 11 0-16,18-11 0 0,-18 11 0 0,18-13 0 16,-18 13 0-1,14-9 0-15,-14 9 0 0,17-13 0 16,-17 13 0-16,18-12 0 0,-18 12 0 0,14-9 0 16,-14 9 0-16,17-10 0 0,-17 10 0 0,16-10 0 15,-16 10 0-15,18-11 0 0,-18 11 0 0,18-12 0 0,-18 12 0 16,19-12 0-16,-19 12 0 0,20-12 0 0,-20 12 0 0,21-13 0 15,-21 13 0-15,20-13 0 0,-20 13 0 0,20-14 0 16,-20 14 0-16,20-12 0 0,-20 12 0 0,20-11 0 16,-20 11 0-16,19-11 0 0,-19 11 0 0,20-13 0 15,-20 13 0-15,16-10 0 0,-16 10 0 16,21-13 0-16,-21 13 0 0,19-12 0 0,-19 12 0 16,23-10 0-16,-23 10 0 0,24-15 0 0,-24 15 0 15,23-14 0-15,-23 14 0 0,21-15 0 0,-21 15 0 16,21-11 0-16,-21 11 0 0,20-12 0 0,-20 12 0 15,20-9 0 1,-20 9 0-16,21-9 0 0,-21 9 0 0,22-13 0 16,-22 13 0-16,21-8 0 0,-21 8 0 15,20-9 0-15,-20 9 0 0,20-7 0 0,-20 7 0 16,15-8 0-16,-15 8 0 0,20-8 0 0,-20 8 0 16,20-6 0-16,-20 6 0 0,15-6 0 0,-15 6 0 15,18-6 0-15,-18 6 0 0,14-7 0 0,-14 7 0 16,22-8 0-16,-22 8 0 0,17-10 0 0,-17 10 0 15,17-7 0-15,-17 7 0 0,12-6 0 0,-12 6 0 16,15-6 0-16,-15 6 0 0,18-8 0 0,-18 8 0 16,20-6 0-16,-20 6 0 0,20-10 0 0,-20 10 0 15,23-8 0-15,-23 8 0 0,22-9 0 0,-22 9 0 16,22-11 0-16,-22 11 0 0,19-9 0 0,-19 9 0 16,16-9 0-16,-16 9 0 15,20-7 0-15,-20 7 0 0,15-7 0 0,-15 7 0 16,18-7 0-16,-18 7 0 0,14-6 0 0,-14 6 0 0,13-6 0 0,-13 6 0 0,10-6 0 31,-10 6 0-31,10-3 0 0,-10 3 0 0,11-6 0 16,-11 6 0-16,7-4 0 0,-7 4 0 0,11-3 0 15,-11 3 0-15,12-5 0 0,-12 5 0 0,10-4 0 16,-10 4 0-16,12-4 0 0,-12 4 0 16,14-5 0-16,-14 5 0 0,10-4 0 0,-10 4 0 15,6-1 0-15,-6 1 0 0,7-3 0 0,-7 3 0 0,5-1 0 16,-5 1 0-16,2 0 0 0,-2 0 0 15,4 0 0-15,-4 0 0 0,3-3 0 0,-3 3 0 16,4 0 0-16,-4 0 0 0,-4-2 0 0,4 2 0 16,-8-9 0-16</inkml:trace>
  <inkml:trace contextRef="#ctx0" brushRef="#br0" timeOffset="43693.18">5016 11963 2048 0,'0'0'0'0,"0"0"0"0,0 0 0 15,0 0 0-15,0 0 0 0,0 0 0 16,0 0 0-16,0 0 0 0,0 0 0 0,0 0 0 16,0 0 0-16,0 0 0 0,0 0 0 0,0 0 0 15,0 0 0-15,0 0 0 0,0 0 0 0,0 0 0 16,0 0 0-16,0 0 0 0,0 0 0 15,0 0 0-15,3 5 0 0,-3-5 0 0,4 6 0 0,-4-6 0 16,5 5 0-16,-5-5 0 0,8 10 0 16,-8-10 0-16,9 8 0 0,-9-8 0 0,9 13 0 15,-9-13 0-15,8 11 0 0,-8-11 0 0,10 13 0 0,-10-13 0 16,9 11 0-16,-9-11 0 0,11 11 0 0,-11-11 0 16,9 9 0-16,-9-9 0 0,7 6 0 0,-7-6 0 15,13 12 0-15,-13-12 0 0,17 13 0 0,-17-13 0 16,13 13 0-16,-13-13 0 0,14 11 0 15,-14-11 0-15,13 11 0 0,-13-11 0 0,13 7 0 16,-13-7 0-16,7 7 0 16,-7-7 0-16,5 4 0 0,-5-4 0 0,3 3 0 15,-3-3 0-15,5 4 0 0,-5-4 0 16,5 4 0-16,-5-4 0 0,5 3 0 0,-5-3 0 16,4 2 0-16,-4-2 0 0,2 4 0 0,-2-4 0 15,3 0 0-15,-3 0 0 0,-2 0 0 0,2 0 0 16,-2-5 0-16,2 5 0 0,-4-3 0 0,4 3 0 15,-3-7 0-15,3 7 0 0,-2-6 0 0</inkml:trace>
  <inkml:trace contextRef="#ctx0" brushRef="#br0" timeOffset="44089.2">5286 11972 2048 0,'0'0'0'0,"0"0"0"0,0 0 0 16,0 0 0-16,0 0 0 0,0 0 0 0,0 0 0 0,0 0 0 16,0 0 0-16,0 0 0 0,0 0 0 0,0 0 0 15,-1 2 0-15,1-2 0 0,-5 0 0 0,5 0 0 16,-4 0 0-16,4 0 0 0,-5 2 0 0,5-2 0 16,-6 2 0-16,6-2 0 0,-5 1 0 0,5-1 0 15,-5 2 0-15,5-2 0 0,-6 4 0 0,6-4 0 16,-6 6 0-16,6-6 0 0,-6 4 0 15,6-4 0-15,-9 6 0 0,9-6 0 0,-7 7 0 16,7-7 0-16,-10 6 0 16,10-6 0-16,-11 7 0 0,11-7 0 0,-12 11 0 15,12-11 0-15,-13 8 0 0,13-8 0 16,-17 10 0-16,17-10 0 0,-18 12 0 0,18-12 0 16,-22 13 0-16,22-13 0 0,-24 15 0 0,24-15 0 15,-22 16 0-15,22-16 0 0,-25 17 0 0,25-17 0 16,-25 16 0-16,25-16 0 0,-23 17 0 15,23-17 0-15,-20 16 0 0,20-16 0 0,-19 14 0 0,19-14 0 0,-16 13 0 16,16-13 0-16,-14 10 0 0,14-10 0 16,-8 8 0-16,8-8 0 0,-6 7 0 0,-2-7 0 15</inkml:trace>
  <inkml:trace contextRef="#ctx0" brushRef="#br0" timeOffset="88242.68">6652 11263 2048 0,'0'0'0'0,"0"0"0"0,0 0 0 16,0 0 0-16,0 0 0 0,0 0 0 0,0 0 0 0,0 0 0 16,0 0 0-16,0 0 0 0,-2 0 0 15,2 0 0-15,-2 0 0 0,2 0 0 0,-2 0 0 16,2 0 0-16,-3 0 0 0,3 0 0 0,-1 0 0 15,1 0 0-15,-1 0 0 0,1 0 0 0,-1 0 0 16,1 0 0-16,-1 2 0 0,1-2 0 16,-3 0 0-16,3 0 0 0,-1 0 0 0,1 0 0 0,0 0 0 15,0 0 0-15,-1 0 0 0,1 0 0 16,0 0 0-16,0 0 0 0,0 0 0 0,0 0 0 16,0 0 0-16,0 0 0 0,0 0 0 0,0 0 0 15,0 0 0-15,0 0 0 0,0 0 0 0,0 0 0 16,2 3 0-16,-2-3 0 0,5 4 0 15,-5-4 0-15,3 4 0 0,-3-4 0 0,6 8 0 0,-6-8 0 0,6 7 0 16,-6-7 0-16,13 9 0 0,-13-9 0 16,10 9 0-16,-10-9 0 15,8 7 0-15,-8-7 0 0,12 7 0 0,-12-7 0 16,9 6 0-16,-9-6 0 0,12 7 0 0,-12-7 0 16,13 9 0-16,-13-9 0 0,12 6 0 15,-12-6 0-15,10 7 0 0,-10-7 0 0,11 7 0 16,-11-7 0-16,7 7 0 0,-7-7 0 0,7 4 0 15,-7-4 0-15,7 4 0 0,-7-4 0 0,8 6 0 16,-8-6 0-16,6 3 0 0,-6-3 0 16,6 5 0-16,-6-5 0 0,4 2 0 0,-4-2 0 0,1 2 0 15,-1-2 0-15,3-2 0 0,-3 2 0 16,3-1 0-16,-3 1 0 0,2-1 0 0</inkml:trace>
  <inkml:trace contextRef="#ctx0" brushRef="#br0" timeOffset="88549.22">6771 11212 2048 0,'-2'-1'0'0,"2"1"0"0,-2-1 0 0,2 1 0 16,-4-2 0-16,4 2 0 0,-8 3 0 16,8-3 0-16,-9 6 0 0,9-6 0 0,-13 11 0 0,13-11 0 0,-15 12 0 15,15-12 0-15,-18 15 0 0,18-15 0 0,-17 17 0 16,17-17 0-16,-18 18 0 0,18-18 0 0,-17 19 0 16,17-19 0-16,-18 17 0 0,18-17 0 0,-15 16 0 15,15-16 0-15,-15 15 0 0,15-15 0 16,-11 11 0-16,11-11 0 0,-9 8 0 0,9-8 0 15,-7 2 0-15</inkml:trace>
  <inkml:trace contextRef="#ctx0" brushRef="#br0" timeOffset="93153.4">8217 9615 2048 0,'0'0'0'0,"0"0"0"0,0 0 0 0,0 0 0 0,0 0 0 16,0 0 0-16,0 0 0 0,0 0 0 15,0 0 0-15,0 0 0 0,-2-1 0 0,2 1 0 16,-2-2 0-16,2 2 0 0,-3-2 0 0,3 2 0 16,-2 0 0-16,2 0 0 0,-4-2 0 0,4 2 0 15,-1-2 0-15,1 2 0 0,3 0 0 0,-3 0 0 16,4 2 0-16,-4-2 0 0,4 0 0 15,-4 0 0-15,3 2 0 0,-3-2 0 0,6 2 0 16,-6-2 0-16,7 5 0 0,-7-5 0 0,5 6 0 0,-5-6 0 16,11 3 0-16,-11-3 0 0,9 8 0 0,-9-8 0 15,9 5 0-15,-9-5 0 0,12 7 0 0,-12-7 0 16,12 4 0-16,-12-4 0 0,13 5 0 0,-13-5 0 16,12 7 0-16,-12-7 0 0,12 6 0 15,-12-6 0-15,11 4 0 0,-11-4 0 0,7 4 0 16,-7-4 0-16,9 5 0 15,-9-5 0-15,8 6 0 0,-8-6 0 16,7 3 0-16,-7-3 0 0,5 2 0 0,-5-2 0 16,3 3 0-16,-3-3 0 0,7 4 0 0,-7-4 0 15,6 4 0-15,-6-4 0 0,8 2 0 0,-8-2 0 16,5 4 0-16,-5-4 0 0,4 1 0 16,-4-1 0-16,2 2 0 0,-2-2 0 0,2-2 0 0,-2 2 0 15,0-5 0-15,0 5 0 0,0-2 0 0,0 2 0 16,0-7 0-16</inkml:trace>
  <inkml:trace contextRef="#ctx0" brushRef="#br0" timeOffset="93427.58">8406 9574 2048 0,'0'2'0'15,"0"-2"0"-15,-1 1 0 0,1-1 0 0,-3 0 0 0,3 0 0 16,-3 0 0-16,3 0 0 0,-4 0 0 0,4 0 0 15,-6 0 0-15,6 0 0 0,-6 3 0 16,6-3 0-16,-11 6 0 0,11-6 0 0,-12 6 0 16,12-6 0-16,-15 13 0 15,15-13 0-15,-20 13 0 0,20-13 0 16,-22 18 0-16,22-18 0 0,-22 16 0 16,22-16 0-16,-18 17 0 0,18-17 0 0,-20 18 0 15,20-18 0-15,-22 20 0 0,22-20 0 0,-20 20 0 16,20-20 0-16,-18 19 0 0,18-19 0 0,-14 17 0 15,14-17 0-15,-9 13 0 0,1-4 0 16</inkml:trace>
  <inkml:trace contextRef="#ctx0" brushRef="#br0" timeOffset="97916.45">9811 8043 2048 0,'0'0'0'0,"0"0"0"16,0 0 0-16,0 0 0 0,0 0 0 0,0 0 0 0,0 0 0 0,0 0 0 0,0 0 0 15,0 0 0-15,0 0 0 0,0 0 0 16,0 1 0-16,0-1 0 0,0 0 0 15,0 0 0-15,0 2 0 16,0-2 0-16,0 0 0 0,0 0 0 0,0 0 0 16,0 0 0-16,1 0 0 0,-1 0 0 0,2 2 0 15,-2-2 0-15,2 1 0 0,-2-1 0 0,5 3 0 16,-5-3 0-16,6 6 0 0,-6-6 0 16,6 4 0-16,-6-4 0 0,8 7 0 0,-8-7 0 0,8 6 0 0,-8-6 0 0,8 6 0 15,-8-6 0-15,11 10 0 0,-11-10 0 0,12 7 0 16,-12-7 0-16,10 9 0 0,-10-9 0 0,13 9 0 15,-13-9 0-15,12 12 0 0,-12-12 0 0,11 6 0 16,-11-6 0-16,12 8 0 0,-12-8 0 0,12 8 0 16,-12-8 0-1,10 5 0-15,-10-5 0 0,9 3 0 0,-9-3 0 16,8 5 0-16,-8-5 0 0,7 1 0 16,-7-1 0-16,8 1 0 0,-8-1 0 0,5 0 0 15,-5 0 0-15,4 0 0 0,-4 0 0 0,2 0 0 16,-2 0 0-16,0 0 0 0,0 0 0 0,-2-1 0 15,0 1 0-15</inkml:trace>
  <inkml:trace contextRef="#ctx0" brushRef="#br0" timeOffset="98201.78">9988 8055 2048 0,'-1'0'0'0,"1"0"0"15,-1-2 0-15,1 2 0 16,-3-1 0-16,3 1 0 0,-2 0 0 0,2 0 0 16,-6 0 0-16,6 0 0 0,-7 3 0 0,7-3 0 15,-9 4 0-15,9-4 0 0,-11 6 0 0,11-6 0 16,-11 7 0-16,11-7 0 0,-14 7 0 0,14-7 0 16,-13 13 0-16,13-13 0 0,-13 13 0 0,13-13 0 15,-12 15 0-15,12-15 0 0,-11 14 0 0,11-14 0 16,-13 14 0-16,13-14 0 0,-12 15 0 0,12-15 0 15,-13 13 0-15,13-13 0 0,-12 14 0 0,12-14 0 16,-9 13 0-16,9-13 0 0,-8 9 0 0,8-9 0 16,-5 7 0-16,5-7 0 0,-4 6 0 0</inkml:trace>
  <inkml:trace contextRef="#ctx0" brushRef="#br0" timeOffset="103788.52">11407 6487 2048 0,'0'0'0'0,"0"0"0"15,0 0 0-15,0 0 0 0,0 0 0 0,0 0 0 16,0 0 0-16,0 0 0 0,0 0 0 16,0 0 0-16,0 0 0 0,0 0 0 0,-2 0 0 15,2 0 0-15,0-2 0 0,0 2 0 16,-1 0 0-16,1 0 0 0,0-1 0 0,0 1 0 15,0 0 0-15,0 0 0 0,0 0 0 16,0 0 0-16,0 0 0 0,0 0 0 0,0-2 0 16,0 2 0-16,0 0 0 0,0 0 0 0,0 0 0 15,0 0 0-15,0 0 0 0,0 0 0 0,0 0 0 16,0 0 0-16,0 0 0 0,0 0 0 0,0 0 0 16,0 0 0-16,0 0 0 0,0 0 0 0,0 0 0 0,0 0 0 15,0 0 0-15,0 0 0 0,0 0 0 16,0 0 0-16,-1-1 0 0,1 1 0 0,-1-2 0 15,1 2 0-15,-1-1 0 0,1 1 0 0,0-1 0 16,0 1 0-16,-2-2 0 0,2 2 0 0,0-1 0 16,0 1 0-16,-1-2 0 0,1 2 0 0,0-2 0 15,0 2 0 1,0-2 0-16,0 2 0 0,0-2 0 0,0 2 0 16,0 0 0-16,0 0 0 0,0 0 0 0,0 0 0 15,-1 0 0-15,1 0 0 0,0 0 0 0,0 0 0 16,0 0 0-16,0 0 0 0,0 0 0 15,0 0 0-15,0 0 0 0,0 0 0 0,0 0 0 16,0 0 0-16,0 2 0 0,0-2 0 0,1 2 0 16,-1-2 0-16,4 4 0 0,-4-4 0 0,5 5 0 0,-5-5 0 15,6 5 0-15,-6-5 0 0,9 8 0 0,-9-8 0 16,8 7 0-16,-8-7 0 0,8 7 0 0,-8-7 0 16,8 5 0-16,-8-5 0 0,5 3 0 0,-5-3 0 15,4 3 0-15,-4-3 0 0,6 4 0 0,-6-4 0 16,7 7 0-16,-7-7 0 0,10 9 0 15,-10-9 0-15,10 10 0 0,-10-10 0 0,8 8 0 0,-8-8 0 16,11 8 0-16,-11-8 0 0,9 10 0 0,-9-10 0 16,7 6 0-16,-7-6 0 0,6 4 0 0,-6-4 0 15,4 4 0-15,-4-4 0 0,3 3 0 0,-3-3 0 16,5 3 0-16,-5-3 0 0,3 1 0 16,-3-1 0-16,5 3 0 0,-5-3 0 0,2 2 0 15,-2-2 0-15,3 0 0 16,-3 0 0-16,0 0 0 0</inkml:trace>
  <inkml:trace contextRef="#ctx0" brushRef="#br0" timeOffset="104051.25">11549 6472 2048 0,'1'0'0'15,"-1"0"0"-15,0 0 0 0,0 0 0 0,0 0 0 16,0 0 0-16,0 0 0 0,0 0 0 15,0 0 0-15,0 0 0 0,-3 2 0 0,3-2 0 16,-5 3 0-16,5-3 0 0,-11 5 0 0,11-5 0 16,-10 6 0-16,10-6 0 0,-10 4 0 0,10-4 0 15,-14 9 0-15,14-9 0 16,-15 13 0-16,15-13 0 0,-13 16 0 16,13-16 0-16,-11 11 0 0,11-11 0 0,-12 13 0 15,12-13 0-15,-10 13 0 0,10-13 0 0,-8 9 0 0,8-9 0 0,-7 11 0 16,7-11 0-1,-6 12 0-15,6-12 0 0,-6 7 0 0,4-1 0 16</inkml:trace>
  <inkml:trace contextRef="#ctx0" brushRef="#br0" timeOffset="108438.69">13010 4367 2048 0,'0'0'0'16,"0"0"0"-16,0 0 0 0,0 0 0 0,0 0 0 15,0 0 0-15,0 0 0 16,0 0 0-16,0 0 0 0,0 0 0 0,-1-1 0 16,1 1 0-16,-3-1 0 0,3 1 0 0,-2 0 0 15,2 0 0-15,-1-2 0 0,1 2 0 0,-3 0 0 16,3 0 0-16,0 0 0 0,0 0 0 0,-1-1 0 0,1 1 0 16,0-1 0-16,0 1 0 0,0 0 0 15,0 0 0-15,0 0 0 0,0 0 0 0,0 0 0 16,0 0 0-16,0 0 0 0,0 0 0 0,0 0 0 15,0 0 0-15,4 4 0 0,-4-4 0 0,2 2 0 16,-2-2 0-16,6 5 0 0,-6-5 0 0,8 6 0 16,-8-6 0-16,7 4 0 0,-7-4 0 15,9 7 0-15,-9-7 0 0,9 6 0 0,-9-6 0 16,7 6 0-16,-7-6 0 0,13 9 0 0,-13-9 0 16,14 10 0-16,-14-10 0 0,12 7 0 0,-12-7 0 0,15 6 0 15,-15-6 0-15,12 5 0 0,-12-5 0 0,11 2 0 16,-11-2 0-16,8 5 0 0,-8-5 0 0,5 1 0 15,-5-1 0-15,3 0 0 0,-3 0 0 0,2 6 0 16,-2-6 0-16,3 6 0 0</inkml:trace>
  <inkml:trace contextRef="#ctx0" brushRef="#br0" timeOffset="108723.09">13152 4323 2048 0,'0'0'0'15,"0"0"0"-15,-2 0 0 0,2 0 0 0,-4 4 0 16,4-4 0-16,-7 10 0 0,7-10 0 0,-11 13 0 16,11-13 0-16,-15 16 0 0,15-16 0 15,-16 21 0-15,16-21 0 0,-17 21 0 0,17-21 0 16,-18 22 0-16,18-22 0 0,-20 24 0 0,20-24 0 15,-19 22 0 1,19-22 0-16,-19 23 0 0,19-23 0 0,-18 20 0 16,18-20 0-16,-16 19 0 0,16-19 0 0,-12 19 0 15,12-19 0-15,-11 14 0 0,11-14 0 16,-7 9 0-16,1 0 0 0</inkml:trace>
  <inkml:trace contextRef="#ctx0" brushRef="#br0" timeOffset="111077.25">14541 4341 2048 0,'0'0'0'16,"0"0"0"-16,0 0 0 0,0 0 0 0,0 0 0 16,0 0 0-16,0 0 0 0,0 0 0 0,0 0 0 0,0 0 0 0,5 2 0 15,-5-2 0-15,8 1 0 0,-8-1 0 0,8 2 0 16,-8-2 0-16,9 4 0 0,-9-4 0 0,13 6 0 15,-13-6 0-15,8 5 0 0,-8-5 0 16,13 6 0-16,-13-6 0 0,12 8 0 0,-12-8 0 16,15 12 0-16,-15-12 0 0,21 13 0 0,-21-13 0 15,18 10 0-15,-18-10 0 16,22 12 0-16,-22-12 0 0,18 10 0 16,-18-10 0-16,16 13 0 0,-16-13 0 0,15 10 0 15,-15-10 0-15,11 8 0 0,-11-8 0 0,13 9 0 16,-13-9 0-16,12 6 0 0,-12-6 0 0,8 5 0 15,-8-5 0-15,8 6 0 0,-8-6 0 16,5 1 0-16,-5-1 0 0,4 2 0 0,-4-2 0 16,1 0 0-16</inkml:trace>
  <inkml:trace contextRef="#ctx0" brushRef="#br0" timeOffset="111340.6">14685 4291 2048 0,'-1'3'0'16,"1"-3"0"-16,-2 5 0 0,2-5 0 0,-8 10 0 15,8-10 0-15,-10 12 0 0,10-12 0 0,-10 17 0 16,10-17 0-16,-14 20 0 0,14-20 0 0,-13 21 0 0,13-21 0 15,-16 22 0-15,16-22 0 0,-18 21 0 0,18-21 0 16,-22 21 0-16,22-21 0 0,-21 21 0 0,21-21 0 16,-19 19 0-16,1-5 0 0</inkml:trace>
  <inkml:trace contextRef="#ctx0" brushRef="#br0" timeOffset="119827.28">5071 12065 2048 0,'0'0'0'16,"0"0"0"-16,0 0 0 0,0 0 0 0,0 0 0 16,0 0 0-16,0 0 0 0,0 0 0 15,0 0 0-15,0 0 0 0,-2-2 0 0,2 2 0 16,-1-1 0-16,1 1 0 0,-1 0 0 0,1 0 0 15,-2-1 0-15,2 1 0 0,0-2 0 0,0 2 0 0,-1 0 0 0,1 0 0 16,-3 0 0-16,3 0 0 0,-3 3 0 0,3-3 0 16,-4 0 0-16,4 0 0 15,-3 0 0-15,3 0 0 0,-3 1 0 0,3-1 0 16,-2 0 0-16,2 0 0 0,-3-1 0 0,3 1 0 16,-2 0 0-16,2 0 0 0,-1-3 0 0,1 3 0 15,-1-2 0-15,1 2 0 0,-3-2 0 16,3 2 0-16,0 0 0 0,0 0 0 0,-2-3 0 15,2 3 0-15,0-5 0 0,0 5 0 16,-1-1 0-16,1 1 0 0,0-3 0 0,0 3 0 16,0-2 0-16,0 2 0 0,0-1 0 0,0 1 0 15,1-1 0-15,-1 1 0 0,4-2 0 0,-4 2 0 16,2-1 0-16,-2 1 0 0,2-2 0 0,-2 2 0 16,6 0 0-16,-6 0 0 0,7-2 0 0,-7 2 0 0,7 0 0 15,-7 0 0-15,7 0 0 0,-7 0 0 0,10-2 0 16,-10 2 0-16,12-3 0 0,-12 3 0 15,13-1 0-15,-13 1 0 0,14-5 0 0,-14 5 0 16,15-2 0-16,-15 2 0 0,12-4 0 0,-12 4 0 16,15-7 0-16,-15 7 0 0,17-4 0 15,-17 4 0-15,20-7 0 16,-20 7 0-16,16-6 0 0,-16 6 0 0,14-6 0 16,-14 6 0-16,16-6 0 0,-16 6 0 15,15-7 0-15,-15 7 0 0,18-6 0 0,-18 6 0 0,20-9 0 16,-20 9 0-16,18-9 0 0,-18 9 0 0,16-7 0 0,-16 7 0 0,17-9 0 15,-17 9 0-15,15-5 0 0,-15 5 0 0,18-8 0 16,-18 8 0-16,17-4 0 16,-17 4 0-16,15-6 0 0,-15 6 0 0,17-4 0 15,-17 4 0-15,14-7 0 0,-14 7 0 0,18-6 0 0,-18 6 0 0,18-7 0 16,-18 7 0-16,16-6 0 0,-16 6 0 0,19-7 0 16,-19 7 0-16,16-4 0 0,-16 4 0 15,18-6 0-15,-18 6 0 0,17-7 0 0,-17 7 0 16,16-5 0-1,-16 5 0-15,16-5 0 0,-16 5 0 0,16-7 0 0,-16 7 0 0,14-5 0 0,-14 5 0 32,14-5 0-32,-14 5 0 0,16-6 0 0,-16 6 0 0,17-7 0 15,-17 7 0-15,19-7 0 0,-19 7 0 0,19-7 0 16,-19 7 0-16,16-10 0 0,-16 10 0 0,20-7 0 16,-20 7 0-16,15-7 0 0,-15 7 0 0,18-10 0 15,-18 10 0-15,17-7 0 0,-17 7 0 16,18-9 0-16,-18 9 0 0,16-8 0 0,-16 8 0 15,17-9 0-15,-17 9 0 0,15-7 0 0,-15 7 0 16,12-6 0-16,-12 6 0 0,17-8 0 0,-17 8 0 0,18-11 0 0,-18 11 0 16,14-7 0-16,-14 7 0 0,17-9 0 0,-17 9 0 15,18-9 0-15,-18 9 0 0,19-8 0 16,-19 8 0-16,18-11 0 0,-18 11 0 16,17-9 0-16,-17 9 0 0,18-9 0 0,-18 9 0 15,19-11 0-15,-19 11 0 0,20-9 0 0,-20 9 0 16,20-11 0-16,-20 11 0 0,18-10 0 0,-18 10 0 15,20-12 0 1,-20 12 0-16,17-10 0 0,-17 10 0 0,18-11 0 16,-18 11 0-16,16-10 0 0,-16 10 0 0,17-12 0 15,-17 12 0-15,17-10 0 0,-17 10 0 16,16-11 0-16,-16 11 0 0,16-10 0 0,-16 10 0 16,16-10 0-16,-16 10 0 0,16-10 0 0,-16 10 0 15,17-9 0-15,-17 9 0 0,15-13 0 0,-15 13 0 16,12-7 0-16,-12 7 0 0,14-11 0 0,-14 11 0 15,13-9 0-15,-13 9 0 0,17-13 0 0,-17 13 0 16,15-12 0-16,-15 12 0 0,14-8 0 16,-14 8 0-16,13-11 0 0,-13 11 0 0,14-5 0 0,-14 5 0 0,9-6 0 15,-9 6 0-15,10-4 0 0,-10 4 0 16,10-7 0-16,-10 7 0 0,13-9 0 0,-13 9 0 16,16-10 0-16,-16 10 0 15,15-10 0-15,-15 10 0 0,12-8 0 0,-12 8 0 16,15-8 0-16,-15 8 0 0,12-7 0 0,-12 7 0 0,11-4 0 15,-11 4 0-15,11-9 0 0,-11 9 0 0,12-7 0 0,-12 7 0 0,10-6 0 16,-10 6 0-16,12-8 0 0,-12 8 0 0,11-8 0 16,-11 8 0-16,10-5 0 0,-10 5 0 15,10-7 0-15,-10 7 0 0,11-7 0 0,-11 7 0 16,12-9 0-16,-12 9 0 0,12-6 0 0,-12 6 0 16,13-9 0-16,-13 9 0 0,8-5 0 0,-8 5 0 15,11-5 0 1,-11 5 0-16,11-8 0 0,-11 8 0 0,11-8 0 15,-11 8 0-15,14-8 0 0,-14 8 0 0,11-8 0 16,-11 8 0-16,14-9 0 0,-14 9 0 0,16-8 0 16,-16 8 0-16,17-12 0 0,-17 12 0 15,19-11 0-15,-19 11 0 0,23-13 0 0,-23 13 0 16,17-14 0-16,-17 14 0 0,20-13 0 0,-20 13 0 16,20-13 0-16,-20 13 0 0,22-11 0 0,-22 11 0 0,21-15 0 15,-21 15 0-15,19-14 0 0,-19 14 0 0,21-17 0 16,-21 17 0-16,20-14 0 0,-20 14 0 0,18-12 0 15,-18 12 0-15,17-10 0 0,-17 10 0 0,19-14 0 16,-19 14 0-16,18-13 0 0,-18 13 0 0,20-14 0 16,-20 14 0-16,16-15 0 0,-16 15 0 0,21-14 0 31,-21 14 0-31,19-12 0 0,-19 12 0 0,20-16 0 0,-20 16 0 16,19-14 0-16,-19 14 0 0,19-17 0 0,-19 17 0 15,21-14 0-15,-21 14 0 0,21-15 0 0,-21 15 0 0,18-14 0 16,-18 14 0-16,21-16 0 0,-21 16 0 0,20-14 0 15,-20 14 0-15,18-16 0 0,-18 16 0 0,18-15 0 16,-18 15 0-16,20-18 0 0,-20 18 0 16,17-13 0-16,-17 13 0 0,22-14 0 0,-22 14 0 15,16-15 0-15,-16 15 0 0,19-16 0 0,-19 16 0 16,22-17 0-16,-22 17 0 0,22-17 0 0,-22 17 0 16,21-16 0-16,-21 16 0 0,18-17 0 0,-18 17 0 15,19-18 0-15,-19 18 0 0,18-17 0 0,-18 17 0 16,19-17 0-16,-19 17 0 0,18-16 0 0,-18 16 0 31,17-17 0-31,-17 17 0 0,16-14 0 0,-16 14 0 0,16-16 0 16,-16 16 0-16,14-17 0 0,-14 17 0 0,11-13 0 15,-11 13 0-15,14-13 0 0,-14 13 0 0,14-13 0 16,-14 13 0-16,14-13 0 0,-14 13 0 0,12-11 0 16,-12 11 0-16,14-15 0 0,-14 15 0 15,12-13 0-15,-12 13 0 0,14-16 0 0,-14 16 0 16,14-13 0-16,-14 13 0 0,10-11 0 0,-10 11 0 0,13-13 0 15,-13 13 0-15,9-10 0 0,-9 10 0 16,13-16 0-16,-13 16 0 0,13-14 0 0,-13 14 0 0,13-15 0 16,-13 15 0-16,15-14 0 0,-15 14 0 0,13-15 0 15,-13 15 0-15,13-13 0 0,-13 13 0 0,13-16 0 16,-13 16 0 0,12-16 0-16,-12 16 0 0,10-12 0 0,-10 12 0 0,12-14 0 0,-12 14 0 0,12-13 0 15,-12 13 0-15,12-18 0 0,-12 18 0 16,10-18 0-16,-10 18 0 0,13-16 0 0,-13 16 0 15,12-17 0-15,-12 17 0 0,15-17 0 0,-15 17 0 16,13-16 0-16,-13 16 0 0,13-18 0 16,-13 18 0-16,13-15 0 0,-13 15 0 0,13-16 0 0,-13 16 0 31,14-18 0-31,-14 18 0 0,16-15 0 0,-16 15 0 0,13-16 0 16,-13 16 0-16,13-19 0 0,-13 19 0 0,12-16 0 15,-12 16 0-15,9-15 0 0,-9 15 0 0,10-16 0 16,-10 16 0-16,10-14 0 0,-10 14 0 15,13-17 0-15,-13 17 0 0,10-13 0 0,-10 13 0 16,13-19 0-16,-13 19 0 0,11-16 0 0,-11 16 0 16,9-11 0-16,-9 11 0 0,12-16 0 0,-12 16 0 0,10-14 0 15,-10 14 0-15,13-15 0 0,-13 15 0 0,11-15 0 16,-11 15 0-16,11-14 0 0,-11 14 0 16,9-12 0-16,-9 12 0 0,12-18 0 0,-12 18 0 0,11-14 0 15,-11 14 0-15,7-14 0 0,-7 14 0 0,12-13 0 16,-12 13 0-16,9-11 0 15,-9 11 0-15,10-13 0 16,-10 13 0-16,10-13 0 0,-10 13 0 0,7-11 0 16,-7 11 0-16,8-13 0 0,-8 13 0 0,9-10 0 15,-9 10 0-15,8-11 0 0,-8 11 0 0,8-11 0 16,-8 11 0-16,10-10 0 0,-10 10 0 0,8-7 0 16,-8 7 0-16,7-12 0 0,-7 12 0 0,7-9 0 15,-7 9 0-15,9-13 0 0,-9 13 0 0,11-10 0 16,-11 10 0-16,8-8 0 0,-8 8 0 0,9-9 0 15,-9 9 0-15,8-12 0 0,-8 12 0 0,9-9 0 16,-9 9 0-16,7-10 0 0,-7 10 0 0,9-10 0 0,-9 10 0 0,7-7 0 31,-7 7 0-31,9-9 0 0,-9 9 0 0,9-9 0 16,-9 9 0-16,11-9 0 0,-11 9 0 0,11-13 0 16,-11 13 0-16,7-7 0 0,-7 7 0 0,10-9 0 0,-10 9 0 0,11-9 0 0,-11 9 0 15,12-7 0-15,-12 7 0 0,12-8 0 0,-12 8 0 16,10-5 0-1,-10 5 0-15,11-8 0 0,-11 8 0 0,8-8 0 16,-8 8 0-16,10-9 0 0,-10 9 0 0,10-8 0 16,-10 8 0-16,9-11 0 0,-9 11 0 0,14-10 0 15,-14 10 0-15,12-10 0 0,-12 10 0 16,12-9 0-16,-12 9 0 0,12-9 0 0,-12 9 0 16,13-9 0-16,-13 9 0 0,14-8 0 0,-14 8 0 15,14-9 0-15,-14 9 0 0,13-7 0 0,-13 7 0 16,14-7 0-16,-14 7 0 0,19-12 0 15,-19 12 0-15,18-12 0 0,-18 12 0 0,14-10 0 16,-14 10 0-16,16-10 0 0,-16 10 0 0,17-7 0 16,-17 7 0-16,19-13 0 0,-19 13 0 0,15-9 0 0,-15 9 0 15,16-11 0-15,-16 11 0 0,16-9 0 0,-16 9 0 16,17-12 0-16,-17 12 0 0,18-10 0 0,-18 10 0 16,20-13 0-16,-20 13 0 0,18-11 0 0,-18 11 0 15,16-8 0-15,-16 8 0 0,19-11 0 0,-19 11 0 16,14-10 0-16,-14 10 0 0,17-11 0 0,-17 11 0 15,14-10 0 1,-14 10 0-16,14-11 0 0,-14 11 0 0,17-12 0 16,-17 12 0-16,14-13 0 0,-14 13 0 15,15-12 0-15,-15 12 0 0,11-9 0 0,-11 9 0 16,14-13 0-16,-14 13 0 0,10-13 0 0,-10 13 0 16,17-11 0-16,-17 11 0 0,13-15 0 0,-13 15 0 15,15-13 0-15,-15 13 0 0,13-14 0 0,-13 14 0 16,15-18 0-16,-15 18 0 0,17-15 0 0,-17 15 0 0,12-11 0 15,-12 11 0-15,14-15 0 0,-14 15 0 0,13-14 0 16,-13 14 0-16,15-18 0 0,-15 18 0 16,14-16 0-16,-14 16 0 0,14-13 0 0,-14 13 0 15,13-11 0-15,-13 11 0 0,13-13 0 0,-13 13 0 16,13-16 0-16,-13 16 0 0,11-13 0 0,-11 13 0 16,13-16 0-16,-13 16 0 0,12-14 0 0,-12 14 0 0,14-16 0 31,-14 16 0-31,10-13 0 0,-10 13 0 0,12-19 0 0,-12 19 0 15,13-15 0-15,-13 15 0 0,12-16 0 0,-12 16 0 0,14-17 0 16,-14 17 0-16,12-16 0 0,-12 16 0 0,12-16 0 16,-12 16 0-16,14-14 0 0,-14 14 0 0,10-15 0 15,-10 15 0-15,13-17 0 16,-13 17 0-16,10-14 0 0,-10 14 0 0,13-17 0 16,-13 17 0-16,11-17 0 0,-11 17 0 0,11-14 0 15,-11 14 0-15,9-18 0 0,-9 18 0 0,12-16 0 16,-12 16 0-16,10-14 0 0,-10 14 0 0,10-18 0 0,-10 18 0 15,13-16 0-15,-13 16 0 0,11-14 0 0,-11 14 0 16,9-15 0-16,-9 15 0 0,10-10 0 0,-10 10 0 16,9-14 0-16,-9 14 0 0,10-12 0 15,-10 12 0-15,8-12 0 0,-8 12 0 0,8-14 0 16,-8 14 0-16,8-13 0 0,-8 13 0 0,9-16 0 16,-9 16 0-16,10-12 0 0,-10 12 0 0,10-15 0 15,-10 15 0-15,9-14 0 0,-9 14 0 0,8-10 0 16,-8 10 0-16,8-11 0 0,-8 11 0 0,6-11 0 15,-6 11 0 1,5-10 0-16,-5 10 0 0,9-11 0 16,-9 11 0-16,9-10 0 0,-9 10 0 0,6-10 0 15,-6 10 0-15,6-6 0 0,-6 6 0 0,5-10 0 16,-5 10 0-16,9-9 0 0,-9 9 0 0,5-7 0 16,-5 7 0-16,8-12 0 0,-8 12 0 0,8-8 0 15,-8 8 0-15,9-11 0 0,-9 11 0 0,10-11 0 16,-10 11 0-16,8-11 0 0,-8 11 0 0,6-7 0 0,-6 7 0 15,8-7 0-15,-8 7 0 0,8-10 0 0,-8 10 0 16,7-5 0-16,-7 5 0 0,9-9 0 0,-9 9 0 16,9-11 0-16,-9 11 0 0,8-10 0 15,-8 10 0-15,10-13 0 0,-10 13 0 0,9-10 0 16,-9 10 0-16,8-11 0 16,-8 11 0-16,9-9 0 0,-9 9 0 15,6-9 0-15,-6 9 0 0,9-9 0 0,-9 9 0 16,8-6 0-16,-8 6 0 0,10-12 0 0,-10 12 0 15,11-13 0-15,-11 13 0 0,9-10 0 0,-9 10 0 0,10-10 0 16,-10 10 0-16,10-13 0 0,-10 13 0 0,9-11 0 16,-9 11 0-16,11-11 0 0,-11 11 0 0,10-7 0 15,-10 7 0-15,11-11 0 0,-11 11 0 0,9-13 0 16,-9 13 0-16,14-13 0 0,-14 13 0 16,13-12 0-16,-13 12 0 0,11-11 0 0,-11 11 0 15,14-13 0-15,-14 13 0 0,13-11 0 0,-13 11 0 16,17-12 0-16,-17 12 0 0,14-14 0 0,-14 14 0 15,15-13 0-15,-15 13 0 0,14-12 0 0,-14 12 0 0,18-16 0 16,-18 16 0-16,15-14 0 0,-15 14 0 0,18-16 0 16,-18 16 0-16,14-14 0 0,-14 14 0 15,16-14 0-15,-16 14 0 0,16-12 0 0,-16 12 0 16,16-11 0 0,-16 11 0-16,16-14 0 0,-16 14 0 0,15-13 0 15,-15 13 0-15,14-13 0 0,-14 13 0 0,17-16 0 16,-17 16 0-16,13-13 0 0,-13 13 0 0,17-13 0 15,-17 13 0-15,13-14 0 0,-13 14 0 16,15-12 0-16,-15 12 0 0,14-10 0 0,-14 10 0 0,14-15 0 16,-14 15 0-16,13-14 0 0,-13 14 0 0,16-11 0 15,-16 11 0-15,12-11 0 0,-12 11 0 0,15-13 0 16,-15 13 0-16,17-13 0 0,-17 13 0 16,16-14 0-16,-16 14 0 0,14-13 0 0,-14 13 0 15,13-11 0-15,-13 11 0 0,17-16 0 0,-17 16 0 16,16-13 0-16,-16 13 0 0,16-13 0 0,-16 13 0 0,17-13 0 15,-17 13 0-15,13-9 0 0,-13 9 0 0,12-11 0 16,-12 11 0-16,16-16 0 0,-16 16 0 16,16-15 0-16,-16 15 0 0,15-9 0 0,-15 9 0 15,14-14 0-15,-14 14 0 0,14-13 0 0,-14 13 0 16,15-12 0-16,-15 12 0 0,15-13 0 0,-15 13 0 16,10-9 0-1,-10 9 0-15,16-13 0 0,-16 13 0 0,13-12 0 16,-13 12 0-16,15-13 0 0,-15 13 0 0,13-13 0 15,-13 13 0-15,14-13 0 0,-14 13 0 0,17-16 0 0,-17 16 0 16,10-10 0-16,-10 10 0 0,13-12 0 0,-13 12 0 0,10-13 0 16,-10 13 0-16,14-15 0 0,-14 15 0 15,11-13 0-15,-11 13 0 0,16-16 0 0,-16 16 0 16,15-13 0-16,-15 13 0 0,13-11 0 16,-13 11 0-16,13-13 0 0,-13 13 0 0,11-11 0 15,-11 11 0-15,14-14 0 0,-14 14 0 16,14-12 0-16,-14 12 0 0,12-13 0 0,-12 13 0 15,11-12 0-15,-11 12 0 0,11-13 0 0,-11 13 0 16,13-13 0-16,-13 13 0 0,12-14 0 0,-12 14 0 16,12-13 0-16,-12 13 0 0,14-12 0 0,-14 12 0 0,12-13 0 0,-12 13 0 15,11-13 0-15,-11 13 0 0,10-12 0 16,-10 12 0-16,8-13 0 0,-8 13 0 0,8-13 0 16,-8 13 0-16,11-13 0 0,-11 13 0 0,10-13 0 15,-10 13 0-15,11-15 0 0,-11 15 0 0,12-13 0 16,-12 13 0-16,12-15 0 0,-12 15 0 0,11-14 0 15,-11 14 0 1,9-12 0-16,-9 12 0 0,10-10 0 0,-10 10 0 16,12-10 0-16,-12 10 0 0,8-10 0 15,-8 10 0-15,9-12 0 0,-9 12 0 0,8-12 0 16,-8 12 0-16,11-13 0 0,-11 13 0 0,10-15 0 16,-10 15 0-16,7-10 0 0,-7 10 0 0,11-13 0 15,-11 13 0-15,8-11 0 0,-8 11 0 16,8-10 0-16,-8 10 0 0,8-13 0 0,-8 13 0 0,10-12 0 0,-10 12 0 15,7-9 0-15,-7 9 0 0,8-12 0 0,-8 12 0 16,7-12 0-16,-7 12 0 0,12-13 0 0,-12 13 0 16,9-13 0-16,-9 13 0 0,14-14 0 15,-14 14 0-15,11-10 0 0,-11 10 0 0,8-10 0 16,-8 10 0-16,8-7 0 0,-8 7 0 0,6-8 0 16,-6 8 0-1,8-12 0-15,-8 12 0 0,7-12 0 0,-7 12 0 16,8-14 0-16,-8 14 0 0,7-12 0 0,-7 12 0 15,5-8 0-15,-5 8 0 0,6-11 0 0,-6 11 0 16,8-11 0-16,-8 11 0 0,12-14 0 16,-12 14 0-16,9-13 0 0,-9 13 0 0,9-13 0 15,-9 13 0-15,10-11 0 0,-10 11 0 0,8-12 0 16,-8 12 0-16,11-13 0 0,-11 13 0 0,9-15 0 0,-9 15 0 0,14-15 0 16,-14 15 0-16,11-13 0 0,-11 13 0 15,12-14 0-15,-12 14 0 0,9-13 0 0,-9 13 0 16,11-16 0-16,-11 16 0 0,11-13 0 0,-11 13 0 15,12-15 0-15,-12 15 0 0,12-15 0 0,-12 15 0 16,11-12 0-16,-11 12 0 0,10-14 0 16,-10 14 0-16,10-15 0 0,-10 15 0 0,13-16 0 0,-13 16 0 15,11-17 0-15,-11 17 0 0,13-16 0 0,-13 16 0 16,10-15 0-16,-10 15 0 0,9-17 0 0,-9 17 0 16,11-16 0-16,-11 16 0 0,10-21 0 0,-10 21 0 15,11-17 0-15,-11 17 0 0,9-15 0 0,-9 15 0 16,9-14 0-16,-9 14 0 0,12-19 0 0,-12 19 0 15,11-17 0 1,-11 17 0-16,12-20 0 0,-12 20 0 0,10-15 0 16,-10 15 0-16,11-18 0 0,-11 18 0 15,10-15 0-15,-10 15 0 0,9-17 0 0,-9 17 0 16,9-18 0-16,-9 18 0 0,9-13 0 0,-9 13 0 16,7-14 0-16,-7 14 0 0,6-16 0 0,-6 16 0 15,9-16 0-15,-9 16 0 0,7-17 0 0,-7 17 0 16,10-18 0-16,-10 18 0 0,7-18 0 0,-7 18 0 0,8-16 0 15,-8 16 0-15,6-16 0 0,-6 16 0 16,7-16 0-16,-7 16 0 0,8-19 0 0,-8 19 0 16,10-14 0-16,-10 14 0 0,7-14 0 0,-7 14 0 15,7-14 0-15,-7 14 0 0,6-15 0 0,-6 15 0 16,8-16 0-16,-8 16 0 0,5-16 0 0,-5 16 0 16,8-16 0-1,-8 16 0-15,8-17 0 0,-8 17 0 0,8-10 0 16,-8 10 0-16,10-17 0 0,-10 17 0 0,6-16 0 15,-6 16 0-15,8-16 0 0,-8 16 0 0,8-14 0 16,-8 14 0-16,6-13 0 0,-6 13 0 16,7-13 0-16,-7 13 0 0,6-13 0 0,-6 13 0 15,8-15 0-15,-8 15 0 0,8-15 0 0,-8 15 0 16,8-14 0-16,-8 14 0 0,7-13 0 0,-7 13 0 0,8-15 0 16,-8 15 0-16,9-14 0 0,-9 14 0 0,7-16 0 15,-7 16 0-15,9-17 0 0,-9 17 0 0,9-17 0 16,-9 17 0-16,8-17 0 0,-8 17 0 0,9-15 0 15,-9 15 0-15,7-14 0 0,-7 14 0 16,9-13 0-16,-9 13 0 0,9-15 0 0,-9 15 0 16,6-14 0-16,-6 14 0 0,9-13 0 0,-9 13 0 0,9-14 0 0,-9 14 0 15,9-16 0-15,-9 16 0 0,10-16 0 16,-10 16 0-16,9-14 0 0,-9 14 0 0,8-13 0 16,-8 13 0-16,8-16 0 0,-8 16 0 15,9-16 0-15,-9 16 0 0,11-17 0 0,-11 17 0 0,7-14 0 16,-7 14 0-16,9-15 0 0,-9 15 0 15,9-17 0-15,-9 17 0 16,10-16 0-16,-10 16 0 0,9-17 0 16,-9 17 0-16,8-13 0 0,-8 13 0 0,9-14 0 0,-9 14 0 15,9-13 0-15,-9 13 0 0,11-15 0 16,-11 15 0-16,10-18 0 0,-10 18 0 0,8-13 0 16,-8 13 0-16,8-13 0 0,-8 13 0 0,9-15 0 15,-9 15 0-15,7-13 0 0,-7 13 0 0,9-13 0 16,-9 13 0-16,5-12 0 0,-5 12 0 0,11-13 0 15,-11 13 0-15,8-11 0 0,-8 11 0 0,10-12 0 16,-10 12 0-16,9-12 0 0,-9 12 0 0,10-8 0 16,-10 8 0-1,9-13 0-15,-9 13 0 0,8-10 0 0,-8 10 0 16,11-13 0-16,-11 13 0 0,9-12 0 0,-9 12 0 16,7-10 0-16,-7 10 0 0,11-14 0 0,-11 14 0 15,9-11 0-15,-9 11 0 0,9-9 0 0,-9 9 0 0,6-6 0 16,-6 6 0-16,9-9 0 0,-9 9 0 0,6-7 0 15,-6 7 0-15,6-6 0 0,-6 6 0 16,7-9 0-16,-7 9 0 0,9-9 0 0,-9 9 0 0,6-7 0 16,-6 7 0-16,7-9 0 0,-7 9 0 15,7-9 0-15,-7 9 0 0,8-8 0 0,-8 8 0 16,7-9 0-16,-7 9 0 0,8-7 0 0,-8 7 0 16,7-9 0-16,-7 9 0 0,3-4 0 15,-3 4 0-15,6-7 0 0,-6 7 0 0,9-7 0 0,-9 7 0 16,9-5 0-16,-9 5 0 0,8-8 0 0,-8 8 0 15,11-7 0-15,-11 7 0 0,5-8 0 0,-5 8 0 16,6-5 0-16,-6 5 0 0,6-6 0 0,-6 6 0 16,6-7 0-16,-6 7 0 0,6-7 0 0,-6 7 0 15,6-6 0-15,-6 6 0 0,6-10 0 0,-6 10 0 16,6-7 0-16,-6 7 0 0,3-6 0 0,-3 6 0 31,8-4 0-31,-8 4 0 0,8-5 0 16,-8 5 0-16,6-6 0 0,-6 6 0 0,4-2 0 0,-4 2 0 15,6-3 0-15,-6 3 0 0,6-6 0 16,-6 6 0-16,6-6 0 0,-6 6 0 0,3-3 0 0,-3 3 0 16,5-4 0-16,-5 4 0 0,6-3 0 0,-6 3 0 15,6-4 0-15,-6 4 0 0,9-5 0 0,-9 5 0 16,7-4 0-16,-7 4 0 0,10-6 0 0,-10 6 0 16,8-6 0-16,-8 6 0 0,8-7 0 0,-8 7 0 0,7-5 0 15,-7 5 0-15,5-5 0 0,-5 5 0 0,7-5 0 16,-7 5 0-16,8-6 0 0,-8 6 0 0,7-4 0 15,-7 4 0-15,10-6 0 0,-10 6 0 0,8-3 0 16,-8 3 0-16,11-4 0 0,-11 4 0 0,7-4 0 16,-7 4 0-16,7-5 0 0,-7 5 0 15,9-3 0-15,-9 3 0 0,6-7 0 0,-6 7 0 16,6-2 0-16,-6 2 0 0,7-4 0 0,-7 4 0 16,10-4 0-1,-10 4 0-15,9-3 0 0,-9 3 0 0,7-3 0 16,-7 3 0-16,10-5 0 0,-10 5 0 0,9-3 0 15,-9 3 0-15,7-2 0 0,-7 2 0 0,6-4 0 16,-6 4 0-16,9-3 0 0,-9 3 0 0,11-2 0 16,-11 2 0-16,9-3 0 0,-9 3 0 15,13-4 0-15,-13 4 0 0,16-5 0 0,-16 5 0 0,11-3 0 16,-11 3 0-16,10-3 0 0,-10 3 0 0,12-2 0 16,-12 2 0-16,11-3 0 0,-11 3 0 0,12-3 0 15,-12 3 0-15,16-3 0 0,-16 3 0 16,16-3 0-16,-16 3 0 0,11-1 0 0,-11 1 0 0,15-2 0 15,-15 2 0-15,15-3 0 0,-15 3 0 16,14-1 0-16,-14 1 0 0,17-2 0 0,-17 2 0 16,16-1 0-16,-16 1 0 15,17-2 0-15,-17 2 0 0,17 0 0 16,-17 0 0-16,15-3 0 0,-15 3 0 0,12-1 0 16,-12 1 0-16,14 0 0 0,-14 0 0 0,17 0 0 15,-17 0 0-15,17 0 0 0,-17 0 0 0,19-2 0 16,-19 2 0-16,20 0 0 0,-20 0 0 0,20-1 0 15,-20 1 0-15,16 0 0 0,-16 0 0 0,20 0 0 16,-20 0 0-16,18 0 0 0,-18 0 0 0,14 1 0 0,-14-1 0 16,19 2 0-16,-19-2 0 0,16 1 0 15,-16-1 0-15,25 1 0 0,-25-1 0 0,22 2 0 16,-22-2 0-16,23 2 0 0,-23-2 0 0,22 1 0 0,-22-1 0 16,24 3 0-16,-24-3 0 0,23 3 0 0,-23-3 0 15,24 3 0-15,-24-3 0 0,23 3 0 16,-23-3 0-16,18 4 0 0,-18-4 0 0,15 3 0 0,-15-3 0 15,17 2 0-15,-17-2 0 0,21 1 0 0,-21-1 0 16,21 1 0-16,-21-1 0 0,23 3 0 16,-23-3 0-16,19 0 0 0,-19 0 0 0,20 3 0 15,-20-3 0-15,18 3 0 0,-18-3 0 0,17 2 0 16,-17-2 0-16,15 1 0 0,-15-1 0 0,20 0 0 16,-20 0 0-16,16 0 0 15,-16 0 0-15,18 2 0 0,-18-2 0 16,17 1 0-16,-17-1 0 0,20 0 0 0,-20 0 0 15,20 1 0-15,-20-1 0 0,14 0 0 0,-14 0 0 16,18 2 0-16,-18-2 0 0,16 0 0 0,-16 0 0 0,16 1 0 16,-16-1 0-16,16 1 0 0,-16-1 0 0,18 0 0 15,-18 0 0-15,15 3 0 0,-15-3 0 0,19 0 0 16,-19 0 0-16,19 1 0 0,-19-1 0 16,20 1 0-16,-20-1 0 0,21 2 0 0,-21-2 0 15,20 1 0-15,-20-1 0 0,20 1 0 0,-20-1 0 16,19 2 0-16,-19-2 0 0,24 1 0 15,-24-1 0-15,23 0 0 0,-23 0 0 0,20 2 0 0,-20-2 0 16,20 0 0-16,-20 0 0 0,20 2 0 16,-20-2 0-16,18 0 0 15,-18 0 0-15,21-2 0 0,-21 2 0 0,18 0 0 16,-18 0 0-16,17-2 0 0,-17 2 0 16,17 0 0-16,-17 0 0 0,18-1 0 0,-18 1 0 15,14-2 0-15,-14 2 0 0,17-1 0 0,-17 1 0 16,17-1 0-16,-17 1 0 0,18-3 0 0,-18 3 0 15,17-1 0-15,-17 1 0 0,15 0 0 0,-15 0 0 16,16 0 0-16,-16 0 0 0,9 0 0 0,-9 0 0 0,13 0 0 16,-13 0 0-16,14-3 0 0,-14 3 0 0,12-1 0 15,-12 1 0-15,8-1 0 0,-8 1 0 16,10 0 0-16,-10 0 0 16,10 0 0-16,-10 0 0 0,10 0 0 0,-10 0 0 15,6 0 0-15,-6 0 0 0,6 0 0 0,-6 0 0 16,3 0 0-16,-3 0 0 0,3 0 0 0,-3 0 0 0,1 0 0 0,-1 0 0 0,3 0 0 15,-3 0 0-15,0 0 0 0,0 0 0 0,-3-3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B1233-933A-492F-A0ED-914C7D28DDA1}" type="datetimeFigureOut">
              <a:rPr lang="en-GB" smtClean="0"/>
              <a:t>20/06/2024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FE151-0036-4D0F-8FA9-E19148D872F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customXml" Target="../ink/ink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145" t="12459" r="5602" b="8349"/>
          <a:stretch/>
        </p:blipFill>
        <p:spPr>
          <a:xfrm>
            <a:off x="376975" y="110836"/>
            <a:ext cx="11448423" cy="653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167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597" y="84175"/>
            <a:ext cx="6315133" cy="6508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730" y="1052472"/>
            <a:ext cx="2733675" cy="228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33" y="1458587"/>
            <a:ext cx="18669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84344"/>
            <a:ext cx="6048260" cy="419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558" y="1880932"/>
            <a:ext cx="6047756" cy="41944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27510" r="13303" b="15943"/>
          <a:stretch/>
        </p:blipFill>
        <p:spPr>
          <a:xfrm>
            <a:off x="172024" y="286438"/>
            <a:ext cx="2229653" cy="7271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0012" t="21301" r="7177" b="7232"/>
          <a:stretch/>
        </p:blipFill>
        <p:spPr>
          <a:xfrm>
            <a:off x="2863338" y="88135"/>
            <a:ext cx="2083235" cy="20832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8261" y="159660"/>
            <a:ext cx="3162300" cy="1285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0561" y="88135"/>
            <a:ext cx="2566470" cy="214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06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3" y="1208681"/>
            <a:ext cx="5251130" cy="38590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846" y="1206543"/>
            <a:ext cx="5251130" cy="3859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7925"/>
          <a:stretch/>
        </p:blipFill>
        <p:spPr>
          <a:xfrm>
            <a:off x="1964150" y="5067759"/>
            <a:ext cx="2609850" cy="17902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965" y="5065621"/>
            <a:ext cx="2609314" cy="17923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251" y="89684"/>
            <a:ext cx="1406840" cy="13339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6357" y="94761"/>
            <a:ext cx="1018318" cy="132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7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908" b="8700"/>
          <a:stretch/>
        </p:blipFill>
        <p:spPr>
          <a:xfrm>
            <a:off x="283856" y="88135"/>
            <a:ext cx="11195720" cy="42745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24942" b="17502"/>
          <a:stretch/>
        </p:blipFill>
        <p:spPr>
          <a:xfrm>
            <a:off x="504194" y="4627084"/>
            <a:ext cx="10049966" cy="125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25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1556" y="2321004"/>
            <a:ext cx="83293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1568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84344"/>
            <a:ext cx="6048260" cy="419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558" y="1880932"/>
            <a:ext cx="6047756" cy="41944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27510" r="13303" b="15943"/>
          <a:stretch/>
        </p:blipFill>
        <p:spPr>
          <a:xfrm>
            <a:off x="172024" y="286438"/>
            <a:ext cx="2229653" cy="7271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0012" t="21301" r="7177" b="7232"/>
          <a:stretch/>
        </p:blipFill>
        <p:spPr>
          <a:xfrm>
            <a:off x="2863338" y="88135"/>
            <a:ext cx="2083235" cy="20832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8261" y="159660"/>
            <a:ext cx="3162300" cy="1285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0561" y="88135"/>
            <a:ext cx="2566470" cy="21467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97096" y="2773221"/>
            <a:ext cx="404466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7095" y="3257176"/>
            <a:ext cx="404466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10544" y="3669353"/>
            <a:ext cx="404466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10543" y="4153308"/>
            <a:ext cx="535516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83649" y="4581183"/>
            <a:ext cx="562409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83648" y="5065138"/>
            <a:ext cx="562409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4489" y="5482597"/>
            <a:ext cx="641568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853207" y="2773221"/>
            <a:ext cx="49611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853206" y="3257176"/>
            <a:ext cx="49611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866655" y="3669353"/>
            <a:ext cx="49611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866654" y="4153308"/>
            <a:ext cx="49611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839761" y="4581183"/>
            <a:ext cx="49611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839760" y="5065138"/>
            <a:ext cx="49611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839761" y="5482597"/>
            <a:ext cx="509557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97213" y="2773221"/>
            <a:ext cx="51373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97212" y="3257176"/>
            <a:ext cx="51373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10661" y="3669353"/>
            <a:ext cx="51373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610660" y="4153308"/>
            <a:ext cx="51373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83767" y="4581183"/>
            <a:ext cx="51373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83766" y="5065138"/>
            <a:ext cx="51373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83767" y="5482597"/>
            <a:ext cx="51373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33865" y="2773221"/>
            <a:ext cx="533192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33864" y="3257176"/>
            <a:ext cx="533192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47313" y="3669353"/>
            <a:ext cx="533192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47312" y="4153308"/>
            <a:ext cx="533192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520419" y="4581183"/>
            <a:ext cx="533192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520418" y="5065138"/>
            <a:ext cx="533192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520419" y="5482597"/>
            <a:ext cx="533192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1029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3" y="1208681"/>
            <a:ext cx="5251130" cy="38590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846" y="1206543"/>
            <a:ext cx="5251130" cy="3859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7925"/>
          <a:stretch/>
        </p:blipFill>
        <p:spPr>
          <a:xfrm>
            <a:off x="1964150" y="5067759"/>
            <a:ext cx="2609850" cy="17902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9965" y="5065621"/>
            <a:ext cx="2609314" cy="17923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251" y="89684"/>
            <a:ext cx="1406840" cy="13339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6357" y="94761"/>
            <a:ext cx="1018318" cy="13288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66610" y="4844661"/>
            <a:ext cx="64118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31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6609" y="5173223"/>
            <a:ext cx="64118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120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66609" y="5493815"/>
            <a:ext cx="64118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76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66609" y="5804431"/>
            <a:ext cx="64118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59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66609" y="6099711"/>
            <a:ext cx="64118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101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6609" y="6435639"/>
            <a:ext cx="641183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42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236771" y="4840741"/>
            <a:ext cx="61630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81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236770" y="5169303"/>
            <a:ext cx="61630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123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36770" y="5489895"/>
            <a:ext cx="61630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236770" y="5800511"/>
            <a:ext cx="61630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236770" y="6095791"/>
            <a:ext cx="61630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110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236770" y="6431719"/>
            <a:ext cx="616301" cy="32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20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31BD824-3112-6E2E-5753-54876D38576B}"/>
                  </a:ext>
                </a:extLst>
              </p14:cNvPr>
              <p14:cNvContentPartPr/>
              <p14:nvPr/>
            </p14:nvContentPartPr>
            <p14:xfrm>
              <a:off x="1766880" y="1543680"/>
              <a:ext cx="9234360" cy="28641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31BD824-3112-6E2E-5753-54876D38576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57520" y="1534320"/>
                <a:ext cx="9253080" cy="288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691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908" b="8700"/>
          <a:stretch/>
        </p:blipFill>
        <p:spPr>
          <a:xfrm>
            <a:off x="283856" y="88135"/>
            <a:ext cx="11195720" cy="42745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24942" b="17502"/>
          <a:stretch/>
        </p:blipFill>
        <p:spPr>
          <a:xfrm>
            <a:off x="504194" y="4627084"/>
            <a:ext cx="10049966" cy="1255923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6454587" y="807080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771828" y="2235051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785411" y="807080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9247796" y="2225407"/>
            <a:ext cx="0" cy="121720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66912" y="796509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713641" y="2290483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454587" y="1945281"/>
            <a:ext cx="2330824" cy="131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454587" y="783062"/>
            <a:ext cx="2330824" cy="13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263344" y="2864385"/>
            <a:ext cx="724811" cy="177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190431" y="3381854"/>
            <a:ext cx="1057365" cy="96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949886" y="1385303"/>
            <a:ext cx="1504701" cy="79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190431" y="2241638"/>
            <a:ext cx="105736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771828" y="1410524"/>
            <a:ext cx="1031077" cy="45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7696199" y="2864385"/>
            <a:ext cx="494232" cy="43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190431" y="2241638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988585" y="807080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802905" y="789785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9988155" y="2225407"/>
            <a:ext cx="0" cy="11564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571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41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2015-11-22T04:44:05Z</dcterms:created>
  <dcterms:modified xsi:type="dcterms:W3CDTF">2024-06-20T08:19:00Z</dcterms:modified>
</cp:coreProperties>
</file>