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670" r:id="rId2"/>
    <p:sldId id="666" r:id="rId3"/>
    <p:sldId id="673" r:id="rId4"/>
    <p:sldId id="674" r:id="rId5"/>
    <p:sldId id="667" r:id="rId6"/>
    <p:sldId id="663" r:id="rId7"/>
    <p:sldId id="675" r:id="rId8"/>
    <p:sldId id="676" r:id="rId9"/>
    <p:sldId id="6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5DD213-9324-4255-857F-8FBC47374497}" v="313" dt="2024-10-24T10:43:09.5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A5DD213-9324-4255-857F-8FBC47374497}"/>
    <pc:docChg chg="undo custSel addSld delSld modSld modMainMaster modNotesMaster">
      <pc:chgData name="Stewart Gale" userId="3647ddd2-6040-41ae-a96d-232c23482af8" providerId="ADAL" clId="{9A5DD213-9324-4255-857F-8FBC47374497}" dt="2024-10-24T10:43:09.507" v="558" actId="20577"/>
      <pc:docMkLst>
        <pc:docMk/>
      </pc:docMkLst>
      <pc:sldChg chg="addSp delSp modSp mod delAnim modAnim">
        <pc:chgData name="Stewart Gale" userId="3647ddd2-6040-41ae-a96d-232c23482af8" providerId="ADAL" clId="{9A5DD213-9324-4255-857F-8FBC47374497}" dt="2023-08-18T05:15:02.525" v="268" actId="1076"/>
        <pc:sldMkLst>
          <pc:docMk/>
          <pc:sldMk cId="138221043" sldId="663"/>
        </pc:sldMkLst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138221043" sldId="663"/>
            <ac:spMk id="3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14:34.802" v="255" actId="1076"/>
          <ac:spMkLst>
            <pc:docMk/>
            <pc:sldMk cId="138221043" sldId="663"/>
            <ac:spMk id="7" creationId="{00000000-0000-0000-0000-000000000000}"/>
          </ac:spMkLst>
        </pc:spChg>
        <pc:spChg chg="del mod">
          <ac:chgData name="Stewart Gale" userId="3647ddd2-6040-41ae-a96d-232c23482af8" providerId="ADAL" clId="{9A5DD213-9324-4255-857F-8FBC47374497}" dt="2023-08-18T05:10:56.858" v="175" actId="478"/>
          <ac:spMkLst>
            <pc:docMk/>
            <pc:sldMk cId="138221043" sldId="663"/>
            <ac:spMk id="8" creationId="{00000000-0000-0000-0000-000000000000}"/>
          </ac:spMkLst>
        </pc:spChg>
        <pc:spChg chg="add mod">
          <ac:chgData name="Stewart Gale" userId="3647ddd2-6040-41ae-a96d-232c23482af8" providerId="ADAL" clId="{9A5DD213-9324-4255-857F-8FBC47374497}" dt="2023-08-18T05:13:59.518" v="251" actId="1076"/>
          <ac:spMkLst>
            <pc:docMk/>
            <pc:sldMk cId="138221043" sldId="663"/>
            <ac:spMk id="9" creationId="{56868847-4FC0-7E3B-FB7D-8AAE7D491AC6}"/>
          </ac:spMkLst>
        </pc:spChg>
        <pc:spChg chg="add mod">
          <ac:chgData name="Stewart Gale" userId="3647ddd2-6040-41ae-a96d-232c23482af8" providerId="ADAL" clId="{9A5DD213-9324-4255-857F-8FBC47374497}" dt="2023-08-18T05:14:34.802" v="255" actId="1076"/>
          <ac:spMkLst>
            <pc:docMk/>
            <pc:sldMk cId="138221043" sldId="663"/>
            <ac:spMk id="11" creationId="{3CFE7ED3-F39F-4FD8-DC47-4984ED3412B3}"/>
          </ac:spMkLst>
        </pc:spChg>
        <pc:spChg chg="del mod">
          <ac:chgData name="Stewart Gale" userId="3647ddd2-6040-41ae-a96d-232c23482af8" providerId="ADAL" clId="{9A5DD213-9324-4255-857F-8FBC47374497}" dt="2023-08-18T05:10:56.858" v="175" actId="478"/>
          <ac:spMkLst>
            <pc:docMk/>
            <pc:sldMk cId="138221043" sldId="663"/>
            <ac:spMk id="12" creationId="{00000000-0000-0000-0000-000000000000}"/>
          </ac:spMkLst>
        </pc:spChg>
        <pc:spChg chg="del mod">
          <ac:chgData name="Stewart Gale" userId="3647ddd2-6040-41ae-a96d-232c23482af8" providerId="ADAL" clId="{9A5DD213-9324-4255-857F-8FBC47374497}" dt="2023-08-18T05:10:59.498" v="176" actId="478"/>
          <ac:spMkLst>
            <pc:docMk/>
            <pc:sldMk cId="138221043" sldId="663"/>
            <ac:spMk id="13" creationId="{00000000-0000-0000-0000-000000000000}"/>
          </ac:spMkLst>
        </pc:spChg>
        <pc:spChg chg="add mod">
          <ac:chgData name="Stewart Gale" userId="3647ddd2-6040-41ae-a96d-232c23482af8" providerId="ADAL" clId="{9A5DD213-9324-4255-857F-8FBC47374497}" dt="2023-08-18T05:14:34.802" v="255" actId="1076"/>
          <ac:spMkLst>
            <pc:docMk/>
            <pc:sldMk cId="138221043" sldId="663"/>
            <ac:spMk id="15" creationId="{FE3DAD0C-E0EE-D548-0916-BF5C49BECFF7}"/>
          </ac:spMkLst>
        </pc:spChg>
        <pc:spChg chg="add mod">
          <ac:chgData name="Stewart Gale" userId="3647ddd2-6040-41ae-a96d-232c23482af8" providerId="ADAL" clId="{9A5DD213-9324-4255-857F-8FBC47374497}" dt="2023-08-18T05:14:34.802" v="255" actId="1076"/>
          <ac:spMkLst>
            <pc:docMk/>
            <pc:sldMk cId="138221043" sldId="663"/>
            <ac:spMk id="17" creationId="{9C3253EF-7174-B7C1-773B-5DD8CA6B10D6}"/>
          </ac:spMkLst>
        </pc:spChg>
        <pc:spChg chg="add mod">
          <ac:chgData name="Stewart Gale" userId="3647ddd2-6040-41ae-a96d-232c23482af8" providerId="ADAL" clId="{9A5DD213-9324-4255-857F-8FBC47374497}" dt="2023-08-18T05:14:34.802" v="255" actId="1076"/>
          <ac:spMkLst>
            <pc:docMk/>
            <pc:sldMk cId="138221043" sldId="663"/>
            <ac:spMk id="19" creationId="{D1767237-C26D-25DB-4432-C5323410135E}"/>
          </ac:spMkLst>
        </pc:spChg>
        <pc:spChg chg="add mod">
          <ac:chgData name="Stewart Gale" userId="3647ddd2-6040-41ae-a96d-232c23482af8" providerId="ADAL" clId="{9A5DD213-9324-4255-857F-8FBC47374497}" dt="2023-08-18T05:15:02.525" v="268" actId="1076"/>
          <ac:spMkLst>
            <pc:docMk/>
            <pc:sldMk cId="138221043" sldId="663"/>
            <ac:spMk id="20" creationId="{DFBA4772-EB04-6093-6871-8EAD380770AF}"/>
          </ac:spMkLst>
        </pc:spChg>
        <pc:grpChg chg="del mod">
          <ac:chgData name="Stewart Gale" userId="3647ddd2-6040-41ae-a96d-232c23482af8" providerId="ADAL" clId="{9A5DD213-9324-4255-857F-8FBC47374497}" dt="2023-08-18T05:10:38.388" v="170" actId="478"/>
          <ac:grpSpMkLst>
            <pc:docMk/>
            <pc:sldMk cId="138221043" sldId="663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9A5DD213-9324-4255-857F-8FBC47374497}" dt="2023-08-18T05:12:07.550" v="207" actId="1076"/>
          <ac:picMkLst>
            <pc:docMk/>
            <pc:sldMk cId="138221043" sldId="663"/>
            <ac:picMk id="5" creationId="{00000000-0000-0000-0000-000000000000}"/>
          </ac:picMkLst>
        </pc:picChg>
        <pc:cxnChg chg="mod">
          <ac:chgData name="Stewart Gale" userId="3647ddd2-6040-41ae-a96d-232c23482af8" providerId="ADAL" clId="{9A5DD213-9324-4255-857F-8FBC47374497}" dt="2023-08-18T05:01:33.234" v="0"/>
          <ac:cxnSpMkLst>
            <pc:docMk/>
            <pc:sldMk cId="138221043" sldId="663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9A5DD213-9324-4255-857F-8FBC47374497}" dt="2024-10-24T10:43:09.507" v="558" actId="20577"/>
        <pc:sldMkLst>
          <pc:docMk/>
          <pc:sldMk cId="951440045" sldId="664"/>
        </pc:sldMkLst>
        <pc:spChg chg="add mod">
          <ac:chgData name="Stewart Gale" userId="3647ddd2-6040-41ae-a96d-232c23482af8" providerId="ADAL" clId="{9A5DD213-9324-4255-857F-8FBC47374497}" dt="2023-10-05T06:47:13.047" v="553" actId="1076"/>
          <ac:spMkLst>
            <pc:docMk/>
            <pc:sldMk cId="951440045" sldId="664"/>
            <ac:spMk id="3" creationId="{DF9C532C-ED45-E32F-09CB-49DDCFF72D71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951440045" sldId="664"/>
            <ac:spMk id="4" creationId="{00000000-0000-0000-0000-000000000000}"/>
          </ac:spMkLst>
        </pc:spChg>
        <pc:spChg chg="add mod">
          <ac:chgData name="Stewart Gale" userId="3647ddd2-6040-41ae-a96d-232c23482af8" providerId="ADAL" clId="{9A5DD213-9324-4255-857F-8FBC47374497}" dt="2024-10-24T10:43:09.507" v="558" actId="20577"/>
          <ac:spMkLst>
            <pc:docMk/>
            <pc:sldMk cId="951440045" sldId="664"/>
            <ac:spMk id="6" creationId="{C9A9896F-68B3-81AC-F4C5-AE6CA89DE10F}"/>
          </ac:spMkLst>
        </pc:spChg>
        <pc:spChg chg="add mod">
          <ac:chgData name="Stewart Gale" userId="3647ddd2-6040-41ae-a96d-232c23482af8" providerId="ADAL" clId="{9A5DD213-9324-4255-857F-8FBC47374497}" dt="2023-10-05T06:46:40.046" v="539" actId="1076"/>
          <ac:spMkLst>
            <pc:docMk/>
            <pc:sldMk cId="951440045" sldId="664"/>
            <ac:spMk id="8" creationId="{CAF0AD58-0E2B-097A-D886-2AAFDDBA57A6}"/>
          </ac:spMkLst>
        </pc:spChg>
        <pc:spChg chg="add mod">
          <ac:chgData name="Stewart Gale" userId="3647ddd2-6040-41ae-a96d-232c23482af8" providerId="ADAL" clId="{9A5DD213-9324-4255-857F-8FBC47374497}" dt="2023-10-05T06:46:40.046" v="539" actId="1076"/>
          <ac:spMkLst>
            <pc:docMk/>
            <pc:sldMk cId="951440045" sldId="664"/>
            <ac:spMk id="9" creationId="{989D169C-594A-6B16-FC54-87F6619B360B}"/>
          </ac:spMkLst>
        </pc:spChg>
        <pc:spChg chg="add mod">
          <ac:chgData name="Stewart Gale" userId="3647ddd2-6040-41ae-a96d-232c23482af8" providerId="ADAL" clId="{9A5DD213-9324-4255-857F-8FBC47374497}" dt="2023-08-18T05:29:28.056" v="528" actId="20577"/>
          <ac:spMkLst>
            <pc:docMk/>
            <pc:sldMk cId="951440045" sldId="664"/>
            <ac:spMk id="10" creationId="{5DE3D6C8-48B5-7B85-1C7A-E1440746CEED}"/>
          </ac:spMkLst>
        </pc:spChg>
        <pc:grpChg chg="del mod">
          <ac:chgData name="Stewart Gale" userId="3647ddd2-6040-41ae-a96d-232c23482af8" providerId="ADAL" clId="{9A5DD213-9324-4255-857F-8FBC47374497}" dt="2023-08-18T05:20:02.047" v="356" actId="478"/>
          <ac:grpSpMkLst>
            <pc:docMk/>
            <pc:sldMk cId="951440045" sldId="664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9A5DD213-9324-4255-857F-8FBC47374497}" dt="2023-08-18T05:20:07.037" v="358" actId="14100"/>
          <ac:picMkLst>
            <pc:docMk/>
            <pc:sldMk cId="951440045" sldId="664"/>
            <ac:picMk id="2" creationId="{00000000-0000-0000-0000-000000000000}"/>
          </ac:picMkLst>
        </pc:picChg>
        <pc:picChg chg="del mod modCrop">
          <ac:chgData name="Stewart Gale" userId="3647ddd2-6040-41ae-a96d-232c23482af8" providerId="ADAL" clId="{9A5DD213-9324-4255-857F-8FBC47374497}" dt="2023-08-18T05:29:18.949" v="526" actId="478"/>
          <ac:picMkLst>
            <pc:docMk/>
            <pc:sldMk cId="951440045" sldId="664"/>
            <ac:picMk id="7" creationId="{00000000-0000-0000-0000-000000000000}"/>
          </ac:picMkLst>
        </pc:picChg>
        <pc:cxnChg chg="mod">
          <ac:chgData name="Stewart Gale" userId="3647ddd2-6040-41ae-a96d-232c23482af8" providerId="ADAL" clId="{9A5DD213-9324-4255-857F-8FBC47374497}" dt="2023-08-18T05:01:33.234" v="0"/>
          <ac:cxnSpMkLst>
            <pc:docMk/>
            <pc:sldMk cId="951440045" sldId="664"/>
            <ac:cxnSpMk id="5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9A5DD213-9324-4255-857F-8FBC47374497}" dt="2023-08-18T05:29:56.235" v="532"/>
        <pc:sldMkLst>
          <pc:docMk/>
          <pc:sldMk cId="3023584901" sldId="666"/>
        </pc:sldMkLst>
        <pc:spChg chg="add mod">
          <ac:chgData name="Stewart Gale" userId="3647ddd2-6040-41ae-a96d-232c23482af8" providerId="ADAL" clId="{9A5DD213-9324-4255-857F-8FBC47374497}" dt="2023-08-18T05:03:48.919" v="34" actId="207"/>
          <ac:spMkLst>
            <pc:docMk/>
            <pc:sldMk cId="3023584901" sldId="666"/>
            <ac:spMk id="2" creationId="{71090AF9-9799-D404-5905-64D12951D733}"/>
          </ac:spMkLst>
        </pc:spChg>
        <pc:spChg chg="del mod">
          <ac:chgData name="Stewart Gale" userId="3647ddd2-6040-41ae-a96d-232c23482af8" providerId="ADAL" clId="{9A5DD213-9324-4255-857F-8FBC47374497}" dt="2023-08-18T05:05:16.432" v="54" actId="478"/>
          <ac:spMkLst>
            <pc:docMk/>
            <pc:sldMk cId="3023584901" sldId="666"/>
            <ac:spMk id="3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5:59.261" v="69" actId="1076"/>
          <ac:spMkLst>
            <pc:docMk/>
            <pc:sldMk cId="3023584901" sldId="666"/>
            <ac:spMk id="4" creationId="{00000000-0000-0000-0000-000000000000}"/>
          </ac:spMkLst>
        </pc:spChg>
        <pc:spChg chg="del mod">
          <ac:chgData name="Stewart Gale" userId="3647ddd2-6040-41ae-a96d-232c23482af8" providerId="ADAL" clId="{9A5DD213-9324-4255-857F-8FBC47374497}" dt="2023-08-18T05:03:30.127" v="20" actId="478"/>
          <ac:spMkLst>
            <pc:docMk/>
            <pc:sldMk cId="3023584901" sldId="666"/>
            <ac:spMk id="5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5:59.261" v="69" actId="1076"/>
          <ac:spMkLst>
            <pc:docMk/>
            <pc:sldMk cId="3023584901" sldId="666"/>
            <ac:spMk id="6" creationId="{00000000-0000-0000-0000-000000000000}"/>
          </ac:spMkLst>
        </pc:spChg>
        <pc:spChg chg="add mod">
          <ac:chgData name="Stewart Gale" userId="3647ddd2-6040-41ae-a96d-232c23482af8" providerId="ADAL" clId="{9A5DD213-9324-4255-857F-8FBC47374497}" dt="2023-08-18T05:05:59.261" v="69" actId="1076"/>
          <ac:spMkLst>
            <pc:docMk/>
            <pc:sldMk cId="3023584901" sldId="666"/>
            <ac:spMk id="7" creationId="{077F2686-6A9A-73D6-5497-6BD2B554F6AB}"/>
          </ac:spMkLst>
        </pc:spChg>
        <pc:spChg chg="del mod topLvl">
          <ac:chgData name="Stewart Gale" userId="3647ddd2-6040-41ae-a96d-232c23482af8" providerId="ADAL" clId="{9A5DD213-9324-4255-857F-8FBC47374497}" dt="2023-08-18T05:03:32.087" v="21" actId="478"/>
          <ac:spMkLst>
            <pc:docMk/>
            <pc:sldMk cId="3023584901" sldId="666"/>
            <ac:spMk id="9" creationId="{00000000-0000-0000-0000-000000000000}"/>
          </ac:spMkLst>
        </pc:spChg>
        <pc:grpChg chg="del mod">
          <ac:chgData name="Stewart Gale" userId="3647ddd2-6040-41ae-a96d-232c23482af8" providerId="ADAL" clId="{9A5DD213-9324-4255-857F-8FBC47374497}" dt="2023-08-18T05:02:18.782" v="13" actId="478"/>
          <ac:grpSpMkLst>
            <pc:docMk/>
            <pc:sldMk cId="3023584901" sldId="666"/>
            <ac:grpSpMk id="8" creationId="{00000000-0000-0000-0000-000000000000}"/>
          </ac:grpSpMkLst>
        </pc:grpChg>
        <pc:cxnChg chg="del mod topLvl">
          <ac:chgData name="Stewart Gale" userId="3647ddd2-6040-41ae-a96d-232c23482af8" providerId="ADAL" clId="{9A5DD213-9324-4255-857F-8FBC47374497}" dt="2023-08-18T05:02:18.782" v="13" actId="478"/>
          <ac:cxnSpMkLst>
            <pc:docMk/>
            <pc:sldMk cId="3023584901" sldId="666"/>
            <ac:cxnSpMk id="10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9A5DD213-9324-4255-857F-8FBC47374497}" dt="2023-08-18T05:10:24.270" v="169" actId="113"/>
        <pc:sldMkLst>
          <pc:docMk/>
          <pc:sldMk cId="1169937648" sldId="667"/>
        </pc:sldMkLst>
        <pc:spChg chg="add mod">
          <ac:chgData name="Stewart Gale" userId="3647ddd2-6040-41ae-a96d-232c23482af8" providerId="ADAL" clId="{9A5DD213-9324-4255-857F-8FBC47374497}" dt="2023-08-18T05:09:25.239" v="152" actId="1076"/>
          <ac:spMkLst>
            <pc:docMk/>
            <pc:sldMk cId="1169937648" sldId="667"/>
            <ac:spMk id="2" creationId="{51F6A605-7B3A-87CA-0A9C-B55AC4AD606B}"/>
          </ac:spMkLst>
        </pc:spChg>
        <pc:spChg chg="del mod">
          <ac:chgData name="Stewart Gale" userId="3647ddd2-6040-41ae-a96d-232c23482af8" providerId="ADAL" clId="{9A5DD213-9324-4255-857F-8FBC47374497}" dt="2023-08-18T05:09:11.239" v="146" actId="478"/>
          <ac:spMkLst>
            <pc:docMk/>
            <pc:sldMk cId="1169937648" sldId="667"/>
            <ac:spMk id="4" creationId="{00000000-0000-0000-0000-000000000000}"/>
          </ac:spMkLst>
        </pc:spChg>
        <pc:spChg chg="del mod">
          <ac:chgData name="Stewart Gale" userId="3647ddd2-6040-41ae-a96d-232c23482af8" providerId="ADAL" clId="{9A5DD213-9324-4255-857F-8FBC47374497}" dt="2023-08-18T05:09:11.239" v="146" actId="478"/>
          <ac:spMkLst>
            <pc:docMk/>
            <pc:sldMk cId="1169937648" sldId="667"/>
            <ac:spMk id="5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10:14.864" v="167" actId="207"/>
          <ac:spMkLst>
            <pc:docMk/>
            <pc:sldMk cId="1169937648" sldId="667"/>
            <ac:spMk id="8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9:52.929" v="160" actId="207"/>
          <ac:spMkLst>
            <pc:docMk/>
            <pc:sldMk cId="1169937648" sldId="667"/>
            <ac:spMk id="9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10:24.270" v="169" actId="113"/>
          <ac:spMkLst>
            <pc:docMk/>
            <pc:sldMk cId="1169937648" sldId="667"/>
            <ac:spMk id="11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1169937648" sldId="667"/>
            <ac:spMk id="13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10:19.472" v="168" actId="1076"/>
          <ac:spMkLst>
            <pc:docMk/>
            <pc:sldMk cId="1169937648" sldId="667"/>
            <ac:spMk id="15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9:52.929" v="160" actId="207"/>
          <ac:spMkLst>
            <pc:docMk/>
            <pc:sldMk cId="1169937648" sldId="667"/>
            <ac:spMk id="16" creationId="{00000000-0000-0000-0000-000000000000}"/>
          </ac:spMkLst>
        </pc:spChg>
        <pc:grpChg chg="del mod">
          <ac:chgData name="Stewart Gale" userId="3647ddd2-6040-41ae-a96d-232c23482af8" providerId="ADAL" clId="{9A5DD213-9324-4255-857F-8FBC47374497}" dt="2023-08-18T05:08:16.891" v="137" actId="478"/>
          <ac:grpSpMkLst>
            <pc:docMk/>
            <pc:sldMk cId="1169937648" sldId="667"/>
            <ac:grpSpMk id="12" creationId="{00000000-0000-0000-0000-000000000000}"/>
          </ac:grpSpMkLst>
        </pc:grpChg>
        <pc:picChg chg="mod">
          <ac:chgData name="Stewart Gale" userId="3647ddd2-6040-41ae-a96d-232c23482af8" providerId="ADAL" clId="{9A5DD213-9324-4255-857F-8FBC47374497}" dt="2023-08-18T05:09:52.929" v="160" actId="207"/>
          <ac:picMkLst>
            <pc:docMk/>
            <pc:sldMk cId="1169937648" sldId="667"/>
            <ac:picMk id="10" creationId="{00000000-0000-0000-0000-000000000000}"/>
          </ac:picMkLst>
        </pc:picChg>
        <pc:picChg chg="mod">
          <ac:chgData name="Stewart Gale" userId="3647ddd2-6040-41ae-a96d-232c23482af8" providerId="ADAL" clId="{9A5DD213-9324-4255-857F-8FBC47374497}" dt="2023-08-18T05:09:52.929" v="160" actId="207"/>
          <ac:picMkLst>
            <pc:docMk/>
            <pc:sldMk cId="1169937648" sldId="667"/>
            <ac:picMk id="1026" creationId="{00000000-0000-0000-0000-000000000000}"/>
          </ac:picMkLst>
        </pc:picChg>
        <pc:cxnChg chg="mod">
          <ac:chgData name="Stewart Gale" userId="3647ddd2-6040-41ae-a96d-232c23482af8" providerId="ADAL" clId="{9A5DD213-9324-4255-857F-8FBC47374497}" dt="2023-08-18T05:01:33.234" v="0"/>
          <ac:cxnSpMkLst>
            <pc:docMk/>
            <pc:sldMk cId="1169937648" sldId="667"/>
            <ac:cxnSpMk id="14" creationId="{00000000-0000-0000-0000-000000000000}"/>
          </ac:cxnSpMkLst>
        </pc:cxnChg>
      </pc:sldChg>
      <pc:sldChg chg="modSp del">
        <pc:chgData name="Stewart Gale" userId="3647ddd2-6040-41ae-a96d-232c23482af8" providerId="ADAL" clId="{9A5DD213-9324-4255-857F-8FBC47374497}" dt="2023-08-18T05:08:07.315" v="135" actId="47"/>
        <pc:sldMkLst>
          <pc:docMk/>
          <pc:sldMk cId="860368728" sldId="668"/>
        </pc:sldMkLst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860368728" sldId="668"/>
            <ac:spMk id="2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860368728" sldId="668"/>
            <ac:spMk id="4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860368728" sldId="668"/>
            <ac:spMk id="5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860368728" sldId="668"/>
            <ac:spMk id="6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860368728" sldId="668"/>
            <ac:spMk id="9" creationId="{00000000-0000-0000-0000-000000000000}"/>
          </ac:spMkLst>
        </pc:spChg>
        <pc:grpChg chg="mod">
          <ac:chgData name="Stewart Gale" userId="3647ddd2-6040-41ae-a96d-232c23482af8" providerId="ADAL" clId="{9A5DD213-9324-4255-857F-8FBC47374497}" dt="2023-08-18T05:01:33.234" v="0"/>
          <ac:grpSpMkLst>
            <pc:docMk/>
            <pc:sldMk cId="860368728" sldId="668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9A5DD213-9324-4255-857F-8FBC47374497}" dt="2023-08-18T05:01:33.234" v="0"/>
          <ac:cxnSpMkLst>
            <pc:docMk/>
            <pc:sldMk cId="860368728" sldId="668"/>
            <ac:cxnSpMk id="10" creationId="{00000000-0000-0000-0000-000000000000}"/>
          </ac:cxnSpMkLst>
        </pc:cxnChg>
      </pc:sldChg>
      <pc:sldChg chg="delSp modSp mod">
        <pc:chgData name="Stewart Gale" userId="3647ddd2-6040-41ae-a96d-232c23482af8" providerId="ADAL" clId="{9A5DD213-9324-4255-857F-8FBC47374497}" dt="2023-10-09T07:28:31.916" v="556" actId="20577"/>
        <pc:sldMkLst>
          <pc:docMk/>
          <pc:sldMk cId="4281568754" sldId="670"/>
        </pc:sldMkLst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4281568754" sldId="670"/>
            <ac:spMk id="3" creationId="{1DCD659B-9B0F-4736-B272-47379BEFFD3A}"/>
          </ac:spMkLst>
        </pc:spChg>
        <pc:spChg chg="mod">
          <ac:chgData name="Stewart Gale" userId="3647ddd2-6040-41ae-a96d-232c23482af8" providerId="ADAL" clId="{9A5DD213-9324-4255-857F-8FBC47374497}" dt="2023-10-09T07:28:31.916" v="556" actId="20577"/>
          <ac:spMkLst>
            <pc:docMk/>
            <pc:sldMk cId="4281568754" sldId="670"/>
            <ac:spMk id="5" creationId="{00000000-0000-0000-0000-000000000000}"/>
          </ac:spMkLst>
        </pc:spChg>
        <pc:grpChg chg="del mod">
          <ac:chgData name="Stewart Gale" userId="3647ddd2-6040-41ae-a96d-232c23482af8" providerId="ADAL" clId="{9A5DD213-9324-4255-857F-8FBC47374497}" dt="2023-08-18T05:01:35.164" v="1" actId="478"/>
          <ac:grpSpMkLst>
            <pc:docMk/>
            <pc:sldMk cId="4281568754" sldId="67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9A5DD213-9324-4255-857F-8FBC47374497}" dt="2023-08-18T05:01:33.234" v="0"/>
          <ac:cxnSpMkLst>
            <pc:docMk/>
            <pc:sldMk cId="4281568754" sldId="670"/>
            <ac:cxnSpMk id="4" creationId="{694170A7-F542-433D-AE47-C7A950C348C9}"/>
          </ac:cxnSpMkLst>
        </pc:cxnChg>
      </pc:sldChg>
      <pc:sldChg chg="modSp del">
        <pc:chgData name="Stewart Gale" userId="3647ddd2-6040-41ae-a96d-232c23482af8" providerId="ADAL" clId="{9A5DD213-9324-4255-857F-8FBC47374497}" dt="2023-08-18T05:08:14.469" v="136" actId="47"/>
        <pc:sldMkLst>
          <pc:docMk/>
          <pc:sldMk cId="3088394370" sldId="671"/>
        </pc:sldMkLst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3088394370" sldId="671"/>
            <ac:spMk id="3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3088394370" sldId="671"/>
            <ac:spMk id="4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3088394370" sldId="671"/>
            <ac:spMk id="5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3088394370" sldId="671"/>
            <ac:spMk id="6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3088394370" sldId="671"/>
            <ac:spMk id="9" creationId="{00000000-0000-0000-0000-000000000000}"/>
          </ac:spMkLst>
        </pc:spChg>
        <pc:grpChg chg="mod">
          <ac:chgData name="Stewart Gale" userId="3647ddd2-6040-41ae-a96d-232c23482af8" providerId="ADAL" clId="{9A5DD213-9324-4255-857F-8FBC47374497}" dt="2023-08-18T05:01:33.234" v="0"/>
          <ac:grpSpMkLst>
            <pc:docMk/>
            <pc:sldMk cId="3088394370" sldId="671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9A5DD213-9324-4255-857F-8FBC47374497}" dt="2023-08-18T05:01:33.234" v="0"/>
          <ac:cxnSpMkLst>
            <pc:docMk/>
            <pc:sldMk cId="3088394370" sldId="671"/>
            <ac:cxnSpMk id="10" creationId="{00000000-0000-0000-0000-000000000000}"/>
          </ac:cxnSpMkLst>
        </pc:cxnChg>
      </pc:sldChg>
      <pc:sldChg chg="delSp modSp del mod">
        <pc:chgData name="Stewart Gale" userId="3647ddd2-6040-41ae-a96d-232c23482af8" providerId="ADAL" clId="{9A5DD213-9324-4255-857F-8FBC47374497}" dt="2023-08-18T05:07:29.969" v="105" actId="47"/>
        <pc:sldMkLst>
          <pc:docMk/>
          <pc:sldMk cId="1236711885" sldId="672"/>
        </pc:sldMkLst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1236711885" sldId="672"/>
            <ac:spMk id="3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1236711885" sldId="672"/>
            <ac:spMk id="4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1236711885" sldId="672"/>
            <ac:spMk id="5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1236711885" sldId="672"/>
            <ac:spMk id="6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k cId="1236711885" sldId="672"/>
            <ac:spMk id="9" creationId="{00000000-0000-0000-0000-000000000000}"/>
          </ac:spMkLst>
        </pc:spChg>
        <pc:grpChg chg="del mod">
          <ac:chgData name="Stewart Gale" userId="3647ddd2-6040-41ae-a96d-232c23482af8" providerId="ADAL" clId="{9A5DD213-9324-4255-857F-8FBC47374497}" dt="2023-08-18T05:06:27.741" v="72" actId="478"/>
          <ac:grpSpMkLst>
            <pc:docMk/>
            <pc:sldMk cId="1236711885" sldId="672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9A5DD213-9324-4255-857F-8FBC47374497}" dt="2023-08-18T05:01:33.234" v="0"/>
          <ac:cxnSpMkLst>
            <pc:docMk/>
            <pc:sldMk cId="1236711885" sldId="672"/>
            <ac:cxnSpMk id="10" creationId="{00000000-0000-0000-0000-000000000000}"/>
          </ac:cxnSpMkLst>
        </pc:cxnChg>
      </pc:sldChg>
      <pc:sldChg chg="modSp add mod modAnim">
        <pc:chgData name="Stewart Gale" userId="3647ddd2-6040-41ae-a96d-232c23482af8" providerId="ADAL" clId="{9A5DD213-9324-4255-857F-8FBC47374497}" dt="2023-08-18T05:30:20.115" v="535"/>
        <pc:sldMkLst>
          <pc:docMk/>
          <pc:sldMk cId="3585648139" sldId="673"/>
        </pc:sldMkLst>
        <pc:spChg chg="mod">
          <ac:chgData name="Stewart Gale" userId="3647ddd2-6040-41ae-a96d-232c23482af8" providerId="ADAL" clId="{9A5DD213-9324-4255-857F-8FBC47374497}" dt="2023-08-18T05:06:48.245" v="82" actId="20577"/>
          <ac:spMkLst>
            <pc:docMk/>
            <pc:sldMk cId="3585648139" sldId="673"/>
            <ac:spMk id="2" creationId="{71090AF9-9799-D404-5905-64D12951D733}"/>
          </ac:spMkLst>
        </pc:spChg>
        <pc:spChg chg="mod">
          <ac:chgData name="Stewart Gale" userId="3647ddd2-6040-41ae-a96d-232c23482af8" providerId="ADAL" clId="{9A5DD213-9324-4255-857F-8FBC47374497}" dt="2023-08-18T05:06:57.637" v="93" actId="20577"/>
          <ac:spMkLst>
            <pc:docMk/>
            <pc:sldMk cId="3585648139" sldId="673"/>
            <ac:spMk id="4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7:19.612" v="103" actId="1076"/>
          <ac:spMkLst>
            <pc:docMk/>
            <pc:sldMk cId="3585648139" sldId="673"/>
            <ac:spMk id="6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7:05.235" v="96" actId="20577"/>
          <ac:spMkLst>
            <pc:docMk/>
            <pc:sldMk cId="3585648139" sldId="673"/>
            <ac:spMk id="7" creationId="{077F2686-6A9A-73D6-5497-6BD2B554F6AB}"/>
          </ac:spMkLst>
        </pc:spChg>
      </pc:sldChg>
      <pc:sldChg chg="modSp add modAnim">
        <pc:chgData name="Stewart Gale" userId="3647ddd2-6040-41ae-a96d-232c23482af8" providerId="ADAL" clId="{9A5DD213-9324-4255-857F-8FBC47374497}" dt="2023-08-18T05:30:31.515" v="536"/>
        <pc:sldMkLst>
          <pc:docMk/>
          <pc:sldMk cId="3561800392" sldId="674"/>
        </pc:sldMkLst>
        <pc:spChg chg="mod">
          <ac:chgData name="Stewart Gale" userId="3647ddd2-6040-41ae-a96d-232c23482af8" providerId="ADAL" clId="{9A5DD213-9324-4255-857F-8FBC47374497}" dt="2023-08-18T05:07:42.849" v="115" actId="20577"/>
          <ac:spMkLst>
            <pc:docMk/>
            <pc:sldMk cId="3561800392" sldId="674"/>
            <ac:spMk id="2" creationId="{71090AF9-9799-D404-5905-64D12951D733}"/>
          </ac:spMkLst>
        </pc:spChg>
        <pc:spChg chg="mod">
          <ac:chgData name="Stewart Gale" userId="3647ddd2-6040-41ae-a96d-232c23482af8" providerId="ADAL" clId="{9A5DD213-9324-4255-857F-8FBC47374497}" dt="2023-08-18T05:07:50.825" v="126" actId="20577"/>
          <ac:spMkLst>
            <pc:docMk/>
            <pc:sldMk cId="3561800392" sldId="674"/>
            <ac:spMk id="4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8:04.922" v="134" actId="20577"/>
          <ac:spMkLst>
            <pc:docMk/>
            <pc:sldMk cId="3561800392" sldId="674"/>
            <ac:spMk id="6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08:00.274" v="131" actId="20577"/>
          <ac:spMkLst>
            <pc:docMk/>
            <pc:sldMk cId="3561800392" sldId="674"/>
            <ac:spMk id="7" creationId="{077F2686-6A9A-73D6-5497-6BD2B554F6AB}"/>
          </ac:spMkLst>
        </pc:spChg>
      </pc:sldChg>
      <pc:sldChg chg="addSp delSp modSp add mod delAnim modAnim">
        <pc:chgData name="Stewart Gale" userId="3647ddd2-6040-41ae-a96d-232c23482af8" providerId="ADAL" clId="{9A5DD213-9324-4255-857F-8FBC47374497}" dt="2023-08-18T05:19:56.811" v="355"/>
        <pc:sldMkLst>
          <pc:docMk/>
          <pc:sldMk cId="3950785870" sldId="675"/>
        </pc:sldMkLst>
        <pc:spChg chg="add mod">
          <ac:chgData name="Stewart Gale" userId="3647ddd2-6040-41ae-a96d-232c23482af8" providerId="ADAL" clId="{9A5DD213-9324-4255-857F-8FBC47374497}" dt="2023-08-18T05:18:28.040" v="327" actId="1076"/>
          <ac:spMkLst>
            <pc:docMk/>
            <pc:sldMk cId="3950785870" sldId="675"/>
            <ac:spMk id="3" creationId="{EFF01BE3-B196-CB8C-B205-46B466A567E5}"/>
          </ac:spMkLst>
        </pc:spChg>
        <pc:spChg chg="add mod">
          <ac:chgData name="Stewart Gale" userId="3647ddd2-6040-41ae-a96d-232c23482af8" providerId="ADAL" clId="{9A5DD213-9324-4255-857F-8FBC47374497}" dt="2023-08-18T05:19:23.769" v="347" actId="403"/>
          <ac:spMkLst>
            <pc:docMk/>
            <pc:sldMk cId="3950785870" sldId="675"/>
            <ac:spMk id="6" creationId="{B31E9117-910A-B654-BCE9-07E5FC86CC66}"/>
          </ac:spMkLst>
        </pc:spChg>
        <pc:spChg chg="del">
          <ac:chgData name="Stewart Gale" userId="3647ddd2-6040-41ae-a96d-232c23482af8" providerId="ADAL" clId="{9A5DD213-9324-4255-857F-8FBC47374497}" dt="2023-08-18T05:15:16.676" v="269" actId="478"/>
          <ac:spMkLst>
            <pc:docMk/>
            <pc:sldMk cId="3950785870" sldId="675"/>
            <ac:spMk id="7" creationId="{00000000-0000-0000-0000-000000000000}"/>
          </ac:spMkLst>
        </pc:spChg>
        <pc:spChg chg="mod">
          <ac:chgData name="Stewart Gale" userId="3647ddd2-6040-41ae-a96d-232c23482af8" providerId="ADAL" clId="{9A5DD213-9324-4255-857F-8FBC47374497}" dt="2023-08-18T05:19:43.402" v="351" actId="14100"/>
          <ac:spMkLst>
            <pc:docMk/>
            <pc:sldMk cId="3950785870" sldId="675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9A5DD213-9324-4255-857F-8FBC47374497}" dt="2023-08-18T05:16:47.991" v="302" actId="22"/>
          <ac:spMkLst>
            <pc:docMk/>
            <pc:sldMk cId="3950785870" sldId="675"/>
            <ac:spMk id="10" creationId="{575145B3-EC59-2933-A2E4-2BBD9B9C9AD9}"/>
          </ac:spMkLst>
        </pc:spChg>
        <pc:spChg chg="del">
          <ac:chgData name="Stewart Gale" userId="3647ddd2-6040-41ae-a96d-232c23482af8" providerId="ADAL" clId="{9A5DD213-9324-4255-857F-8FBC47374497}" dt="2023-08-18T05:15:19.727" v="271" actId="478"/>
          <ac:spMkLst>
            <pc:docMk/>
            <pc:sldMk cId="3950785870" sldId="675"/>
            <ac:spMk id="12" creationId="{00000000-0000-0000-0000-000000000000}"/>
          </ac:spMkLst>
        </pc:spChg>
        <pc:spChg chg="del">
          <ac:chgData name="Stewart Gale" userId="3647ddd2-6040-41ae-a96d-232c23482af8" providerId="ADAL" clId="{9A5DD213-9324-4255-857F-8FBC47374497}" dt="2023-08-18T05:15:16.676" v="269" actId="478"/>
          <ac:spMkLst>
            <pc:docMk/>
            <pc:sldMk cId="3950785870" sldId="675"/>
            <ac:spMk id="13" creationId="{00000000-0000-0000-0000-000000000000}"/>
          </ac:spMkLst>
        </pc:spChg>
        <pc:spChg chg="add mod">
          <ac:chgData name="Stewart Gale" userId="3647ddd2-6040-41ae-a96d-232c23482af8" providerId="ADAL" clId="{9A5DD213-9324-4255-857F-8FBC47374497}" dt="2023-08-18T05:18:47.019" v="333" actId="1076"/>
          <ac:spMkLst>
            <pc:docMk/>
            <pc:sldMk cId="3950785870" sldId="675"/>
            <ac:spMk id="14" creationId="{5468BCF5-6561-1A6D-3A4A-D6C276544616}"/>
          </ac:spMkLst>
        </pc:spChg>
        <pc:spChg chg="add mod">
          <ac:chgData name="Stewart Gale" userId="3647ddd2-6040-41ae-a96d-232c23482af8" providerId="ADAL" clId="{9A5DD213-9324-4255-857F-8FBC47374497}" dt="2023-08-18T05:18:28.040" v="327" actId="1076"/>
          <ac:spMkLst>
            <pc:docMk/>
            <pc:sldMk cId="3950785870" sldId="675"/>
            <ac:spMk id="16" creationId="{2585F5CF-F369-9618-A07F-0E16381E3CE8}"/>
          </ac:spMkLst>
        </pc:spChg>
        <pc:spChg chg="add mod">
          <ac:chgData name="Stewart Gale" userId="3647ddd2-6040-41ae-a96d-232c23482af8" providerId="ADAL" clId="{9A5DD213-9324-4255-857F-8FBC47374497}" dt="2023-08-18T05:18:37.066" v="330" actId="1076"/>
          <ac:spMkLst>
            <pc:docMk/>
            <pc:sldMk cId="3950785870" sldId="675"/>
            <ac:spMk id="18" creationId="{370BF0CF-DE12-657F-2D61-BB0BF51682F1}"/>
          </ac:spMkLst>
        </pc:spChg>
        <pc:spChg chg="add mod">
          <ac:chgData name="Stewart Gale" userId="3647ddd2-6040-41ae-a96d-232c23482af8" providerId="ADAL" clId="{9A5DD213-9324-4255-857F-8FBC47374497}" dt="2023-08-18T05:19:35.723" v="350" actId="113"/>
          <ac:spMkLst>
            <pc:docMk/>
            <pc:sldMk cId="3950785870" sldId="675"/>
            <ac:spMk id="20" creationId="{5E63440A-F576-5613-1423-5A402B8F107E}"/>
          </ac:spMkLst>
        </pc:spChg>
        <pc:picChg chg="add mod">
          <ac:chgData name="Stewart Gale" userId="3647ddd2-6040-41ae-a96d-232c23482af8" providerId="ADAL" clId="{9A5DD213-9324-4255-857F-8FBC47374497}" dt="2023-08-18T05:15:28.098" v="272"/>
          <ac:picMkLst>
            <pc:docMk/>
            <pc:sldMk cId="3950785870" sldId="675"/>
            <ac:picMk id="2" creationId="{7A47F2BE-671A-BD78-4740-9B415BE7FB1D}"/>
          </ac:picMkLst>
        </pc:picChg>
        <pc:picChg chg="del">
          <ac:chgData name="Stewart Gale" userId="3647ddd2-6040-41ae-a96d-232c23482af8" providerId="ADAL" clId="{9A5DD213-9324-4255-857F-8FBC47374497}" dt="2023-08-18T05:15:18.403" v="270" actId="478"/>
          <ac:picMkLst>
            <pc:docMk/>
            <pc:sldMk cId="3950785870" sldId="675"/>
            <ac:picMk id="5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9A5DD213-9324-4255-857F-8FBC47374497}" dt="2023-08-18T05:24:55.389" v="436" actId="20577"/>
        <pc:sldMkLst>
          <pc:docMk/>
          <pc:sldMk cId="2618416613" sldId="676"/>
        </pc:sldMkLst>
        <pc:spChg chg="add mod">
          <ac:chgData name="Stewart Gale" userId="3647ddd2-6040-41ae-a96d-232c23482af8" providerId="ADAL" clId="{9A5DD213-9324-4255-857F-8FBC47374497}" dt="2023-08-18T05:24:49.334" v="434" actId="1076"/>
          <ac:spMkLst>
            <pc:docMk/>
            <pc:sldMk cId="2618416613" sldId="676"/>
            <ac:spMk id="3" creationId="{34A32861-E939-EA83-48A5-D1FE2C410667}"/>
          </ac:spMkLst>
        </pc:spChg>
        <pc:spChg chg="add mod">
          <ac:chgData name="Stewart Gale" userId="3647ddd2-6040-41ae-a96d-232c23482af8" providerId="ADAL" clId="{9A5DD213-9324-4255-857F-8FBC47374497}" dt="2023-08-18T05:24:49.334" v="434" actId="1076"/>
          <ac:spMkLst>
            <pc:docMk/>
            <pc:sldMk cId="2618416613" sldId="676"/>
            <ac:spMk id="4" creationId="{5187D887-ED62-563A-7514-FD9554BEABE6}"/>
          </ac:spMkLst>
        </pc:spChg>
        <pc:spChg chg="add mod">
          <ac:chgData name="Stewart Gale" userId="3647ddd2-6040-41ae-a96d-232c23482af8" providerId="ADAL" clId="{9A5DD213-9324-4255-857F-8FBC47374497}" dt="2023-08-18T05:24:49.334" v="434" actId="1076"/>
          <ac:spMkLst>
            <pc:docMk/>
            <pc:sldMk cId="2618416613" sldId="676"/>
            <ac:spMk id="5" creationId="{6D722756-2F35-5BFB-C079-2A1505E5DECF}"/>
          </ac:spMkLst>
        </pc:spChg>
        <pc:spChg chg="add mod">
          <ac:chgData name="Stewart Gale" userId="3647ddd2-6040-41ae-a96d-232c23482af8" providerId="ADAL" clId="{9A5DD213-9324-4255-857F-8FBC47374497}" dt="2023-08-18T05:24:49.334" v="434" actId="1076"/>
          <ac:spMkLst>
            <pc:docMk/>
            <pc:sldMk cId="2618416613" sldId="676"/>
            <ac:spMk id="6" creationId="{0866C068-5D1A-270A-A858-75D7CDB2A1CE}"/>
          </ac:spMkLst>
        </pc:spChg>
        <pc:spChg chg="add mod">
          <ac:chgData name="Stewart Gale" userId="3647ddd2-6040-41ae-a96d-232c23482af8" providerId="ADAL" clId="{9A5DD213-9324-4255-857F-8FBC47374497}" dt="2023-08-18T05:24:49.334" v="434" actId="1076"/>
          <ac:spMkLst>
            <pc:docMk/>
            <pc:sldMk cId="2618416613" sldId="676"/>
            <ac:spMk id="8" creationId="{EBF96FDF-93A8-3CED-BEB3-29BA59884569}"/>
          </ac:spMkLst>
        </pc:spChg>
        <pc:spChg chg="add mod">
          <ac:chgData name="Stewart Gale" userId="3647ddd2-6040-41ae-a96d-232c23482af8" providerId="ADAL" clId="{9A5DD213-9324-4255-857F-8FBC47374497}" dt="2023-08-18T05:24:55.389" v="436" actId="20577"/>
          <ac:spMkLst>
            <pc:docMk/>
            <pc:sldMk cId="2618416613" sldId="676"/>
            <ac:spMk id="9" creationId="{1AF32074-5B7B-CE91-6980-22583D3C09B4}"/>
          </ac:spMkLst>
        </pc:spChg>
        <pc:picChg chg="del mod modCrop">
          <ac:chgData name="Stewart Gale" userId="3647ddd2-6040-41ae-a96d-232c23482af8" providerId="ADAL" clId="{9A5DD213-9324-4255-857F-8FBC47374497}" dt="2023-08-18T05:24:33.630" v="432" actId="478"/>
          <ac:picMkLst>
            <pc:docMk/>
            <pc:sldMk cId="2618416613" sldId="676"/>
            <ac:picMk id="7" creationId="{00000000-0000-0000-0000-000000000000}"/>
          </ac:picMkLst>
        </pc:picChg>
      </pc:sldChg>
      <pc:sldChg chg="add del">
        <pc:chgData name="Stewart Gale" userId="3647ddd2-6040-41ae-a96d-232c23482af8" providerId="ADAL" clId="{9A5DD213-9324-4255-857F-8FBC47374497}" dt="2023-08-18T05:26:19.223" v="444" actId="47"/>
        <pc:sldMkLst>
          <pc:docMk/>
          <pc:sldMk cId="2228659029" sldId="677"/>
        </pc:sldMkLst>
      </pc:sldChg>
      <pc:sldMasterChg chg="modSp modSldLayout">
        <pc:chgData name="Stewart Gale" userId="3647ddd2-6040-41ae-a96d-232c23482af8" providerId="ADAL" clId="{9A5DD213-9324-4255-857F-8FBC47374497}" dt="2023-08-18T05:01:33.234" v="0"/>
        <pc:sldMasterMkLst>
          <pc:docMk/>
          <pc:sldMasterMk cId="2351830803" sldId="2147483660"/>
        </pc:sldMasterMkLst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asterMk cId="2351830803" sldId="2147483660"/>
            <ac:spMk id="2" creationId="{AA1CFDD2-E791-E888-BCA8-C0E5D134C432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asterMk cId="2351830803" sldId="2147483660"/>
            <ac:spMk id="3" creationId="{B2A67BC0-0809-DB46-F998-991FD5517A39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asterMk cId="2351830803" sldId="2147483660"/>
            <ac:spMk id="4" creationId="{E9176514-885E-CB28-4376-55DBE0A30405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asterMk cId="2351830803" sldId="2147483660"/>
            <ac:spMk id="5" creationId="{65DCD918-FCFC-D98F-AC14-E9A518938BF2}"/>
          </ac:spMkLst>
        </pc:spChg>
        <pc:spChg chg="mod">
          <ac:chgData name="Stewart Gale" userId="3647ddd2-6040-41ae-a96d-232c23482af8" providerId="ADAL" clId="{9A5DD213-9324-4255-857F-8FBC47374497}" dt="2023-08-18T05:01:33.234" v="0"/>
          <ac:spMkLst>
            <pc:docMk/>
            <pc:sldMasterMk cId="2351830803" sldId="2147483660"/>
            <ac:spMk id="6" creationId="{D7AD141A-823C-50A1-85D0-30536DA17224}"/>
          </ac:spMkLst>
        </pc:spChg>
        <pc:sldLayoutChg chg="modSp">
          <pc:chgData name="Stewart Gale" userId="3647ddd2-6040-41ae-a96d-232c23482af8" providerId="ADAL" clId="{9A5DD213-9324-4255-857F-8FBC47374497}" dt="2023-08-18T05:01:33.234" v="0"/>
          <pc:sldLayoutMkLst>
            <pc:docMk/>
            <pc:sldMasterMk cId="2351830803" sldId="2147483660"/>
            <pc:sldLayoutMk cId="741926276" sldId="2147483661"/>
          </pc:sldLayoutMkLst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741926276" sldId="2147483661"/>
              <ac:spMk id="2" creationId="{39EF6E04-3AEA-F8E7-957A-6D78B9755FDC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741926276" sldId="2147483661"/>
              <ac:spMk id="3" creationId="{35424E92-DE04-787D-0283-E33483A5083D}"/>
            </ac:spMkLst>
          </pc:spChg>
        </pc:sldLayoutChg>
        <pc:sldLayoutChg chg="modSp">
          <pc:chgData name="Stewart Gale" userId="3647ddd2-6040-41ae-a96d-232c23482af8" providerId="ADAL" clId="{9A5DD213-9324-4255-857F-8FBC47374497}" dt="2023-08-18T05:01:33.234" v="0"/>
          <pc:sldLayoutMkLst>
            <pc:docMk/>
            <pc:sldMasterMk cId="2351830803" sldId="2147483660"/>
            <pc:sldLayoutMk cId="1924982223" sldId="2147483663"/>
          </pc:sldLayoutMkLst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1924982223" sldId="2147483663"/>
              <ac:spMk id="2" creationId="{3F4FCBFE-6053-3256-B03B-60B51BE4E092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1924982223" sldId="2147483663"/>
              <ac:spMk id="3" creationId="{FA842F5F-3E84-174B-3525-7DCFD35B0EDB}"/>
            </ac:spMkLst>
          </pc:spChg>
        </pc:sldLayoutChg>
        <pc:sldLayoutChg chg="modSp">
          <pc:chgData name="Stewart Gale" userId="3647ddd2-6040-41ae-a96d-232c23482af8" providerId="ADAL" clId="{9A5DD213-9324-4255-857F-8FBC47374497}" dt="2023-08-18T05:01:33.234" v="0"/>
          <pc:sldLayoutMkLst>
            <pc:docMk/>
            <pc:sldMasterMk cId="2351830803" sldId="2147483660"/>
            <pc:sldLayoutMk cId="315447894" sldId="2147483664"/>
          </pc:sldLayoutMkLst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15447894" sldId="2147483664"/>
              <ac:spMk id="3" creationId="{168BBE76-66B8-CE55-F1FD-323476C1AC09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15447894" sldId="2147483664"/>
              <ac:spMk id="4" creationId="{514A0D5D-76D2-F375-8C76-A00A3E6CD9AC}"/>
            </ac:spMkLst>
          </pc:spChg>
        </pc:sldLayoutChg>
        <pc:sldLayoutChg chg="modSp">
          <pc:chgData name="Stewart Gale" userId="3647ddd2-6040-41ae-a96d-232c23482af8" providerId="ADAL" clId="{9A5DD213-9324-4255-857F-8FBC47374497}" dt="2023-08-18T05:01:33.234" v="0"/>
          <pc:sldLayoutMkLst>
            <pc:docMk/>
            <pc:sldMasterMk cId="2351830803" sldId="2147483660"/>
            <pc:sldLayoutMk cId="31198932" sldId="2147483665"/>
          </pc:sldLayoutMkLst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1198932" sldId="2147483665"/>
              <ac:spMk id="2" creationId="{9FE5A79F-179A-DD40-5060-01BBB4D2C6DC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1198932" sldId="2147483665"/>
              <ac:spMk id="3" creationId="{134802F8-1854-49B3-3BC7-0869FE84CEF7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1198932" sldId="2147483665"/>
              <ac:spMk id="4" creationId="{59853CF1-DB57-4C9F-2052-152D5E09C0B1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1198932" sldId="2147483665"/>
              <ac:spMk id="5" creationId="{33AC3C4D-5C0B-00F0-A857-4711C61C1373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1198932" sldId="2147483665"/>
              <ac:spMk id="6" creationId="{68249457-A885-FBC8-CF9A-C976FA58952D}"/>
            </ac:spMkLst>
          </pc:spChg>
        </pc:sldLayoutChg>
        <pc:sldLayoutChg chg="modSp">
          <pc:chgData name="Stewart Gale" userId="3647ddd2-6040-41ae-a96d-232c23482af8" providerId="ADAL" clId="{9A5DD213-9324-4255-857F-8FBC47374497}" dt="2023-08-18T05:01:33.234" v="0"/>
          <pc:sldLayoutMkLst>
            <pc:docMk/>
            <pc:sldMasterMk cId="2351830803" sldId="2147483660"/>
            <pc:sldLayoutMk cId="2592710345" sldId="2147483668"/>
          </pc:sldLayoutMkLst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2592710345" sldId="2147483668"/>
              <ac:spMk id="2" creationId="{19284087-2874-E818-AA7C-E0BAA3DB1658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2592710345" sldId="2147483668"/>
              <ac:spMk id="3" creationId="{102953E0-E2D8-D1E2-04C6-0E62A9191026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2592710345" sldId="2147483668"/>
              <ac:spMk id="4" creationId="{E06C7C54-A172-0445-439A-D5736BECD9F9}"/>
            </ac:spMkLst>
          </pc:spChg>
        </pc:sldLayoutChg>
        <pc:sldLayoutChg chg="modSp">
          <pc:chgData name="Stewart Gale" userId="3647ddd2-6040-41ae-a96d-232c23482af8" providerId="ADAL" clId="{9A5DD213-9324-4255-857F-8FBC47374497}" dt="2023-08-18T05:01:33.234" v="0"/>
          <pc:sldLayoutMkLst>
            <pc:docMk/>
            <pc:sldMasterMk cId="2351830803" sldId="2147483660"/>
            <pc:sldLayoutMk cId="3628752282" sldId="2147483669"/>
          </pc:sldLayoutMkLst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628752282" sldId="2147483669"/>
              <ac:spMk id="2" creationId="{16FCDC3D-A167-00BC-77B9-0A0241C045E7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628752282" sldId="2147483669"/>
              <ac:spMk id="3" creationId="{7C13F310-EF89-7829-3A30-1D05BA72B187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3628752282" sldId="2147483669"/>
              <ac:spMk id="4" creationId="{CD3F64F1-51C7-6D01-0CCB-50F4A0893909}"/>
            </ac:spMkLst>
          </pc:spChg>
        </pc:sldLayoutChg>
        <pc:sldLayoutChg chg="modSp">
          <pc:chgData name="Stewart Gale" userId="3647ddd2-6040-41ae-a96d-232c23482af8" providerId="ADAL" clId="{9A5DD213-9324-4255-857F-8FBC47374497}" dt="2023-08-18T05:01:33.234" v="0"/>
          <pc:sldLayoutMkLst>
            <pc:docMk/>
            <pc:sldMasterMk cId="2351830803" sldId="2147483660"/>
            <pc:sldLayoutMk cId="2667733732" sldId="2147483671"/>
          </pc:sldLayoutMkLst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2667733732" sldId="2147483671"/>
              <ac:spMk id="2" creationId="{8F117F02-DA23-38BE-A575-3A79C527775E}"/>
            </ac:spMkLst>
          </pc:spChg>
          <pc:spChg chg="mod">
            <ac:chgData name="Stewart Gale" userId="3647ddd2-6040-41ae-a96d-232c23482af8" providerId="ADAL" clId="{9A5DD213-9324-4255-857F-8FBC47374497}" dt="2023-08-18T05:01:33.234" v="0"/>
            <ac:spMkLst>
              <pc:docMk/>
              <pc:sldMasterMk cId="2351830803" sldId="2147483660"/>
              <pc:sldLayoutMk cId="2667733732" sldId="2147483671"/>
              <ac:spMk id="3" creationId="{2CD86282-2729-ABB0-A417-E021EB4B1F8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79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299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9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0264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171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884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680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3410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85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1274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665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346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260648"/>
            <a:ext cx="11377264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Binomial Expansion</a:t>
            </a:r>
          </a:p>
          <a:p>
            <a:pPr algn="ctr"/>
            <a:r>
              <a:rPr lang="en-GB" sz="10500" dirty="0"/>
              <a:t>Estimation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8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3 </a:t>
            </a:r>
            <a:r>
              <a:rPr lang="en-GB" sz="8800" dirty="0"/>
              <a:t>of 4)</a:t>
            </a:r>
          </a:p>
        </p:txBody>
      </p:sp>
    </p:spTree>
    <p:extLst>
      <p:ext uri="{BB962C8B-B14F-4D97-AF65-F5344CB8AC3E}">
        <p14:creationId xmlns:p14="http://schemas.microsoft.com/office/powerpoint/2010/main" val="4281568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87688" y="2420888"/>
                <a:ext cx="4869392" cy="1199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1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= 0.5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420888"/>
                <a:ext cx="4869392" cy="1199816"/>
              </a:xfrm>
              <a:prstGeom prst="rect">
                <a:avLst/>
              </a:prstGeom>
              <a:blipFill>
                <a:blip r:embed="rId2"/>
                <a:stretch>
                  <a:fillRect t="-5076" b="-16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159896" y="5409300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=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090AF9-9799-D404-5905-64D12951D733}"/>
                  </a:ext>
                </a:extLst>
              </p:cNvPr>
              <p:cNvSpPr txBox="1"/>
              <p:nvPr/>
            </p:nvSpPr>
            <p:spPr>
              <a:xfrm>
                <a:off x="1199456" y="404664"/>
                <a:ext cx="9361040" cy="18154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(1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)</a:t>
                </a:r>
                <a:r>
                  <a:rPr lang="en-GB" sz="4800" baseline="30000" dirty="0">
                    <a:solidFill>
                      <a:schemeClr val="tx1"/>
                    </a:solidFill>
                  </a:rPr>
                  <a:t>10</a:t>
                </a:r>
                <a:r>
                  <a:rPr lang="en-GB" sz="4800" dirty="0">
                    <a:solidFill>
                      <a:schemeClr val="tx1"/>
                    </a:solidFill>
                  </a:rPr>
                  <a:t> = (0.5)</a:t>
                </a:r>
                <a:r>
                  <a:rPr lang="en-GB" sz="4800" baseline="30000" dirty="0">
                    <a:solidFill>
                      <a:schemeClr val="tx1"/>
                    </a:solidFill>
                  </a:rPr>
                  <a:t>10</a:t>
                </a:r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800" dirty="0"/>
                  <a:t>Can you work out the value of 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8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090AF9-9799-D404-5905-64D12951D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04664"/>
                <a:ext cx="9361040" cy="1815433"/>
              </a:xfrm>
              <a:prstGeom prst="rect">
                <a:avLst/>
              </a:prstGeom>
              <a:blipFill>
                <a:blip r:embed="rId3"/>
                <a:stretch>
                  <a:fillRect b="-1135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7F2686-6A9A-73D6-5497-6BD2B554F6AB}"/>
                  </a:ext>
                </a:extLst>
              </p:cNvPr>
              <p:cNvSpPr txBox="1"/>
              <p:nvPr/>
            </p:nvSpPr>
            <p:spPr>
              <a:xfrm>
                <a:off x="4943872" y="3940693"/>
                <a:ext cx="2592288" cy="1199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= 0.5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7F2686-6A9A-73D6-5497-6BD2B554F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3940693"/>
                <a:ext cx="2592288" cy="1199816"/>
              </a:xfrm>
              <a:prstGeom prst="rect">
                <a:avLst/>
              </a:prstGeom>
              <a:blipFill>
                <a:blip r:embed="rId4"/>
                <a:stretch>
                  <a:fillRect t="-5076" r="-1412" b="-16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358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87688" y="2420888"/>
                <a:ext cx="4869392" cy="1199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= </a:t>
                </a:r>
                <a:r>
                  <a:rPr lang="en-GB" sz="5400" dirty="0"/>
                  <a:t>1.06</a:t>
                </a:r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420888"/>
                <a:ext cx="4869392" cy="1199816"/>
              </a:xfrm>
              <a:prstGeom prst="rect">
                <a:avLst/>
              </a:prstGeom>
              <a:blipFill>
                <a:blip r:embed="rId2"/>
                <a:stretch>
                  <a:fillRect t="-5076" b="-16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981148" y="5445224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= 0.12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090AF9-9799-D404-5905-64D12951D733}"/>
                  </a:ext>
                </a:extLst>
              </p:cNvPr>
              <p:cNvSpPr txBox="1"/>
              <p:nvPr/>
            </p:nvSpPr>
            <p:spPr>
              <a:xfrm>
                <a:off x="1199456" y="404664"/>
                <a:ext cx="9361040" cy="18154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(1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)</a:t>
                </a:r>
                <a:r>
                  <a:rPr lang="en-GB" sz="4800" baseline="30000" dirty="0">
                    <a:solidFill>
                      <a:schemeClr val="tx1"/>
                    </a:solidFill>
                  </a:rPr>
                  <a:t>10</a:t>
                </a:r>
                <a:r>
                  <a:rPr lang="en-GB" sz="4800" dirty="0">
                    <a:solidFill>
                      <a:schemeClr val="tx1"/>
                    </a:solidFill>
                  </a:rPr>
                  <a:t> = (</a:t>
                </a:r>
                <a:r>
                  <a:rPr lang="en-GB" sz="4800" dirty="0"/>
                  <a:t>1.06</a:t>
                </a:r>
                <a:r>
                  <a:rPr lang="en-GB" sz="4800" dirty="0">
                    <a:solidFill>
                      <a:schemeClr val="tx1"/>
                    </a:solidFill>
                  </a:rPr>
                  <a:t>)</a:t>
                </a:r>
                <a:r>
                  <a:rPr lang="en-GB" sz="4800" baseline="30000" dirty="0">
                    <a:solidFill>
                      <a:schemeClr val="tx1"/>
                    </a:solidFill>
                  </a:rPr>
                  <a:t>10</a:t>
                </a:r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800" dirty="0"/>
                  <a:t>Can you work out the value of 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8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090AF9-9799-D404-5905-64D12951D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04664"/>
                <a:ext cx="9361040" cy="1815433"/>
              </a:xfrm>
              <a:prstGeom prst="rect">
                <a:avLst/>
              </a:prstGeom>
              <a:blipFill>
                <a:blip r:embed="rId3"/>
                <a:stretch>
                  <a:fillRect b="-1135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7F2686-6A9A-73D6-5497-6BD2B554F6AB}"/>
                  </a:ext>
                </a:extLst>
              </p:cNvPr>
              <p:cNvSpPr txBox="1"/>
              <p:nvPr/>
            </p:nvSpPr>
            <p:spPr>
              <a:xfrm>
                <a:off x="4943872" y="3940693"/>
                <a:ext cx="2592288" cy="1199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= 0.06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7F2686-6A9A-73D6-5497-6BD2B554F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3940693"/>
                <a:ext cx="2592288" cy="1199816"/>
              </a:xfrm>
              <a:prstGeom prst="rect">
                <a:avLst/>
              </a:prstGeom>
              <a:blipFill>
                <a:blip r:embed="rId4"/>
                <a:stretch>
                  <a:fillRect t="-5076" r="-8235" b="-16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564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87688" y="2420888"/>
                <a:ext cx="4869392" cy="1199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2</a:t>
                </a:r>
                <a:r>
                  <a:rPr lang="en-GB" sz="5400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= </a:t>
                </a:r>
                <a:r>
                  <a:rPr lang="en-GB" sz="5400" dirty="0"/>
                  <a:t>2.1</a:t>
                </a:r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420888"/>
                <a:ext cx="4869392" cy="1199816"/>
              </a:xfrm>
              <a:prstGeom prst="rect">
                <a:avLst/>
              </a:prstGeom>
              <a:blipFill>
                <a:blip r:embed="rId2"/>
                <a:stretch>
                  <a:fillRect t="-5076" b="-16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981148" y="5445224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= 0.5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090AF9-9799-D404-5905-64D12951D733}"/>
                  </a:ext>
                </a:extLst>
              </p:cNvPr>
              <p:cNvSpPr txBox="1"/>
              <p:nvPr/>
            </p:nvSpPr>
            <p:spPr>
              <a:xfrm>
                <a:off x="1199456" y="404664"/>
                <a:ext cx="9361040" cy="18154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(2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)</a:t>
                </a:r>
                <a:r>
                  <a:rPr lang="en-GB" sz="4800" baseline="30000" dirty="0">
                    <a:solidFill>
                      <a:schemeClr val="tx1"/>
                    </a:solidFill>
                  </a:rPr>
                  <a:t>10</a:t>
                </a:r>
                <a:r>
                  <a:rPr lang="en-GB" sz="4800" dirty="0">
                    <a:solidFill>
                      <a:schemeClr val="tx1"/>
                    </a:solidFill>
                  </a:rPr>
                  <a:t> = (</a:t>
                </a:r>
                <a:r>
                  <a:rPr lang="en-GB" sz="4800" dirty="0"/>
                  <a:t>2.1</a:t>
                </a:r>
                <a:r>
                  <a:rPr lang="en-GB" sz="4800" dirty="0">
                    <a:solidFill>
                      <a:schemeClr val="tx1"/>
                    </a:solidFill>
                  </a:rPr>
                  <a:t>)</a:t>
                </a:r>
                <a:r>
                  <a:rPr lang="en-GB" sz="4800" baseline="30000" dirty="0">
                    <a:solidFill>
                      <a:schemeClr val="tx1"/>
                    </a:solidFill>
                  </a:rPr>
                  <a:t>10</a:t>
                </a:r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800" dirty="0"/>
                  <a:t>Can you work out the value of 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8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090AF9-9799-D404-5905-64D12951D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04664"/>
                <a:ext cx="9361040" cy="1815433"/>
              </a:xfrm>
              <a:prstGeom prst="rect">
                <a:avLst/>
              </a:prstGeom>
              <a:blipFill>
                <a:blip r:embed="rId3"/>
                <a:stretch>
                  <a:fillRect b="-1165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7F2686-6A9A-73D6-5497-6BD2B554F6AB}"/>
                  </a:ext>
                </a:extLst>
              </p:cNvPr>
              <p:cNvSpPr txBox="1"/>
              <p:nvPr/>
            </p:nvSpPr>
            <p:spPr>
              <a:xfrm>
                <a:off x="4943872" y="3940693"/>
                <a:ext cx="2592288" cy="1199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= 0.1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7F2686-6A9A-73D6-5497-6BD2B554F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3940693"/>
                <a:ext cx="2592288" cy="1199816"/>
              </a:xfrm>
              <a:prstGeom prst="rect">
                <a:avLst/>
              </a:prstGeom>
              <a:blipFill>
                <a:blip r:embed="rId4"/>
                <a:stretch>
                  <a:fillRect t="-5076" r="-1412" b="-16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180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22935" y="4797152"/>
            <a:ext cx="9144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300" dirty="0"/>
              <a:t>(</a:t>
            </a:r>
            <a:r>
              <a:rPr lang="en-GB" sz="3000" dirty="0"/>
              <a:t>0.975</a:t>
            </a:r>
            <a:r>
              <a:rPr lang="en-GB" sz="3300" dirty="0"/>
              <a:t>)</a:t>
            </a:r>
            <a:r>
              <a:rPr lang="en-GB" sz="3300" baseline="30000" dirty="0"/>
              <a:t>10</a:t>
            </a:r>
            <a:r>
              <a:rPr lang="en-GB" sz="3300" dirty="0"/>
              <a:t>      1 – 2.5(</a:t>
            </a:r>
            <a:r>
              <a:rPr lang="en-GB" sz="3300" dirty="0">
                <a:solidFill>
                  <a:srgbClr val="FF0000"/>
                </a:solidFill>
                <a:cs typeface="Times New Roman" panose="02020603050405020304" pitchFamily="18" charset="0"/>
              </a:rPr>
              <a:t>0.1</a:t>
            </a:r>
            <a:r>
              <a:rPr lang="en-GB" sz="3300" dirty="0">
                <a:cs typeface="Times New Roman" panose="02020603050405020304" pitchFamily="18" charset="0"/>
              </a:rPr>
              <a:t>)</a:t>
            </a:r>
            <a:r>
              <a:rPr lang="en-GB" sz="3300" dirty="0"/>
              <a:t> + 2.8125(</a:t>
            </a:r>
            <a:r>
              <a:rPr lang="en-GB" sz="3300" dirty="0">
                <a:solidFill>
                  <a:srgbClr val="FF0000"/>
                </a:solidFill>
              </a:rPr>
              <a:t>0.1</a:t>
            </a:r>
            <a:r>
              <a:rPr lang="en-GB" sz="3300" dirty="0"/>
              <a:t>)</a:t>
            </a:r>
            <a:r>
              <a:rPr lang="en-GB" sz="3300" baseline="30000" dirty="0"/>
              <a:t>2</a:t>
            </a:r>
            <a:r>
              <a:rPr lang="en-GB" sz="3300" dirty="0"/>
              <a:t> – 1.875(</a:t>
            </a:r>
            <a:r>
              <a:rPr lang="en-GB" sz="3300" dirty="0">
                <a:solidFill>
                  <a:srgbClr val="FF0000"/>
                </a:solidFill>
                <a:cs typeface="Times New Roman" panose="02020603050405020304" pitchFamily="18" charset="0"/>
              </a:rPr>
              <a:t>0.1</a:t>
            </a:r>
            <a:r>
              <a:rPr lang="en-GB" sz="3300" dirty="0">
                <a:cs typeface="Times New Roman" panose="02020603050405020304" pitchFamily="18" charset="0"/>
              </a:rPr>
              <a:t>)</a:t>
            </a:r>
            <a:r>
              <a:rPr lang="en-GB" sz="3300" baseline="30000" dirty="0"/>
              <a:t>3</a:t>
            </a:r>
          </a:p>
        </p:txBody>
      </p:sp>
      <p:pic>
        <p:nvPicPr>
          <p:cNvPr id="1026" name="Picture 2" descr="https://tse4.mm.bing.net/th?id=OIP.vGvJPD74FpS6rhUChszlCADEDE&amp;pid=15.1&amp;P=0&amp;w=300&amp;h=3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0" t="40115" r="22792" b="19873"/>
          <a:stretch/>
        </p:blipFill>
        <p:spPr bwMode="auto">
          <a:xfrm>
            <a:off x="3335879" y="4984123"/>
            <a:ext cx="300329" cy="22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22935" y="5965044"/>
            <a:ext cx="19631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300" dirty="0"/>
              <a:t>(</a:t>
            </a:r>
            <a:r>
              <a:rPr lang="en-GB" sz="3000" dirty="0"/>
              <a:t>0.975</a:t>
            </a:r>
            <a:r>
              <a:rPr lang="en-GB" sz="3300" dirty="0"/>
              <a:t>)</a:t>
            </a:r>
            <a:r>
              <a:rPr lang="en-GB" sz="3300" baseline="30000" dirty="0"/>
              <a:t>10</a:t>
            </a:r>
          </a:p>
        </p:txBody>
      </p:sp>
      <p:pic>
        <p:nvPicPr>
          <p:cNvPr id="10" name="Picture 2" descr="https://tse4.mm.bing.net/th?id=OIP.vGvJPD74FpS6rhUChszlCADEDE&amp;pid=15.1&amp;P=0&amp;w=300&amp;h=3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0" t="40115" r="22792" b="19873"/>
          <a:stretch/>
        </p:blipFill>
        <p:spPr bwMode="auto">
          <a:xfrm>
            <a:off x="3358632" y="6119517"/>
            <a:ext cx="300329" cy="22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86043" y="5932546"/>
            <a:ext cx="28687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300" b="1" dirty="0"/>
              <a:t>0.7763 </a:t>
            </a:r>
            <a:r>
              <a:rPr lang="en-GB" sz="2100" b="1" dirty="0"/>
              <a:t>(4 </a:t>
            </a:r>
            <a:r>
              <a:rPr lang="en-GB" sz="2100" b="1" dirty="0" err="1"/>
              <a:t>d.p.</a:t>
            </a:r>
            <a:r>
              <a:rPr lang="en-GB" sz="2100" b="1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03512" y="2563244"/>
            <a:ext cx="1846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= </a:t>
            </a:r>
            <a:r>
              <a:rPr lang="en-GB" sz="4000" dirty="0">
                <a:solidFill>
                  <a:srgbClr val="FF0000"/>
                </a:solidFill>
              </a:rPr>
              <a:t>0.1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41997" y="3578169"/>
            <a:ext cx="83785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300" dirty="0"/>
              <a:t>(0.975)</a:t>
            </a:r>
            <a:r>
              <a:rPr lang="en-GB" sz="3300" baseline="30000" dirty="0"/>
              <a:t>10</a:t>
            </a:r>
            <a:r>
              <a:rPr lang="en-GB" sz="3300" dirty="0"/>
              <a:t> = 1 – 2.5</a:t>
            </a:r>
            <a:r>
              <a:rPr lang="en-GB" sz="3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300" dirty="0"/>
              <a:t> + 2.8125</a:t>
            </a:r>
            <a:r>
              <a:rPr lang="en-GB" sz="3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300" baseline="30000" dirty="0"/>
              <a:t>2</a:t>
            </a:r>
            <a:r>
              <a:rPr lang="en-GB" sz="3300" dirty="0"/>
              <a:t> – 1.875</a:t>
            </a:r>
            <a:r>
              <a:rPr lang="en-GB" sz="3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300" baseline="30000" dirty="0"/>
              <a:t>3</a:t>
            </a:r>
            <a:r>
              <a:rPr lang="en-GB" sz="3300" dirty="0"/>
              <a:t> + ……</a:t>
            </a:r>
            <a:endParaRPr lang="en-GB" sz="3300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1F6A605-7B3A-87CA-0A9C-B55AC4AD606B}"/>
                  </a:ext>
                </a:extLst>
              </p:cNvPr>
              <p:cNvSpPr txBox="1"/>
              <p:nvPr/>
            </p:nvSpPr>
            <p:spPr>
              <a:xfrm>
                <a:off x="1503739" y="404664"/>
                <a:ext cx="9361040" cy="19386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3600" dirty="0">
                    <a:solidFill>
                      <a:schemeClr val="tx1"/>
                    </a:solidFill>
                  </a:rPr>
                  <a:t>(1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)</a:t>
                </a:r>
                <a:r>
                  <a:rPr lang="en-GB" sz="3600" baseline="30000" dirty="0">
                    <a:solidFill>
                      <a:schemeClr val="tx1"/>
                    </a:solidFill>
                  </a:rPr>
                  <a:t>10</a:t>
                </a:r>
                <a:r>
                  <a:rPr lang="en-GB" sz="3600" dirty="0">
                    <a:solidFill>
                      <a:schemeClr val="tx1"/>
                    </a:solidFill>
                  </a:rPr>
                  <a:t> = 1 – 2.5</a:t>
                </a:r>
                <a:r>
                  <a:rPr lang="en-GB" sz="36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dirty="0">
                    <a:solidFill>
                      <a:schemeClr val="tx1"/>
                    </a:solidFill>
                  </a:rPr>
                  <a:t> + 2.8125</a:t>
                </a:r>
                <a:r>
                  <a:rPr lang="en-GB" sz="36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GB" sz="3600" dirty="0">
                    <a:solidFill>
                      <a:schemeClr val="tx1"/>
                    </a:solidFill>
                  </a:rPr>
                  <a:t> – 1.875</a:t>
                </a:r>
                <a:r>
                  <a:rPr lang="en-GB" sz="36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baseline="30000" dirty="0">
                    <a:solidFill>
                      <a:schemeClr val="tx1"/>
                    </a:solidFill>
                  </a:rPr>
                  <a:t>3</a:t>
                </a:r>
                <a:r>
                  <a:rPr lang="en-GB" sz="3600" dirty="0">
                    <a:solidFill>
                      <a:schemeClr val="tx1"/>
                    </a:solidFill>
                  </a:rPr>
                  <a:t> + ……</a:t>
                </a:r>
                <a:endParaRPr lang="en-GB" sz="3600" baseline="300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3600" dirty="0">
                    <a:solidFill>
                      <a:schemeClr val="tx1"/>
                    </a:solidFill>
                  </a:rPr>
                  <a:t>Estimate the value of (0.975)</a:t>
                </a:r>
                <a:r>
                  <a:rPr lang="en-GB" sz="3600" baseline="30000" dirty="0">
                    <a:solidFill>
                      <a:schemeClr val="tx1"/>
                    </a:solidFill>
                  </a:rPr>
                  <a:t>10</a:t>
                </a:r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3600" dirty="0">
                    <a:solidFill>
                      <a:schemeClr val="tx1"/>
                    </a:solidFill>
                  </a:rPr>
                  <a:t>giving you answer to 4 decimal places.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1F6A605-7B3A-87CA-0A9C-B55AC4AD6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739" y="404664"/>
                <a:ext cx="9361040" cy="1938672"/>
              </a:xfrm>
              <a:prstGeom prst="rect">
                <a:avLst/>
              </a:prstGeom>
              <a:blipFill>
                <a:blip r:embed="rId3"/>
                <a:stretch>
                  <a:fillRect b="-606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993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23762"/>
            <a:ext cx="10801200" cy="35318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29709" y="4099000"/>
                <a:ext cx="2053923" cy="939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09" y="4099000"/>
                <a:ext cx="2053923" cy="9394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868847-4FC0-7E3B-FB7D-8AAE7D491AC6}"/>
                  </a:ext>
                </a:extLst>
              </p:cNvPr>
              <p:cNvSpPr txBox="1"/>
              <p:nvPr/>
            </p:nvSpPr>
            <p:spPr>
              <a:xfrm>
                <a:off x="1703512" y="5177520"/>
                <a:ext cx="6552728" cy="1245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sSup>
                        <m:sSup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868847-4FC0-7E3B-FB7D-8AAE7D491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5177520"/>
                <a:ext cx="6552728" cy="12450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FE7ED3-F39F-4FD8-DC47-4984ED3412B3}"/>
                  </a:ext>
                </a:extLst>
              </p:cNvPr>
              <p:cNvSpPr txBox="1"/>
              <p:nvPr/>
            </p:nvSpPr>
            <p:spPr>
              <a:xfrm>
                <a:off x="8832304" y="4149080"/>
                <a:ext cx="3179956" cy="939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FE7ED3-F39F-4FD8-DC47-4984ED3412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4149080"/>
                <a:ext cx="3179956" cy="9393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E3DAD0C-E0EE-D548-0916-BF5C49BECFF7}"/>
                  </a:ext>
                </a:extLst>
              </p:cNvPr>
              <p:cNvSpPr txBox="1"/>
              <p:nvPr/>
            </p:nvSpPr>
            <p:spPr>
              <a:xfrm>
                <a:off x="6659929" y="4099000"/>
                <a:ext cx="2675900" cy="939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6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E3DAD0C-E0EE-D548-0916-BF5C49BEC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9929" y="4099000"/>
                <a:ext cx="2675900" cy="9393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C3253EF-7174-B7C1-773B-5DD8CA6B10D6}"/>
                  </a:ext>
                </a:extLst>
              </p:cNvPr>
              <p:cNvSpPr txBox="1"/>
              <p:nvPr/>
            </p:nvSpPr>
            <p:spPr>
              <a:xfrm>
                <a:off x="4311132" y="4184151"/>
                <a:ext cx="2304256" cy="8542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7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num>
                            <m:den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C3253EF-7174-B7C1-773B-5DD8CA6B1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132" y="4184151"/>
                <a:ext cx="2304256" cy="8542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1767237-C26D-25DB-4432-C5323410135E}"/>
                  </a:ext>
                </a:extLst>
              </p:cNvPr>
              <p:cNvSpPr txBox="1"/>
              <p:nvPr/>
            </p:nvSpPr>
            <p:spPr>
              <a:xfrm>
                <a:off x="2803223" y="4184151"/>
                <a:ext cx="1463368" cy="8542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8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1767237-C26D-25DB-4432-C53234101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223" y="4184151"/>
                <a:ext cx="1463368" cy="8542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DFBA4772-EB04-6093-6871-8EAD380770AF}"/>
              </a:ext>
            </a:extLst>
          </p:cNvPr>
          <p:cNvSpPr txBox="1"/>
          <p:nvPr/>
        </p:nvSpPr>
        <p:spPr>
          <a:xfrm>
            <a:off x="179740" y="4365104"/>
            <a:ext cx="46697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3822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5" grpId="0"/>
      <p:bldP spid="1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66137" y="3917372"/>
                <a:ext cx="3045688" cy="822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GB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1.025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137" y="3917372"/>
                <a:ext cx="3045688" cy="8222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7A47F2BE-671A-BD78-4740-9B415BE7F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223762"/>
            <a:ext cx="10801200" cy="35318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F01BE3-B196-CB8C-B205-46B466A567E5}"/>
              </a:ext>
            </a:extLst>
          </p:cNvPr>
          <p:cNvSpPr txBox="1"/>
          <p:nvPr/>
        </p:nvSpPr>
        <p:spPr>
          <a:xfrm>
            <a:off x="374412" y="4017271"/>
            <a:ext cx="46697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1E9117-910A-B654-BCE9-07E5FC86CC66}"/>
                  </a:ext>
                </a:extLst>
              </p:cNvPr>
              <p:cNvSpPr txBox="1"/>
              <p:nvPr/>
            </p:nvSpPr>
            <p:spPr>
              <a:xfrm>
                <a:off x="5615623" y="4830547"/>
                <a:ext cx="5665040" cy="8990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1+2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0.1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0.1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0.1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1E9117-910A-B654-BCE9-07E5FC86C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623" y="4830547"/>
                <a:ext cx="5665040" cy="8990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68BCF5-6561-1A6D-3A4A-D6C276544616}"/>
                  </a:ext>
                </a:extLst>
              </p:cNvPr>
              <p:cNvSpPr txBox="1"/>
              <p:nvPr/>
            </p:nvSpPr>
            <p:spPr>
              <a:xfrm>
                <a:off x="7248128" y="4066900"/>
                <a:ext cx="172819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68BCF5-6561-1A6D-3A4A-D6C276544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066900"/>
                <a:ext cx="172819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85F5CF-F369-9618-A07F-0E16381E3CE8}"/>
                  </a:ext>
                </a:extLst>
              </p:cNvPr>
              <p:cNvSpPr txBox="1"/>
              <p:nvPr/>
            </p:nvSpPr>
            <p:spPr>
              <a:xfrm>
                <a:off x="1682160" y="4835534"/>
                <a:ext cx="2664296" cy="8274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1.025=1+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85F5CF-F369-9618-A07F-0E16381E3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160" y="4835534"/>
                <a:ext cx="2664296" cy="8274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70BF0CF-DE12-657F-2D61-BB0BF51682F1}"/>
                  </a:ext>
                </a:extLst>
              </p:cNvPr>
              <p:cNvSpPr txBox="1"/>
              <p:nvPr/>
            </p:nvSpPr>
            <p:spPr>
              <a:xfrm>
                <a:off x="1559496" y="5807330"/>
                <a:ext cx="2232248" cy="8335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0.025=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70BF0CF-DE12-657F-2D61-BB0BF51682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5807330"/>
                <a:ext cx="2232248" cy="8335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E63440A-F576-5613-1423-5A402B8F107E}"/>
                  </a:ext>
                </a:extLst>
              </p:cNvPr>
              <p:cNvSpPr txBox="1"/>
              <p:nvPr/>
            </p:nvSpPr>
            <p:spPr>
              <a:xfrm>
                <a:off x="5735960" y="6056117"/>
                <a:ext cx="36004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𝟐𝟏𝟖𝟒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𝒕𝒐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𝒅𝒑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E63440A-F576-5613-1423-5A402B8F1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6056117"/>
                <a:ext cx="360040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78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4" grpId="0"/>
      <p:bldP spid="16" grpId="0"/>
      <p:bldP spid="18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332655"/>
            <a:ext cx="11377264" cy="28714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4A32861-E939-EA83-48A5-D1FE2C410667}"/>
                  </a:ext>
                </a:extLst>
              </p:cNvPr>
              <p:cNvSpPr txBox="1"/>
              <p:nvPr/>
            </p:nvSpPr>
            <p:spPr>
              <a:xfrm>
                <a:off x="1487488" y="3501008"/>
                <a:ext cx="1948699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0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4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4A32861-E939-EA83-48A5-D1FE2C410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501008"/>
                <a:ext cx="1948699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87D887-ED62-563A-7514-FD9554BEABE6}"/>
                  </a:ext>
                </a:extLst>
              </p:cNvPr>
              <p:cNvSpPr txBox="1"/>
              <p:nvPr/>
            </p:nvSpPr>
            <p:spPr>
              <a:xfrm>
                <a:off x="3350694" y="3731162"/>
                <a:ext cx="1224137" cy="1725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   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3200" dirty="0"/>
                </a:br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87D887-ED62-563A-7514-FD9554BEA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694" y="3731162"/>
                <a:ext cx="1224137" cy="17251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722756-2F35-5BFB-C079-2A1505E5DECF}"/>
                  </a:ext>
                </a:extLst>
              </p:cNvPr>
              <p:cNvSpPr txBox="1"/>
              <p:nvPr/>
            </p:nvSpPr>
            <p:spPr>
              <a:xfrm>
                <a:off x="4223792" y="3705788"/>
                <a:ext cx="144658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722756-2F35-5BFB-C079-2A1505E5D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3705788"/>
                <a:ext cx="1446587" cy="17543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66C068-5D1A-270A-A858-75D7CDB2A1CE}"/>
                  </a:ext>
                </a:extLst>
              </p:cNvPr>
              <p:cNvSpPr txBox="1"/>
              <p:nvPr/>
            </p:nvSpPr>
            <p:spPr>
              <a:xfrm>
                <a:off x="5332433" y="3731162"/>
                <a:ext cx="1224136" cy="1754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66C068-5D1A-270A-A858-75D7CDB2A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433" y="3731162"/>
                <a:ext cx="1224136" cy="17543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F96FDF-93A8-3CED-BEB3-29BA59884569}"/>
                  </a:ext>
                </a:extLst>
              </p:cNvPr>
              <p:cNvSpPr txBox="1"/>
              <p:nvPr/>
            </p:nvSpPr>
            <p:spPr>
              <a:xfrm>
                <a:off x="3503712" y="5653652"/>
                <a:ext cx="6552728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F96FDF-93A8-3CED-BEB3-29BA59884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5653652"/>
                <a:ext cx="6552728" cy="7847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AF32074-5B7B-CE91-6980-22583D3C09B4}"/>
              </a:ext>
            </a:extLst>
          </p:cNvPr>
          <p:cNvSpPr txBox="1"/>
          <p:nvPr/>
        </p:nvSpPr>
        <p:spPr>
          <a:xfrm>
            <a:off x="641716" y="3705788"/>
            <a:ext cx="46697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61841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332655"/>
            <a:ext cx="11377264" cy="28714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A9896F-68B3-81AC-F4C5-AE6CA89DE10F}"/>
                  </a:ext>
                </a:extLst>
              </p:cNvPr>
              <p:cNvSpPr txBox="1"/>
              <p:nvPr/>
            </p:nvSpPr>
            <p:spPr>
              <a:xfrm>
                <a:off x="1655483" y="4185680"/>
                <a:ext cx="969710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1+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0.01</m:t>
                          </m:r>
                        </m:e>
                      </m:d>
                      <m:r>
                        <a:rPr lang="en-GB" sz="40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11.25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0.01</m:t>
                              </m:r>
                            </m:e>
                          </m:d>
                        </m:e>
                        <m:sup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+15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0.01</m:t>
                              </m:r>
                            </m:e>
                          </m:d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A9896F-68B3-81AC-F4C5-AE6CA89DE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483" y="4185680"/>
                <a:ext cx="969710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F0AD58-0E2B-097A-D886-2AAFDDBA57A6}"/>
                  </a:ext>
                </a:extLst>
              </p:cNvPr>
              <p:cNvSpPr txBox="1"/>
              <p:nvPr/>
            </p:nvSpPr>
            <p:spPr>
              <a:xfrm>
                <a:off x="1631504" y="5091099"/>
                <a:ext cx="9697101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1+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0.05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0.001125+0.000015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F0AD58-0E2B-097A-D886-2AAFDDBA5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5091099"/>
                <a:ext cx="9697101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9D169C-594A-6B16-FC54-87F6619B360B}"/>
                  </a:ext>
                </a:extLst>
              </p:cNvPr>
              <p:cNvSpPr txBox="1"/>
              <p:nvPr/>
            </p:nvSpPr>
            <p:spPr>
              <a:xfrm>
                <a:off x="1655483" y="5996518"/>
                <a:ext cx="2390131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𝟎𝟓𝟏𝟏𝟒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9D169C-594A-6B16-FC54-87F6619B3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483" y="5996518"/>
                <a:ext cx="2390131" cy="721801"/>
              </a:xfrm>
              <a:prstGeom prst="rect">
                <a:avLst/>
              </a:prstGeom>
              <a:blipFill>
                <a:blip r:embed="rId5"/>
                <a:stretch>
                  <a:fillRect r="-91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DE3D6C8-48B5-7B85-1C7A-E1440746CEED}"/>
              </a:ext>
            </a:extLst>
          </p:cNvPr>
          <p:cNvSpPr txBox="1"/>
          <p:nvPr/>
        </p:nvSpPr>
        <p:spPr>
          <a:xfrm>
            <a:off x="641716" y="3705788"/>
            <a:ext cx="46697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F9C532C-ED45-E32F-09CB-49DDCFF72D71}"/>
                  </a:ext>
                </a:extLst>
              </p:cNvPr>
              <p:cNvSpPr txBox="1"/>
              <p:nvPr/>
            </p:nvSpPr>
            <p:spPr>
              <a:xfrm>
                <a:off x="1597342" y="3269220"/>
                <a:ext cx="244827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=0.01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F9C532C-ED45-E32F-09CB-49DDCFF72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342" y="3269220"/>
                <a:ext cx="2448272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44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27806</TotalTime>
  <Words>275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1050</cp:revision>
  <dcterms:created xsi:type="dcterms:W3CDTF">2013-02-28T07:36:55Z</dcterms:created>
  <dcterms:modified xsi:type="dcterms:W3CDTF">2024-10-24T10:43:19Z</dcterms:modified>
</cp:coreProperties>
</file>