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63" r:id="rId2"/>
    <p:sldId id="265" r:id="rId3"/>
    <p:sldId id="264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1" d="100"/>
          <a:sy n="91" d="100"/>
        </p:scale>
        <p:origin x="978" y="5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163176A0-02FC-47D8-8D6B-77EA423298B5}"/>
    <pc:docChg chg="addSld delSld">
      <pc:chgData name="Stewart Gale" userId="3647ddd2-6040-41ae-a96d-232c23482af8" providerId="ADAL" clId="{163176A0-02FC-47D8-8D6B-77EA423298B5}" dt="2026-04-14T08:17:07.943" v="1" actId="47"/>
      <pc:docMkLst>
        <pc:docMk/>
      </pc:docMkLst>
      <pc:sldChg chg="new del">
        <pc:chgData name="Stewart Gale" userId="3647ddd2-6040-41ae-a96d-232c23482af8" providerId="ADAL" clId="{163176A0-02FC-47D8-8D6B-77EA423298B5}" dt="2026-04-14T08:17:07.943" v="1" actId="47"/>
        <pc:sldMkLst>
          <pc:docMk/>
          <pc:sldMk cId="1257538009" sldId="26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1B2F30-F75E-4B1D-951D-EA8760BC3B68}" type="datetimeFigureOut">
              <a:rPr lang="en-GB" smtClean="0"/>
              <a:pPr/>
              <a:t>14/04/2026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2898CB-7865-47E5-9FFA-21841B2C417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0230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AE3B-B80F-43FA-9ACA-1B6805B4FEDD}" type="datetimeFigureOut">
              <a:rPr lang="en-GB" smtClean="0"/>
              <a:pPr/>
              <a:t>14/04/2026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EA915-4450-4E96-BC2A-53D2B3E41E6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AE3B-B80F-43FA-9ACA-1B6805B4FEDD}" type="datetimeFigureOut">
              <a:rPr lang="en-GB" smtClean="0"/>
              <a:pPr/>
              <a:t>14/04/2026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EA915-4450-4E96-BC2A-53D2B3E41E6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AE3B-B80F-43FA-9ACA-1B6805B4FEDD}" type="datetimeFigureOut">
              <a:rPr lang="en-GB" smtClean="0"/>
              <a:pPr/>
              <a:t>14/04/2026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EA915-4450-4E96-BC2A-53D2B3E41E6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AE3B-B80F-43FA-9ACA-1B6805B4FEDD}" type="datetimeFigureOut">
              <a:rPr lang="en-GB" smtClean="0"/>
              <a:pPr/>
              <a:t>14/04/2026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EA915-4450-4E96-BC2A-53D2B3E41E6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AE3B-B80F-43FA-9ACA-1B6805B4FEDD}" type="datetimeFigureOut">
              <a:rPr lang="en-GB" smtClean="0"/>
              <a:pPr/>
              <a:t>14/04/2026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EA915-4450-4E96-BC2A-53D2B3E41E6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AE3B-B80F-43FA-9ACA-1B6805B4FEDD}" type="datetimeFigureOut">
              <a:rPr lang="en-GB" smtClean="0"/>
              <a:pPr/>
              <a:t>14/04/2026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EA915-4450-4E96-BC2A-53D2B3E41E6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AE3B-B80F-43FA-9ACA-1B6805B4FEDD}" type="datetimeFigureOut">
              <a:rPr lang="en-GB" smtClean="0"/>
              <a:pPr/>
              <a:t>14/04/2026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EA915-4450-4E96-BC2A-53D2B3E41E6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AE3B-B80F-43FA-9ACA-1B6805B4FEDD}" type="datetimeFigureOut">
              <a:rPr lang="en-GB" smtClean="0"/>
              <a:pPr/>
              <a:t>14/04/2026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EA915-4450-4E96-BC2A-53D2B3E41E6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AE3B-B80F-43FA-9ACA-1B6805B4FEDD}" type="datetimeFigureOut">
              <a:rPr lang="en-GB" smtClean="0"/>
              <a:pPr/>
              <a:t>14/04/2026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EA915-4450-4E96-BC2A-53D2B3E41E6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AE3B-B80F-43FA-9ACA-1B6805B4FEDD}" type="datetimeFigureOut">
              <a:rPr lang="en-GB" smtClean="0"/>
              <a:pPr/>
              <a:t>14/04/2026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EA915-4450-4E96-BC2A-53D2B3E41E6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CAE3B-B80F-43FA-9ACA-1B6805B4FEDD}" type="datetimeFigureOut">
              <a:rPr lang="en-GB" smtClean="0"/>
              <a:pPr/>
              <a:t>14/04/2026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EA915-4450-4E96-BC2A-53D2B3E41E6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6CAE3B-B80F-43FA-9ACA-1B6805B4FEDD}" type="datetimeFigureOut">
              <a:rPr lang="en-GB" smtClean="0"/>
              <a:pPr/>
              <a:t>14/04/2026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6EA915-4450-4E96-BC2A-53D2B3E41E6E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0622"/>
            <a:ext cx="8229600" cy="634082"/>
          </a:xfrm>
          <a:solidFill>
            <a:srgbClr val="7030A0"/>
          </a:solidFill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chemeClr val="bg1"/>
                </a:solidFill>
                <a:latin typeface="Comic Sans MS" pitchFamily="66" charset="0"/>
              </a:rPr>
              <a:t>Questions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908721"/>
            <a:ext cx="8208912" cy="1800200"/>
          </a:xfrm>
          <a:ln w="38100">
            <a:solidFill>
              <a:srgbClr val="00B050"/>
            </a:solidFill>
          </a:ln>
        </p:spPr>
        <p:txBody>
          <a:bodyPr numCol="2">
            <a:noAutofit/>
          </a:bodyPr>
          <a:lstStyle/>
          <a:p>
            <a:pPr>
              <a:buNone/>
            </a:pPr>
            <a:r>
              <a:rPr lang="en-GB" sz="2400" u="sng" dirty="0">
                <a:solidFill>
                  <a:srgbClr val="00B050"/>
                </a:solidFill>
                <a:latin typeface="Comic Sans MS" pitchFamily="66" charset="0"/>
              </a:rPr>
              <a:t>Convert these lengths</a:t>
            </a:r>
          </a:p>
          <a:p>
            <a:pPr marL="514350" indent="-514350">
              <a:buAutoNum type="arabicPeriod"/>
            </a:pPr>
            <a:r>
              <a:rPr lang="en-GB" sz="2400" dirty="0">
                <a:solidFill>
                  <a:srgbClr val="00B050"/>
                </a:solidFill>
                <a:latin typeface="Comic Sans MS" pitchFamily="66" charset="0"/>
              </a:rPr>
              <a:t>6m to cm</a:t>
            </a:r>
          </a:p>
          <a:p>
            <a:pPr marL="514350" indent="-514350">
              <a:buAutoNum type="arabicPeriod"/>
            </a:pPr>
            <a:r>
              <a:rPr lang="en-GB" sz="2400" dirty="0">
                <a:solidFill>
                  <a:srgbClr val="00B050"/>
                </a:solidFill>
                <a:latin typeface="Comic Sans MS" pitchFamily="66" charset="0"/>
              </a:rPr>
              <a:t>210mm to cm</a:t>
            </a:r>
          </a:p>
          <a:p>
            <a:pPr marL="514350" indent="-514350">
              <a:buAutoNum type="arabicPeriod"/>
            </a:pPr>
            <a:r>
              <a:rPr lang="en-GB" sz="2400" dirty="0">
                <a:solidFill>
                  <a:srgbClr val="00B050"/>
                </a:solidFill>
                <a:latin typeface="Comic Sans MS" pitchFamily="66" charset="0"/>
              </a:rPr>
              <a:t>5.3km to m</a:t>
            </a:r>
          </a:p>
          <a:p>
            <a:pPr marL="514350" indent="-514350">
              <a:buAutoNum type="arabicPeriod"/>
            </a:pPr>
            <a:endParaRPr lang="en-GB" sz="2400" dirty="0">
              <a:solidFill>
                <a:srgbClr val="00B050"/>
              </a:solidFill>
              <a:latin typeface="Comic Sans MS" pitchFamily="66" charset="0"/>
            </a:endParaRPr>
          </a:p>
          <a:p>
            <a:pPr marL="514350" indent="-514350">
              <a:buAutoNum type="arabicPeriod"/>
            </a:pPr>
            <a:endParaRPr lang="en-GB" sz="2400" dirty="0">
              <a:solidFill>
                <a:srgbClr val="00B050"/>
              </a:solidFill>
              <a:latin typeface="Comic Sans MS" pitchFamily="66" charset="0"/>
            </a:endParaRPr>
          </a:p>
          <a:p>
            <a:pPr marL="514350" indent="-514350">
              <a:buAutoNum type="arabicPeriod"/>
            </a:pPr>
            <a:r>
              <a:rPr lang="en-GB" sz="2400" dirty="0">
                <a:solidFill>
                  <a:srgbClr val="00B050"/>
                </a:solidFill>
                <a:latin typeface="Comic Sans MS" pitchFamily="66" charset="0"/>
              </a:rPr>
              <a:t>0.84m to cm</a:t>
            </a:r>
          </a:p>
          <a:p>
            <a:pPr marL="514350" indent="-514350">
              <a:buAutoNum type="arabicPeriod"/>
            </a:pPr>
            <a:r>
              <a:rPr lang="en-GB" sz="2400" dirty="0">
                <a:solidFill>
                  <a:srgbClr val="00B050"/>
                </a:solidFill>
                <a:latin typeface="Comic Sans MS" pitchFamily="66" charset="0"/>
              </a:rPr>
              <a:t>54 000mm to km</a:t>
            </a:r>
          </a:p>
          <a:p>
            <a:pPr marL="514350" indent="-514350">
              <a:buAutoNum type="arabicPeriod"/>
            </a:pPr>
            <a:r>
              <a:rPr lang="en-GB" sz="2400" dirty="0">
                <a:solidFill>
                  <a:srgbClr val="00B050"/>
                </a:solidFill>
                <a:latin typeface="Comic Sans MS" pitchFamily="66" charset="0"/>
              </a:rPr>
              <a:t>0.067km to mm</a:t>
            </a:r>
          </a:p>
          <a:p>
            <a:pPr marL="514350" indent="-514350">
              <a:buAutoNum type="arabicPeriod"/>
            </a:pPr>
            <a:endParaRPr lang="en-GB" sz="2400" dirty="0">
              <a:solidFill>
                <a:srgbClr val="00B050"/>
              </a:solidFill>
              <a:latin typeface="Comic Sans MS" pitchFamily="66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67544" y="2852936"/>
            <a:ext cx="8208912" cy="1800200"/>
          </a:xfrm>
          <a:prstGeom prst="rect">
            <a:avLst/>
          </a:prstGeom>
          <a:ln w="38100">
            <a:solidFill>
              <a:srgbClr val="FFC000"/>
            </a:solidFill>
          </a:ln>
        </p:spPr>
        <p:txBody>
          <a:bodyPr vert="horz" lIns="91440" tIns="45720" rIns="91440" bIns="45720" numCol="2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2400" b="0" i="0" u="sng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Convert these weights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lang="en-GB" sz="2400" dirty="0">
                <a:solidFill>
                  <a:srgbClr val="FFC000"/>
                </a:solidFill>
                <a:latin typeface="Comic Sans MS" pitchFamily="66" charset="0"/>
              </a:rPr>
              <a:t>3 tonnes to kg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5 kg</a:t>
            </a:r>
            <a:r>
              <a:rPr kumimoji="0" lang="en-GB" sz="2400" b="0" i="0" u="none" strike="noStrike" kern="1200" cap="none" spc="0" normalizeH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to grams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lang="en-GB" sz="2400" noProof="0" dirty="0">
                <a:solidFill>
                  <a:srgbClr val="FFC000"/>
                </a:solidFill>
                <a:latin typeface="Comic Sans MS" pitchFamily="66" charset="0"/>
              </a:rPr>
              <a:t>560 grams to kg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35 000 mg to kg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lang="en-GB" sz="2400" dirty="0">
                <a:solidFill>
                  <a:srgbClr val="FFC000"/>
                </a:solidFill>
                <a:latin typeface="Comic Sans MS" pitchFamily="66" charset="0"/>
              </a:rPr>
              <a:t>9.48 tonnes to kg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256 tonnes to grams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67544" y="4797152"/>
            <a:ext cx="8208912" cy="1800200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vert="horz" lIns="91440" tIns="45720" rIns="91440" bIns="45720" numCol="2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24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Convert these volumes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lang="en-GB" sz="2400" dirty="0">
                <a:solidFill>
                  <a:srgbClr val="FF0000"/>
                </a:solidFill>
                <a:latin typeface="Comic Sans MS" pitchFamily="66" charset="0"/>
              </a:rPr>
              <a:t>2000ml to litres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500cl to litres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lang="en-GB" sz="2400" noProof="0" dirty="0">
                <a:solidFill>
                  <a:srgbClr val="FF0000"/>
                </a:solidFill>
                <a:latin typeface="Comic Sans MS" pitchFamily="66" charset="0"/>
              </a:rPr>
              <a:t>45 000 ml to litres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65 litres to ml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lang="en-GB" sz="2400" dirty="0">
                <a:solidFill>
                  <a:srgbClr val="FF0000"/>
                </a:solidFill>
                <a:latin typeface="Comic Sans MS" pitchFamily="66" charset="0"/>
              </a:rPr>
              <a:t>525 ml to </a:t>
            </a:r>
            <a:r>
              <a:rPr lang="en-GB" sz="2400" dirty="0" err="1">
                <a:solidFill>
                  <a:srgbClr val="FF0000"/>
                </a:solidFill>
                <a:latin typeface="Comic Sans MS" pitchFamily="66" charset="0"/>
              </a:rPr>
              <a:t>cl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4</a:t>
            </a:r>
            <a:r>
              <a:rPr lang="en-GB" sz="2400" dirty="0">
                <a:solidFill>
                  <a:srgbClr val="FF0000"/>
                </a:solidFill>
                <a:latin typeface="Comic Sans MS" pitchFamily="66" charset="0"/>
              </a:rPr>
              <a:t>65 400 ml to litres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560" y="2060848"/>
            <a:ext cx="795637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6826210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0622"/>
            <a:ext cx="8229600" cy="634082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chemeClr val="bg1"/>
                </a:solidFill>
                <a:latin typeface="Comic Sans MS" pitchFamily="66" charset="0"/>
              </a:rPr>
              <a:t>Answers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908721"/>
            <a:ext cx="8208912" cy="1800200"/>
          </a:xfrm>
          <a:ln w="38100">
            <a:solidFill>
              <a:srgbClr val="00B050"/>
            </a:solidFill>
          </a:ln>
        </p:spPr>
        <p:txBody>
          <a:bodyPr numCol="2">
            <a:noAutofit/>
          </a:bodyPr>
          <a:lstStyle/>
          <a:p>
            <a:pPr>
              <a:buNone/>
            </a:pPr>
            <a:r>
              <a:rPr lang="en-GB" sz="2400" u="sng" dirty="0">
                <a:solidFill>
                  <a:srgbClr val="00B050"/>
                </a:solidFill>
                <a:latin typeface="Comic Sans MS" pitchFamily="66" charset="0"/>
              </a:rPr>
              <a:t>Convert these lengths</a:t>
            </a:r>
          </a:p>
          <a:p>
            <a:pPr marL="514350" indent="-514350">
              <a:buAutoNum type="arabicPeriod"/>
            </a:pPr>
            <a:r>
              <a:rPr lang="en-GB" sz="2400" dirty="0">
                <a:solidFill>
                  <a:srgbClr val="00B050"/>
                </a:solidFill>
                <a:latin typeface="Comic Sans MS" pitchFamily="66" charset="0"/>
              </a:rPr>
              <a:t>600 cm</a:t>
            </a:r>
          </a:p>
          <a:p>
            <a:pPr marL="514350" indent="-514350">
              <a:buAutoNum type="arabicPeriod"/>
            </a:pPr>
            <a:r>
              <a:rPr lang="en-GB" sz="2400" dirty="0">
                <a:solidFill>
                  <a:srgbClr val="00B050"/>
                </a:solidFill>
                <a:latin typeface="Comic Sans MS" pitchFamily="66" charset="0"/>
              </a:rPr>
              <a:t>21 cm</a:t>
            </a:r>
          </a:p>
          <a:p>
            <a:pPr marL="514350" indent="-514350">
              <a:buAutoNum type="arabicPeriod"/>
            </a:pPr>
            <a:r>
              <a:rPr lang="en-GB" sz="2400" dirty="0">
                <a:solidFill>
                  <a:srgbClr val="00B050"/>
                </a:solidFill>
                <a:latin typeface="Comic Sans MS" pitchFamily="66" charset="0"/>
              </a:rPr>
              <a:t>5300 m</a:t>
            </a:r>
          </a:p>
          <a:p>
            <a:pPr marL="514350" indent="-514350">
              <a:buAutoNum type="arabicPeriod"/>
            </a:pPr>
            <a:endParaRPr lang="en-GB" sz="2400" dirty="0">
              <a:solidFill>
                <a:srgbClr val="00B050"/>
              </a:solidFill>
              <a:latin typeface="Comic Sans MS" pitchFamily="66" charset="0"/>
            </a:endParaRPr>
          </a:p>
          <a:p>
            <a:pPr marL="514350" indent="-514350">
              <a:buAutoNum type="arabicPeriod"/>
            </a:pPr>
            <a:endParaRPr lang="en-GB" sz="2400" dirty="0">
              <a:solidFill>
                <a:srgbClr val="00B050"/>
              </a:solidFill>
              <a:latin typeface="Comic Sans MS" pitchFamily="66" charset="0"/>
            </a:endParaRPr>
          </a:p>
          <a:p>
            <a:pPr marL="514350" indent="-514350">
              <a:buAutoNum type="arabicPeriod"/>
            </a:pPr>
            <a:r>
              <a:rPr lang="en-GB" sz="2400" dirty="0">
                <a:solidFill>
                  <a:srgbClr val="00B050"/>
                </a:solidFill>
                <a:latin typeface="Comic Sans MS" pitchFamily="66" charset="0"/>
              </a:rPr>
              <a:t>84 cm</a:t>
            </a:r>
          </a:p>
          <a:p>
            <a:pPr marL="514350" indent="-514350">
              <a:buAutoNum type="arabicPeriod"/>
            </a:pPr>
            <a:r>
              <a:rPr lang="en-GB" sz="2400" dirty="0">
                <a:solidFill>
                  <a:srgbClr val="00B050"/>
                </a:solidFill>
                <a:latin typeface="Comic Sans MS" pitchFamily="66" charset="0"/>
              </a:rPr>
              <a:t>0.054 km</a:t>
            </a:r>
          </a:p>
          <a:p>
            <a:pPr marL="514350" indent="-514350">
              <a:buAutoNum type="arabicPeriod"/>
            </a:pPr>
            <a:r>
              <a:rPr lang="en-GB" sz="2400" dirty="0">
                <a:solidFill>
                  <a:srgbClr val="00B050"/>
                </a:solidFill>
                <a:latin typeface="Comic Sans MS" pitchFamily="66" charset="0"/>
              </a:rPr>
              <a:t>67 000 mm</a:t>
            </a:r>
          </a:p>
          <a:p>
            <a:pPr marL="514350" indent="-514350">
              <a:buAutoNum type="arabicPeriod"/>
            </a:pPr>
            <a:endParaRPr lang="en-GB" sz="2400" dirty="0">
              <a:solidFill>
                <a:srgbClr val="00B050"/>
              </a:solidFill>
              <a:latin typeface="Comic Sans MS" pitchFamily="66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67544" y="2852936"/>
            <a:ext cx="8208912" cy="1800200"/>
          </a:xfrm>
          <a:prstGeom prst="rect">
            <a:avLst/>
          </a:prstGeom>
          <a:ln w="38100">
            <a:solidFill>
              <a:srgbClr val="FFC000"/>
            </a:solidFill>
          </a:ln>
        </p:spPr>
        <p:txBody>
          <a:bodyPr vert="horz" lIns="91440" tIns="45720" rIns="91440" bIns="45720" numCol="2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2400" b="0" i="0" u="sng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Convert these weights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lang="en-GB" sz="2400" dirty="0">
                <a:solidFill>
                  <a:srgbClr val="FFC000"/>
                </a:solidFill>
                <a:latin typeface="Comic Sans MS" pitchFamily="66" charset="0"/>
              </a:rPr>
              <a:t>3 000 kg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5 000 </a:t>
            </a:r>
            <a:r>
              <a:rPr kumimoji="0" lang="en-GB" sz="2400" b="0" i="0" u="none" strike="noStrike" kern="1200" cap="none" spc="0" normalizeH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grams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lang="en-GB" sz="2400" noProof="0" dirty="0">
                <a:solidFill>
                  <a:srgbClr val="FFC000"/>
                </a:solidFill>
                <a:latin typeface="Comic Sans MS" pitchFamily="66" charset="0"/>
              </a:rPr>
              <a:t>0.56 kg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0.035 kg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lang="en-GB" sz="2400" dirty="0">
                <a:solidFill>
                  <a:srgbClr val="FFC000"/>
                </a:solidFill>
                <a:latin typeface="Comic Sans MS" pitchFamily="66" charset="0"/>
              </a:rPr>
              <a:t>9480 kg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256 000 000 grams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67544" y="4797152"/>
            <a:ext cx="8208912" cy="1800200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vert="horz" lIns="91440" tIns="45720" rIns="91440" bIns="45720" numCol="2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24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Convert these volumes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lang="en-GB" sz="2400" dirty="0">
                <a:solidFill>
                  <a:srgbClr val="FF0000"/>
                </a:solidFill>
                <a:latin typeface="Comic Sans MS" pitchFamily="66" charset="0"/>
              </a:rPr>
              <a:t>2 litres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5 litres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lang="en-GB" sz="2400" noProof="0" dirty="0">
                <a:solidFill>
                  <a:srgbClr val="FF0000"/>
                </a:solidFill>
                <a:latin typeface="Comic Sans MS" pitchFamily="66" charset="0"/>
              </a:rPr>
              <a:t>45 litres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65 000 ml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lang="en-GB" sz="2400" dirty="0">
                <a:solidFill>
                  <a:srgbClr val="FF0000"/>
                </a:solidFill>
                <a:latin typeface="Comic Sans MS" pitchFamily="66" charset="0"/>
              </a:rPr>
              <a:t>52.5 </a:t>
            </a:r>
            <a:r>
              <a:rPr lang="en-GB" sz="2400" dirty="0" err="1">
                <a:solidFill>
                  <a:srgbClr val="FF0000"/>
                </a:solidFill>
                <a:latin typeface="Comic Sans MS" pitchFamily="66" charset="0"/>
              </a:rPr>
              <a:t>cl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4</a:t>
            </a:r>
            <a:r>
              <a:rPr lang="en-GB" sz="2400" dirty="0">
                <a:solidFill>
                  <a:srgbClr val="FF0000"/>
                </a:solidFill>
                <a:latin typeface="Comic Sans MS" pitchFamily="66" charset="0"/>
              </a:rPr>
              <a:t>65.4 litres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4621</TotalTime>
  <Words>131</Words>
  <Application>Microsoft Office PowerPoint</Application>
  <PresentationFormat>On-screen Show (4:3)</PresentationFormat>
  <Paragraphs>57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Comic Sans MS</vt:lpstr>
      <vt:lpstr>Office Theme</vt:lpstr>
      <vt:lpstr>Questions </vt:lpstr>
      <vt:lpstr>PowerPoint Presentation</vt:lpstr>
      <vt:lpstr>Answers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13th September 2013</dc:title>
  <dc:creator>WhiddonJ</dc:creator>
  <cp:lastModifiedBy>Stewart Gale</cp:lastModifiedBy>
  <cp:revision>18</cp:revision>
  <dcterms:created xsi:type="dcterms:W3CDTF">2013-09-13T07:06:25Z</dcterms:created>
  <dcterms:modified xsi:type="dcterms:W3CDTF">2026-04-14T08:17:18Z</dcterms:modified>
</cp:coreProperties>
</file>