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9" r:id="rId3"/>
    <p:sldId id="264" r:id="rId4"/>
    <p:sldId id="260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68E051-D48A-4599-B44E-2AAA8CF03028}" v="34" dt="2025-01-08T08:14:13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868E051-D48A-4599-B44E-2AAA8CF03028}"/>
    <pc:docChg chg="undo custSel addSld delSld modSld sldOrd">
      <pc:chgData name="Stewart Gale" userId="3647ddd2-6040-41ae-a96d-232c23482af8" providerId="ADAL" clId="{C868E051-D48A-4599-B44E-2AAA8CF03028}" dt="2025-01-08T10:02:00.965" v="510" actId="14100"/>
      <pc:docMkLst>
        <pc:docMk/>
      </pc:docMkLst>
      <pc:sldChg chg="del">
        <pc:chgData name="Stewart Gale" userId="3647ddd2-6040-41ae-a96d-232c23482af8" providerId="ADAL" clId="{C868E051-D48A-4599-B44E-2AAA8CF03028}" dt="2022-01-24T10:40:26.286" v="76" actId="47"/>
        <pc:sldMkLst>
          <pc:docMk/>
          <pc:sldMk cId="955804163" sldId="256"/>
        </pc:sldMkLst>
      </pc:sldChg>
      <pc:sldChg chg="del">
        <pc:chgData name="Stewart Gale" userId="3647ddd2-6040-41ae-a96d-232c23482af8" providerId="ADAL" clId="{C868E051-D48A-4599-B44E-2AAA8CF03028}" dt="2022-01-24T10:40:27.137" v="77" actId="47"/>
        <pc:sldMkLst>
          <pc:docMk/>
          <pc:sldMk cId="3560304237" sldId="258"/>
        </pc:sldMkLst>
      </pc:sldChg>
      <pc:sldChg chg="delSp modSp mod">
        <pc:chgData name="Stewart Gale" userId="3647ddd2-6040-41ae-a96d-232c23482af8" providerId="ADAL" clId="{C868E051-D48A-4599-B44E-2AAA8CF03028}" dt="2022-01-14T04:26:33.236" v="3" actId="14100"/>
        <pc:sldMkLst>
          <pc:docMk/>
          <pc:sldMk cId="4176542783" sldId="260"/>
        </pc:sldMkLst>
      </pc:sldChg>
      <pc:sldChg chg="delSp modSp del mod delAnim">
        <pc:chgData name="Stewart Gale" userId="3647ddd2-6040-41ae-a96d-232c23482af8" providerId="ADAL" clId="{C868E051-D48A-4599-B44E-2AAA8CF03028}" dt="2025-01-08T08:07:10.283" v="342" actId="47"/>
        <pc:sldMkLst>
          <pc:docMk/>
          <pc:sldMk cId="2408920181" sldId="261"/>
        </pc:sldMkLst>
        <pc:spChg chg="mod">
          <ac:chgData name="Stewart Gale" userId="3647ddd2-6040-41ae-a96d-232c23482af8" providerId="ADAL" clId="{C868E051-D48A-4599-B44E-2AAA8CF03028}" dt="2025-01-08T08:04:44.018" v="286" actId="1076"/>
          <ac:spMkLst>
            <pc:docMk/>
            <pc:sldMk cId="2408920181" sldId="261"/>
            <ac:spMk id="8" creationId="{00000000-0000-0000-0000-000000000000}"/>
          </ac:spMkLst>
        </pc:spChg>
        <pc:spChg chg="del mod">
          <ac:chgData name="Stewart Gale" userId="3647ddd2-6040-41ae-a96d-232c23482af8" providerId="ADAL" clId="{C868E051-D48A-4599-B44E-2AAA8CF03028}" dt="2025-01-08T08:05:11.330" v="292" actId="21"/>
          <ac:spMkLst>
            <pc:docMk/>
            <pc:sldMk cId="2408920181" sldId="261"/>
            <ac:spMk id="10" creationId="{00000000-0000-0000-0000-000000000000}"/>
          </ac:spMkLst>
        </pc:spChg>
        <pc:spChg chg="del mod">
          <ac:chgData name="Stewart Gale" userId="3647ddd2-6040-41ae-a96d-232c23482af8" providerId="ADAL" clId="{C868E051-D48A-4599-B44E-2AAA8CF03028}" dt="2025-01-08T08:05:11.330" v="292" actId="21"/>
          <ac:spMkLst>
            <pc:docMk/>
            <pc:sldMk cId="2408920181" sldId="261"/>
            <ac:spMk id="16" creationId="{00000000-0000-0000-0000-000000000000}"/>
          </ac:spMkLst>
        </pc:spChg>
        <pc:spChg chg="del mod">
          <ac:chgData name="Stewart Gale" userId="3647ddd2-6040-41ae-a96d-232c23482af8" providerId="ADAL" clId="{C868E051-D48A-4599-B44E-2AAA8CF03028}" dt="2025-01-08T08:05:11.330" v="292" actId="21"/>
          <ac:spMkLst>
            <pc:docMk/>
            <pc:sldMk cId="2408920181" sldId="261"/>
            <ac:spMk id="17" creationId="{00000000-0000-0000-0000-000000000000}"/>
          </ac:spMkLst>
        </pc:spChg>
        <pc:spChg chg="del mod">
          <ac:chgData name="Stewart Gale" userId="3647ddd2-6040-41ae-a96d-232c23482af8" providerId="ADAL" clId="{C868E051-D48A-4599-B44E-2AAA8CF03028}" dt="2025-01-08T08:05:11.330" v="292" actId="21"/>
          <ac:spMkLst>
            <pc:docMk/>
            <pc:sldMk cId="2408920181" sldId="261"/>
            <ac:spMk id="18" creationId="{00000000-0000-0000-0000-000000000000}"/>
          </ac:spMkLst>
        </pc:spChg>
        <pc:picChg chg="del mod">
          <ac:chgData name="Stewart Gale" userId="3647ddd2-6040-41ae-a96d-232c23482af8" providerId="ADAL" clId="{C868E051-D48A-4599-B44E-2AAA8CF03028}" dt="2025-01-08T08:05:11.330" v="292" actId="21"/>
          <ac:picMkLst>
            <pc:docMk/>
            <pc:sldMk cId="2408920181" sldId="261"/>
            <ac:picMk id="6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C868E051-D48A-4599-B44E-2AAA8CF03028}" dt="2022-03-16T11:20:47.988" v="282" actId="20577"/>
        <pc:sldMkLst>
          <pc:docMk/>
          <pc:sldMk cId="740232210" sldId="262"/>
        </pc:sldMkLst>
      </pc:sldChg>
      <pc:sldChg chg="delSp modSp add del mod delAnim">
        <pc:chgData name="Stewart Gale" userId="3647ddd2-6040-41ae-a96d-232c23482af8" providerId="ADAL" clId="{C868E051-D48A-4599-B44E-2AAA8CF03028}" dt="2025-01-08T08:07:10.878" v="343" actId="47"/>
        <pc:sldMkLst>
          <pc:docMk/>
          <pc:sldMk cId="2628853821" sldId="263"/>
        </pc:sldMkLst>
        <pc:spChg chg="del">
          <ac:chgData name="Stewart Gale" userId="3647ddd2-6040-41ae-a96d-232c23482af8" providerId="ADAL" clId="{C868E051-D48A-4599-B44E-2AAA8CF03028}" dt="2025-01-08T08:06:06.766" v="307" actId="21"/>
          <ac:spMkLst>
            <pc:docMk/>
            <pc:sldMk cId="2628853821" sldId="263"/>
            <ac:spMk id="11" creationId="{00000000-0000-0000-0000-000000000000}"/>
          </ac:spMkLst>
        </pc:spChg>
        <pc:spChg chg="del mod">
          <ac:chgData name="Stewart Gale" userId="3647ddd2-6040-41ae-a96d-232c23482af8" providerId="ADAL" clId="{C868E051-D48A-4599-B44E-2AAA8CF03028}" dt="2025-01-08T08:06:06.766" v="307" actId="21"/>
          <ac:spMkLst>
            <pc:docMk/>
            <pc:sldMk cId="2628853821" sldId="263"/>
            <ac:spMk id="19" creationId="{00000000-0000-0000-0000-000000000000}"/>
          </ac:spMkLst>
        </pc:spChg>
        <pc:spChg chg="del mod">
          <ac:chgData name="Stewart Gale" userId="3647ddd2-6040-41ae-a96d-232c23482af8" providerId="ADAL" clId="{C868E051-D48A-4599-B44E-2AAA8CF03028}" dt="2025-01-08T08:06:06.766" v="307" actId="21"/>
          <ac:spMkLst>
            <pc:docMk/>
            <pc:sldMk cId="2628853821" sldId="263"/>
            <ac:spMk id="20" creationId="{00000000-0000-0000-0000-000000000000}"/>
          </ac:spMkLst>
        </pc:spChg>
        <pc:spChg chg="del mod">
          <ac:chgData name="Stewart Gale" userId="3647ddd2-6040-41ae-a96d-232c23482af8" providerId="ADAL" clId="{C868E051-D48A-4599-B44E-2AAA8CF03028}" dt="2025-01-08T08:06:06.766" v="307" actId="21"/>
          <ac:spMkLst>
            <pc:docMk/>
            <pc:sldMk cId="2628853821" sldId="263"/>
            <ac:spMk id="21" creationId="{00000000-0000-0000-0000-000000000000}"/>
          </ac:spMkLst>
        </pc:spChg>
        <pc:picChg chg="del">
          <ac:chgData name="Stewart Gale" userId="3647ddd2-6040-41ae-a96d-232c23482af8" providerId="ADAL" clId="{C868E051-D48A-4599-B44E-2AAA8CF03028}" dt="2025-01-08T08:06:06.766" v="307" actId="21"/>
          <ac:picMkLst>
            <pc:docMk/>
            <pc:sldMk cId="2628853821" sldId="263"/>
            <ac:picMk id="7" creationId="{00000000-0000-0000-0000-000000000000}"/>
          </ac:picMkLst>
        </pc:picChg>
      </pc:sldChg>
      <pc:sldChg chg="addSp delSp modSp add mod ord delAnim modAnim">
        <pc:chgData name="Stewart Gale" userId="3647ddd2-6040-41ae-a96d-232c23482af8" providerId="ADAL" clId="{C868E051-D48A-4599-B44E-2AAA8CF03028}" dt="2025-01-08T08:10:01.877" v="381" actId="20577"/>
        <pc:sldMkLst>
          <pc:docMk/>
          <pc:sldMk cId="3971011149" sldId="264"/>
        </pc:sldMkLst>
        <pc:spChg chg="mod">
          <ac:chgData name="Stewart Gale" userId="3647ddd2-6040-41ae-a96d-232c23482af8" providerId="ADAL" clId="{C868E051-D48A-4599-B44E-2AAA8CF03028}" dt="2025-01-08T08:06:52.736" v="330" actId="1076"/>
          <ac:spMkLst>
            <pc:docMk/>
            <pc:sldMk cId="3971011149" sldId="264"/>
            <ac:spMk id="2" creationId="{00000000-0000-0000-0000-000000000000}"/>
          </ac:spMkLst>
        </pc:spChg>
        <pc:spChg chg="mod">
          <ac:chgData name="Stewart Gale" userId="3647ddd2-6040-41ae-a96d-232c23482af8" providerId="ADAL" clId="{C868E051-D48A-4599-B44E-2AAA8CF03028}" dt="2025-01-08T08:06:55.181" v="331" actId="404"/>
          <ac:spMkLst>
            <pc:docMk/>
            <pc:sldMk cId="3971011149" sldId="264"/>
            <ac:spMk id="9" creationId="{00000000-0000-0000-0000-000000000000}"/>
          </ac:spMkLst>
        </pc:spChg>
        <pc:spChg chg="add del mod">
          <ac:chgData name="Stewart Gale" userId="3647ddd2-6040-41ae-a96d-232c23482af8" providerId="ADAL" clId="{C868E051-D48A-4599-B44E-2AAA8CF03028}" dt="2025-01-08T08:09:59.490" v="379" actId="478"/>
          <ac:spMkLst>
            <pc:docMk/>
            <pc:sldMk cId="3971011149" sldId="264"/>
            <ac:spMk id="10" creationId="{00000000-0000-0000-0000-000000000000}"/>
          </ac:spMkLst>
        </pc:spChg>
        <pc:spChg chg="add mod">
          <ac:chgData name="Stewart Gale" userId="3647ddd2-6040-41ae-a96d-232c23482af8" providerId="ADAL" clId="{C868E051-D48A-4599-B44E-2AAA8CF03028}" dt="2025-01-08T08:10:01.877" v="381" actId="20577"/>
          <ac:spMkLst>
            <pc:docMk/>
            <pc:sldMk cId="3971011149" sldId="264"/>
            <ac:spMk id="11" creationId="{00000000-0000-0000-0000-000000000000}"/>
          </ac:spMkLst>
        </pc:spChg>
        <pc:spChg chg="mod">
          <ac:chgData name="Stewart Gale" userId="3647ddd2-6040-41ae-a96d-232c23482af8" providerId="ADAL" clId="{C868E051-D48A-4599-B44E-2AAA8CF03028}" dt="2025-01-08T08:06:52.736" v="330" actId="1076"/>
          <ac:spMkLst>
            <pc:docMk/>
            <pc:sldMk cId="3971011149" sldId="264"/>
            <ac:spMk id="14" creationId="{00000000-0000-0000-0000-000000000000}"/>
          </ac:spMkLst>
        </pc:spChg>
        <pc:spChg chg="mod">
          <ac:chgData name="Stewart Gale" userId="3647ddd2-6040-41ae-a96d-232c23482af8" providerId="ADAL" clId="{C868E051-D48A-4599-B44E-2AAA8CF03028}" dt="2025-01-08T08:06:52.736" v="330" actId="1076"/>
          <ac:spMkLst>
            <pc:docMk/>
            <pc:sldMk cId="3971011149" sldId="264"/>
            <ac:spMk id="15" creationId="{00000000-0000-0000-0000-000000000000}"/>
          </ac:spMkLst>
        </pc:spChg>
        <pc:spChg chg="add mod">
          <ac:chgData name="Stewart Gale" userId="3647ddd2-6040-41ae-a96d-232c23482af8" providerId="ADAL" clId="{C868E051-D48A-4599-B44E-2AAA8CF03028}" dt="2025-01-08T08:06:48.024" v="329" actId="1076"/>
          <ac:spMkLst>
            <pc:docMk/>
            <pc:sldMk cId="3971011149" sldId="264"/>
            <ac:spMk id="16" creationId="{00000000-0000-0000-0000-000000000000}"/>
          </ac:spMkLst>
        </pc:spChg>
        <pc:spChg chg="add mod">
          <ac:chgData name="Stewart Gale" userId="3647ddd2-6040-41ae-a96d-232c23482af8" providerId="ADAL" clId="{C868E051-D48A-4599-B44E-2AAA8CF03028}" dt="2025-01-08T08:06:48.024" v="329" actId="1076"/>
          <ac:spMkLst>
            <pc:docMk/>
            <pc:sldMk cId="3971011149" sldId="264"/>
            <ac:spMk id="17" creationId="{00000000-0000-0000-0000-000000000000}"/>
          </ac:spMkLst>
        </pc:spChg>
        <pc:spChg chg="add mod">
          <ac:chgData name="Stewart Gale" userId="3647ddd2-6040-41ae-a96d-232c23482af8" providerId="ADAL" clId="{C868E051-D48A-4599-B44E-2AAA8CF03028}" dt="2025-01-08T08:06:48.024" v="329" actId="1076"/>
          <ac:spMkLst>
            <pc:docMk/>
            <pc:sldMk cId="3971011149" sldId="264"/>
            <ac:spMk id="18" creationId="{00000000-0000-0000-0000-000000000000}"/>
          </ac:spMkLst>
        </pc:spChg>
        <pc:spChg chg="add mod">
          <ac:chgData name="Stewart Gale" userId="3647ddd2-6040-41ae-a96d-232c23482af8" providerId="ADAL" clId="{C868E051-D48A-4599-B44E-2AAA8CF03028}" dt="2025-01-08T08:07:06.874" v="341" actId="1036"/>
          <ac:spMkLst>
            <pc:docMk/>
            <pc:sldMk cId="3971011149" sldId="264"/>
            <ac:spMk id="19" creationId="{00000000-0000-0000-0000-000000000000}"/>
          </ac:spMkLst>
        </pc:spChg>
        <pc:spChg chg="add mod">
          <ac:chgData name="Stewart Gale" userId="3647ddd2-6040-41ae-a96d-232c23482af8" providerId="ADAL" clId="{C868E051-D48A-4599-B44E-2AAA8CF03028}" dt="2025-01-08T08:07:06.874" v="341" actId="1036"/>
          <ac:spMkLst>
            <pc:docMk/>
            <pc:sldMk cId="3971011149" sldId="264"/>
            <ac:spMk id="20" creationId="{00000000-0000-0000-0000-000000000000}"/>
          </ac:spMkLst>
        </pc:spChg>
        <pc:spChg chg="add mod">
          <ac:chgData name="Stewart Gale" userId="3647ddd2-6040-41ae-a96d-232c23482af8" providerId="ADAL" clId="{C868E051-D48A-4599-B44E-2AAA8CF03028}" dt="2025-01-08T08:07:06.874" v="341" actId="1036"/>
          <ac:spMkLst>
            <pc:docMk/>
            <pc:sldMk cId="3971011149" sldId="264"/>
            <ac:spMk id="21" creationId="{00000000-0000-0000-0000-000000000000}"/>
          </ac:spMkLst>
        </pc:spChg>
        <pc:picChg chg="mod">
          <ac:chgData name="Stewart Gale" userId="3647ddd2-6040-41ae-a96d-232c23482af8" providerId="ADAL" clId="{C868E051-D48A-4599-B44E-2AAA8CF03028}" dt="2025-01-08T08:07:01.190" v="332" actId="14100"/>
          <ac:picMkLst>
            <pc:docMk/>
            <pc:sldMk cId="3971011149" sldId="264"/>
            <ac:picMk id="5" creationId="{00000000-0000-0000-0000-000000000000}"/>
          </ac:picMkLst>
        </pc:picChg>
        <pc:picChg chg="add mod">
          <ac:chgData name="Stewart Gale" userId="3647ddd2-6040-41ae-a96d-232c23482af8" providerId="ADAL" clId="{C868E051-D48A-4599-B44E-2AAA8CF03028}" dt="2025-01-08T08:06:48.024" v="329" actId="1076"/>
          <ac:picMkLst>
            <pc:docMk/>
            <pc:sldMk cId="3971011149" sldId="264"/>
            <ac:picMk id="6" creationId="{00000000-0000-0000-0000-000000000000}"/>
          </ac:picMkLst>
        </pc:picChg>
        <pc:picChg chg="add mod">
          <ac:chgData name="Stewart Gale" userId="3647ddd2-6040-41ae-a96d-232c23482af8" providerId="ADAL" clId="{C868E051-D48A-4599-B44E-2AAA8CF03028}" dt="2025-01-08T08:07:06.874" v="341" actId="1036"/>
          <ac:picMkLst>
            <pc:docMk/>
            <pc:sldMk cId="3971011149" sldId="264"/>
            <ac:picMk id="7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C868E051-D48A-4599-B44E-2AAA8CF03028}" dt="2025-01-08T10:02:00.965" v="510" actId="14100"/>
        <pc:sldMkLst>
          <pc:docMk/>
          <pc:sldMk cId="1113048175" sldId="265"/>
        </pc:sldMkLst>
        <pc:spChg chg="add mod">
          <ac:chgData name="Stewart Gale" userId="3647ddd2-6040-41ae-a96d-232c23482af8" providerId="ADAL" clId="{C868E051-D48A-4599-B44E-2AAA8CF03028}" dt="2025-01-08T08:13:56.517" v="476" actId="1076"/>
          <ac:spMkLst>
            <pc:docMk/>
            <pc:sldMk cId="1113048175" sldId="265"/>
            <ac:spMk id="4" creationId="{B089CA40-6509-B8BE-F74D-14EC8C8DC3C2}"/>
          </ac:spMkLst>
        </pc:spChg>
        <pc:spChg chg="add mod">
          <ac:chgData name="Stewart Gale" userId="3647ddd2-6040-41ae-a96d-232c23482af8" providerId="ADAL" clId="{C868E051-D48A-4599-B44E-2AAA8CF03028}" dt="2025-01-08T08:14:02.919" v="496" actId="1036"/>
          <ac:spMkLst>
            <pc:docMk/>
            <pc:sldMk cId="1113048175" sldId="265"/>
            <ac:spMk id="5" creationId="{CA8A166C-996B-A138-E976-8DD69A334971}"/>
          </ac:spMkLst>
        </pc:spChg>
        <pc:spChg chg="add del mod">
          <ac:chgData name="Stewart Gale" userId="3647ddd2-6040-41ae-a96d-232c23482af8" providerId="ADAL" clId="{C868E051-D48A-4599-B44E-2AAA8CF03028}" dt="2025-01-08T08:10:07.183" v="382" actId="478"/>
          <ac:spMkLst>
            <pc:docMk/>
            <pc:sldMk cId="1113048175" sldId="265"/>
            <ac:spMk id="8" creationId="{D3565F1F-3ABF-9FC5-AEE8-13D700092EDF}"/>
          </ac:spMkLst>
        </pc:spChg>
        <pc:spChg chg="add mod">
          <ac:chgData name="Stewart Gale" userId="3647ddd2-6040-41ae-a96d-232c23482af8" providerId="ADAL" clId="{C868E051-D48A-4599-B44E-2AAA8CF03028}" dt="2025-01-08T08:13:26" v="460" actId="1035"/>
          <ac:spMkLst>
            <pc:docMk/>
            <pc:sldMk cId="1113048175" sldId="265"/>
            <ac:spMk id="10" creationId="{35A98FCE-8B25-FD53-0E1A-847A8F07F45B}"/>
          </ac:spMkLst>
        </pc:spChg>
        <pc:spChg chg="add mod">
          <ac:chgData name="Stewart Gale" userId="3647ddd2-6040-41ae-a96d-232c23482af8" providerId="ADAL" clId="{C868E051-D48A-4599-B44E-2AAA8CF03028}" dt="2025-01-08T08:14:23.140" v="507" actId="20577"/>
          <ac:spMkLst>
            <pc:docMk/>
            <pc:sldMk cId="1113048175" sldId="265"/>
            <ac:spMk id="20" creationId="{C8527D08-64EF-085E-55F0-8A5BAC93BC69}"/>
          </ac:spMkLst>
        </pc:spChg>
        <pc:picChg chg="add mod modCrop">
          <ac:chgData name="Stewart Gale" userId="3647ddd2-6040-41ae-a96d-232c23482af8" providerId="ADAL" clId="{C868E051-D48A-4599-B44E-2AAA8CF03028}" dt="2025-01-08T08:14:06.628" v="497" actId="1076"/>
          <ac:picMkLst>
            <pc:docMk/>
            <pc:sldMk cId="1113048175" sldId="265"/>
            <ac:picMk id="2" creationId="{CB9E1F6C-6ACA-F222-8BAA-3FACD0FCEB6A}"/>
          </ac:picMkLst>
        </pc:picChg>
        <pc:picChg chg="add mod modCrop">
          <ac:chgData name="Stewart Gale" userId="3647ddd2-6040-41ae-a96d-232c23482af8" providerId="ADAL" clId="{C868E051-D48A-4599-B44E-2AAA8CF03028}" dt="2025-01-08T10:02:00.965" v="510" actId="14100"/>
          <ac:picMkLst>
            <pc:docMk/>
            <pc:sldMk cId="1113048175" sldId="265"/>
            <ac:picMk id="3" creationId="{CED212F6-1416-4564-663F-756F8346C463}"/>
          </ac:picMkLst>
        </pc:picChg>
        <pc:picChg chg="mod modCrop">
          <ac:chgData name="Stewart Gale" userId="3647ddd2-6040-41ae-a96d-232c23482af8" providerId="ADAL" clId="{C868E051-D48A-4599-B44E-2AAA8CF03028}" dt="2025-01-08T08:14:06.628" v="497" actId="1076"/>
          <ac:picMkLst>
            <pc:docMk/>
            <pc:sldMk cId="1113048175" sldId="265"/>
            <ac:picMk id="6" creationId="{6B948C93-07E5-4435-99FD-4C314070798C}"/>
          </ac:picMkLst>
        </pc:picChg>
        <pc:picChg chg="add mod modCrop">
          <ac:chgData name="Stewart Gale" userId="3647ddd2-6040-41ae-a96d-232c23482af8" providerId="ADAL" clId="{C868E051-D48A-4599-B44E-2AAA8CF03028}" dt="2025-01-08T10:01:55.281" v="509" actId="14100"/>
          <ac:picMkLst>
            <pc:docMk/>
            <pc:sldMk cId="1113048175" sldId="265"/>
            <ac:picMk id="7" creationId="{C670DC04-311F-4B18-ADE9-EA3AC8B17F80}"/>
          </ac:picMkLst>
        </pc:picChg>
        <pc:picChg chg="add mod modCrop">
          <ac:chgData name="Stewart Gale" userId="3647ddd2-6040-41ae-a96d-232c23482af8" providerId="ADAL" clId="{C868E051-D48A-4599-B44E-2AAA8CF03028}" dt="2025-01-08T08:13:26" v="460" actId="1035"/>
          <ac:picMkLst>
            <pc:docMk/>
            <pc:sldMk cId="1113048175" sldId="265"/>
            <ac:picMk id="9" creationId="{FC2BBB4A-9794-B10A-71DE-19A993B0B55B}"/>
          </ac:picMkLst>
        </pc:picChg>
        <pc:picChg chg="add mod modCrop">
          <ac:chgData name="Stewart Gale" userId="3647ddd2-6040-41ae-a96d-232c23482af8" providerId="ADAL" clId="{C868E051-D48A-4599-B44E-2AAA8CF03028}" dt="2025-01-08T10:01:55.281" v="509" actId="14100"/>
          <ac:picMkLst>
            <pc:docMk/>
            <pc:sldMk cId="1113048175" sldId="265"/>
            <ac:picMk id="11" creationId="{E9915FB9-B779-572F-FA15-BD487113E962}"/>
          </ac:picMkLst>
        </pc:picChg>
        <pc:picChg chg="add mod modCrop">
          <ac:chgData name="Stewart Gale" userId="3647ddd2-6040-41ae-a96d-232c23482af8" providerId="ADAL" clId="{C868E051-D48A-4599-B44E-2AAA8CF03028}" dt="2025-01-08T10:02:00.965" v="510" actId="14100"/>
          <ac:picMkLst>
            <pc:docMk/>
            <pc:sldMk cId="1113048175" sldId="265"/>
            <ac:picMk id="12" creationId="{5DE8C3A2-1F6C-3C90-D67F-CEBD7F3896CA}"/>
          </ac:picMkLst>
        </pc:picChg>
        <pc:picChg chg="add del mod modCrop">
          <ac:chgData name="Stewart Gale" userId="3647ddd2-6040-41ae-a96d-232c23482af8" providerId="ADAL" clId="{C868E051-D48A-4599-B44E-2AAA8CF03028}" dt="2025-01-08T08:10:41.757" v="392" actId="478"/>
          <ac:picMkLst>
            <pc:docMk/>
            <pc:sldMk cId="1113048175" sldId="265"/>
            <ac:picMk id="13" creationId="{2CBBC499-CF40-C63F-1022-12EDE17BF40D}"/>
          </ac:picMkLst>
        </pc:picChg>
        <pc:picChg chg="add mod modCrop">
          <ac:chgData name="Stewart Gale" userId="3647ddd2-6040-41ae-a96d-232c23482af8" providerId="ADAL" clId="{C868E051-D48A-4599-B44E-2AAA8CF03028}" dt="2025-01-08T10:02:00.965" v="510" actId="14100"/>
          <ac:picMkLst>
            <pc:docMk/>
            <pc:sldMk cId="1113048175" sldId="265"/>
            <ac:picMk id="14" creationId="{E28F1302-68AC-940A-2FFE-948819E7D213}"/>
          </ac:picMkLst>
        </pc:picChg>
        <pc:picChg chg="add mod modCrop">
          <ac:chgData name="Stewart Gale" userId="3647ddd2-6040-41ae-a96d-232c23482af8" providerId="ADAL" clId="{C868E051-D48A-4599-B44E-2AAA8CF03028}" dt="2025-01-08T10:01:55.281" v="509" actId="14100"/>
          <ac:picMkLst>
            <pc:docMk/>
            <pc:sldMk cId="1113048175" sldId="265"/>
            <ac:picMk id="15" creationId="{43630B0D-36BB-286E-1AD6-5DF6E3A7BA1E}"/>
          </ac:picMkLst>
        </pc:picChg>
        <pc:picChg chg="add mod modCrop">
          <ac:chgData name="Stewart Gale" userId="3647ddd2-6040-41ae-a96d-232c23482af8" providerId="ADAL" clId="{C868E051-D48A-4599-B44E-2AAA8CF03028}" dt="2025-01-08T08:13:26" v="460" actId="1035"/>
          <ac:picMkLst>
            <pc:docMk/>
            <pc:sldMk cId="1113048175" sldId="265"/>
            <ac:picMk id="16" creationId="{5543A509-277B-E6CE-3088-D5326D52F2A0}"/>
          </ac:picMkLst>
        </pc:picChg>
        <pc:picChg chg="add mod modCrop">
          <ac:chgData name="Stewart Gale" userId="3647ddd2-6040-41ae-a96d-232c23482af8" providerId="ADAL" clId="{C868E051-D48A-4599-B44E-2AAA8CF03028}" dt="2025-01-08T08:12:38.957" v="442" actId="1076"/>
          <ac:picMkLst>
            <pc:docMk/>
            <pc:sldMk cId="1113048175" sldId="265"/>
            <ac:picMk id="17" creationId="{D61DCF9B-85DB-356A-7546-8F1FDD9FCF42}"/>
          </ac:picMkLst>
        </pc:picChg>
        <pc:cxnChg chg="add mod">
          <ac:chgData name="Stewart Gale" userId="3647ddd2-6040-41ae-a96d-232c23482af8" providerId="ADAL" clId="{C868E051-D48A-4599-B44E-2AAA8CF03028}" dt="2025-01-08T08:13:42.126" v="463" actId="208"/>
          <ac:cxnSpMkLst>
            <pc:docMk/>
            <pc:sldMk cId="1113048175" sldId="265"/>
            <ac:cxnSpMk id="19" creationId="{5E044C8B-BEC3-48CD-21B6-7B0580998727}"/>
          </ac:cxnSpMkLst>
        </pc:cxnChg>
      </pc:sldChg>
      <pc:sldChg chg="delSp modSp add del mod ord delAnim">
        <pc:chgData name="Stewart Gale" userId="3647ddd2-6040-41ae-a96d-232c23482af8" providerId="ADAL" clId="{C868E051-D48A-4599-B44E-2AAA8CF03028}" dt="2025-01-08T08:14:25.388" v="508" actId="47"/>
        <pc:sldMkLst>
          <pc:docMk/>
          <pc:sldMk cId="3091875060" sldId="266"/>
        </pc:sldMkLst>
        <pc:spChg chg="del">
          <ac:chgData name="Stewart Gale" userId="3647ddd2-6040-41ae-a96d-232c23482af8" providerId="ADAL" clId="{C868E051-D48A-4599-B44E-2AAA8CF03028}" dt="2025-01-08T08:07:35.688" v="347" actId="478"/>
          <ac:spMkLst>
            <pc:docMk/>
            <pc:sldMk cId="3091875060" sldId="266"/>
            <ac:spMk id="2" creationId="{5DB8C009-4F08-6CB3-FA24-62548E856AAC}"/>
          </ac:spMkLst>
        </pc:spChg>
        <pc:spChg chg="del">
          <ac:chgData name="Stewart Gale" userId="3647ddd2-6040-41ae-a96d-232c23482af8" providerId="ADAL" clId="{C868E051-D48A-4599-B44E-2AAA8CF03028}" dt="2025-01-08T08:07:35.688" v="347" actId="478"/>
          <ac:spMkLst>
            <pc:docMk/>
            <pc:sldMk cId="3091875060" sldId="266"/>
            <ac:spMk id="14" creationId="{C3157FCA-6404-6A21-3283-508FCFEFA4D7}"/>
          </ac:spMkLst>
        </pc:spChg>
        <pc:spChg chg="del">
          <ac:chgData name="Stewart Gale" userId="3647ddd2-6040-41ae-a96d-232c23482af8" providerId="ADAL" clId="{C868E051-D48A-4599-B44E-2AAA8CF03028}" dt="2025-01-08T08:07:35.688" v="347" actId="478"/>
          <ac:spMkLst>
            <pc:docMk/>
            <pc:sldMk cId="3091875060" sldId="266"/>
            <ac:spMk id="15" creationId="{2275D7C0-8443-C29A-5BFB-74CD0CAADE87}"/>
          </ac:spMkLst>
        </pc:spChg>
        <pc:spChg chg="del">
          <ac:chgData name="Stewart Gale" userId="3647ddd2-6040-41ae-a96d-232c23482af8" providerId="ADAL" clId="{C868E051-D48A-4599-B44E-2AAA8CF03028}" dt="2025-01-08T08:07:38.644" v="348" actId="478"/>
          <ac:spMkLst>
            <pc:docMk/>
            <pc:sldMk cId="3091875060" sldId="266"/>
            <ac:spMk id="16" creationId="{FFF6E47D-EBAA-8495-738E-D3A965A9B4FE}"/>
          </ac:spMkLst>
        </pc:spChg>
        <pc:spChg chg="del">
          <ac:chgData name="Stewart Gale" userId="3647ddd2-6040-41ae-a96d-232c23482af8" providerId="ADAL" clId="{C868E051-D48A-4599-B44E-2AAA8CF03028}" dt="2025-01-08T08:07:38.644" v="348" actId="478"/>
          <ac:spMkLst>
            <pc:docMk/>
            <pc:sldMk cId="3091875060" sldId="266"/>
            <ac:spMk id="17" creationId="{98149D0E-6A90-0B47-942A-E866304AAC75}"/>
          </ac:spMkLst>
        </pc:spChg>
        <pc:spChg chg="del">
          <ac:chgData name="Stewart Gale" userId="3647ddd2-6040-41ae-a96d-232c23482af8" providerId="ADAL" clId="{C868E051-D48A-4599-B44E-2AAA8CF03028}" dt="2025-01-08T08:07:38.644" v="348" actId="478"/>
          <ac:spMkLst>
            <pc:docMk/>
            <pc:sldMk cId="3091875060" sldId="266"/>
            <ac:spMk id="18" creationId="{08F6D801-9072-7D1C-8833-5FB18B086268}"/>
          </ac:spMkLst>
        </pc:spChg>
        <pc:spChg chg="del">
          <ac:chgData name="Stewart Gale" userId="3647ddd2-6040-41ae-a96d-232c23482af8" providerId="ADAL" clId="{C868E051-D48A-4599-B44E-2AAA8CF03028}" dt="2025-01-08T08:07:41.521" v="349" actId="478"/>
          <ac:spMkLst>
            <pc:docMk/>
            <pc:sldMk cId="3091875060" sldId="266"/>
            <ac:spMk id="19" creationId="{EC95BF4D-4C79-F293-3683-5A166DDE3F0F}"/>
          </ac:spMkLst>
        </pc:spChg>
        <pc:spChg chg="del">
          <ac:chgData name="Stewart Gale" userId="3647ddd2-6040-41ae-a96d-232c23482af8" providerId="ADAL" clId="{C868E051-D48A-4599-B44E-2AAA8CF03028}" dt="2025-01-08T08:07:41.521" v="349" actId="478"/>
          <ac:spMkLst>
            <pc:docMk/>
            <pc:sldMk cId="3091875060" sldId="266"/>
            <ac:spMk id="20" creationId="{A5CEACBB-D81D-B128-7E1C-91380F0786E5}"/>
          </ac:spMkLst>
        </pc:spChg>
        <pc:spChg chg="del">
          <ac:chgData name="Stewart Gale" userId="3647ddd2-6040-41ae-a96d-232c23482af8" providerId="ADAL" clId="{C868E051-D48A-4599-B44E-2AAA8CF03028}" dt="2025-01-08T08:07:41.521" v="349" actId="478"/>
          <ac:spMkLst>
            <pc:docMk/>
            <pc:sldMk cId="3091875060" sldId="266"/>
            <ac:spMk id="21" creationId="{9B0CE941-B8C9-B0AD-E226-72C610CB87EC}"/>
          </ac:spMkLst>
        </pc:spChg>
        <pc:picChg chg="mod">
          <ac:chgData name="Stewart Gale" userId="3647ddd2-6040-41ae-a96d-232c23482af8" providerId="ADAL" clId="{C868E051-D48A-4599-B44E-2AAA8CF03028}" dt="2025-01-08T08:08:52.705" v="364" actId="1076"/>
          <ac:picMkLst>
            <pc:docMk/>
            <pc:sldMk cId="3091875060" sldId="266"/>
            <ac:picMk id="5" creationId="{C7423810-4D33-9115-E491-53B0D191639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27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998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02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19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54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157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9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6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122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69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211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D9D1D-FE33-4131-90F0-D3FD08CDE722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23684-2AA7-4070-84F9-4C25C3AD69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89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948C93-07E5-4435-99FD-4C31407079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9" t="50700" r="69686"/>
          <a:stretch/>
        </p:blipFill>
        <p:spPr>
          <a:xfrm>
            <a:off x="4935909" y="1090297"/>
            <a:ext cx="3003802" cy="54829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9E1F6C-6ACA-F222-8BAA-3FACD0FCEB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402" t="9389" r="2261"/>
          <a:stretch/>
        </p:blipFill>
        <p:spPr>
          <a:xfrm>
            <a:off x="8468822" y="900570"/>
            <a:ext cx="3299796" cy="56200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D212F6-1416-4564-663F-756F8346C463}"/>
              </a:ext>
            </a:extLst>
          </p:cNvPr>
          <p:cNvPicPr/>
          <p:nvPr/>
        </p:nvPicPr>
        <p:blipFill rotWithShape="1">
          <a:blip r:embed="rId4"/>
          <a:srcRect l="23572" t="29343" r="69755" b="63896"/>
          <a:stretch/>
        </p:blipFill>
        <p:spPr bwMode="auto">
          <a:xfrm>
            <a:off x="738306" y="695639"/>
            <a:ext cx="1615123" cy="10695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089CA40-6509-B8BE-F74D-14EC8C8DC3C2}"/>
              </a:ext>
            </a:extLst>
          </p:cNvPr>
          <p:cNvSpPr/>
          <p:nvPr/>
        </p:nvSpPr>
        <p:spPr>
          <a:xfrm>
            <a:off x="620797" y="4094"/>
            <a:ext cx="33573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</a:rPr>
              <a:t>Foundation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8A166C-996B-A138-E976-8DD69A334971}"/>
              </a:ext>
            </a:extLst>
          </p:cNvPr>
          <p:cNvSpPr txBox="1"/>
          <p:nvPr/>
        </p:nvSpPr>
        <p:spPr>
          <a:xfrm>
            <a:off x="157371" y="900570"/>
            <a:ext cx="520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70DC04-311F-4B18-ADE9-EA3AC8B17F80}"/>
              </a:ext>
            </a:extLst>
          </p:cNvPr>
          <p:cNvPicPr/>
          <p:nvPr/>
        </p:nvPicPr>
        <p:blipFill rotWithShape="1">
          <a:blip r:embed="rId4"/>
          <a:srcRect l="23045" t="55737" r="70298" b="37219"/>
          <a:stretch/>
        </p:blipFill>
        <p:spPr bwMode="auto">
          <a:xfrm>
            <a:off x="2538061" y="2092335"/>
            <a:ext cx="1713515" cy="10695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2BBB4A-9794-B10A-71DE-19A993B0B5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73" t="10517" r="82680" b="74781"/>
          <a:stretch/>
        </p:blipFill>
        <p:spPr>
          <a:xfrm>
            <a:off x="651365" y="4636819"/>
            <a:ext cx="1774082" cy="11465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A98FCE-8B25-FD53-0E1A-847A8F07F45B}"/>
              </a:ext>
            </a:extLst>
          </p:cNvPr>
          <p:cNvSpPr txBox="1"/>
          <p:nvPr/>
        </p:nvSpPr>
        <p:spPr>
          <a:xfrm>
            <a:off x="165884" y="4921618"/>
            <a:ext cx="520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915FB9-B779-572F-FA15-BD487113E962}"/>
              </a:ext>
            </a:extLst>
          </p:cNvPr>
          <p:cNvPicPr/>
          <p:nvPr/>
        </p:nvPicPr>
        <p:blipFill rotWithShape="1">
          <a:blip r:embed="rId4"/>
          <a:srcRect l="40712" t="29343" r="51993" b="63896"/>
          <a:stretch/>
        </p:blipFill>
        <p:spPr bwMode="auto">
          <a:xfrm>
            <a:off x="2564027" y="695639"/>
            <a:ext cx="1765567" cy="10695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E8C3A2-1F6C-3C90-D67F-CEBD7F3896CA}"/>
              </a:ext>
            </a:extLst>
          </p:cNvPr>
          <p:cNvPicPr/>
          <p:nvPr/>
        </p:nvPicPr>
        <p:blipFill rotWithShape="1">
          <a:blip r:embed="rId4"/>
          <a:srcRect l="58966" t="29343" r="33954" b="63896"/>
          <a:stretch/>
        </p:blipFill>
        <p:spPr bwMode="auto">
          <a:xfrm>
            <a:off x="746901" y="2026294"/>
            <a:ext cx="1713513" cy="10695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8F1302-68AC-940A-2FFE-948819E7D213}"/>
              </a:ext>
            </a:extLst>
          </p:cNvPr>
          <p:cNvPicPr/>
          <p:nvPr/>
        </p:nvPicPr>
        <p:blipFill rotWithShape="1">
          <a:blip r:embed="rId4"/>
          <a:srcRect l="41263" t="55692" r="52573" b="37264"/>
          <a:stretch/>
        </p:blipFill>
        <p:spPr bwMode="auto">
          <a:xfrm>
            <a:off x="738307" y="3310667"/>
            <a:ext cx="1586775" cy="10695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630B0D-36BB-286E-1AD6-5DF6E3A7BA1E}"/>
              </a:ext>
            </a:extLst>
          </p:cNvPr>
          <p:cNvPicPr/>
          <p:nvPr/>
        </p:nvPicPr>
        <p:blipFill rotWithShape="1">
          <a:blip r:embed="rId4"/>
          <a:srcRect l="58800" t="55692" r="34837" b="37067"/>
          <a:stretch/>
        </p:blipFill>
        <p:spPr bwMode="auto">
          <a:xfrm>
            <a:off x="2634942" y="3310667"/>
            <a:ext cx="1638104" cy="10995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43A509-277B-E6CE-3088-D5326D52F2A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9963" r="42494" b="6593"/>
          <a:stretch/>
        </p:blipFill>
        <p:spPr>
          <a:xfrm>
            <a:off x="2578449" y="4633474"/>
            <a:ext cx="1722454" cy="10995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61DCF9B-85DB-356A-7546-8F1FDD9FCF4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0350" t="12423" b="18060"/>
          <a:stretch/>
        </p:blipFill>
        <p:spPr>
          <a:xfrm>
            <a:off x="678301" y="5880286"/>
            <a:ext cx="1829634" cy="775976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E044C8B-BEC3-48CD-21B6-7B0580998727}"/>
              </a:ext>
            </a:extLst>
          </p:cNvPr>
          <p:cNvCxnSpPr/>
          <p:nvPr/>
        </p:nvCxnSpPr>
        <p:spPr>
          <a:xfrm>
            <a:off x="4619768" y="0"/>
            <a:ext cx="0" cy="6863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8527D08-64EF-085E-55F0-8A5BAC93BC69}"/>
              </a:ext>
            </a:extLst>
          </p:cNvPr>
          <p:cNvSpPr/>
          <p:nvPr/>
        </p:nvSpPr>
        <p:spPr>
          <a:xfrm>
            <a:off x="6731602" y="49308"/>
            <a:ext cx="33573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</a:rPr>
              <a:t>Higher</a:t>
            </a:r>
          </a:p>
        </p:txBody>
      </p:sp>
    </p:spTree>
    <p:extLst>
      <p:ext uri="{BB962C8B-B14F-4D97-AF65-F5344CB8AC3E}">
        <p14:creationId xmlns:p14="http://schemas.microsoft.com/office/powerpoint/2010/main" val="1113048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6385" y="2152007"/>
            <a:ext cx="84623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979742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23572" t="29343" r="33954" b="63896"/>
          <a:stretch/>
        </p:blipFill>
        <p:spPr bwMode="auto">
          <a:xfrm>
            <a:off x="1209068" y="794082"/>
            <a:ext cx="9381595" cy="10695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135884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en-GB" sz="3600" dirty="0">
                <a:solidFill>
                  <a:srgbClr val="000000"/>
                </a:solidFill>
                <a:latin typeface="Arial" panose="020B0604020202020204" pitchFamily="34" charset="0"/>
              </a:rPr>
              <a:t>Simplify the algebraic fractions.</a:t>
            </a:r>
            <a:endParaRPr lang="en-GB" sz="3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714" y="992040"/>
            <a:ext cx="520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475075" y="1912709"/>
                <a:ext cx="1026307" cy="6939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−1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075" y="1912709"/>
                <a:ext cx="1026307" cy="6939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462414" y="1912709"/>
                <a:ext cx="953787" cy="7668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414" y="1912709"/>
                <a:ext cx="953787" cy="7668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339337" y="1877038"/>
                <a:ext cx="956416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9337" y="1877038"/>
                <a:ext cx="956416" cy="7000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/>
          <p:nvPr/>
        </p:nvPicPr>
        <p:blipFill rotWithShape="1">
          <a:blip r:embed="rId2"/>
          <a:srcRect l="23335" t="55692" r="33775" b="35439"/>
          <a:stretch/>
        </p:blipFill>
        <p:spPr bwMode="auto">
          <a:xfrm>
            <a:off x="1005838" y="2855953"/>
            <a:ext cx="10113818" cy="13466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526768" y="3892270"/>
                <a:ext cx="781688" cy="757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768" y="3892270"/>
                <a:ext cx="781688" cy="7570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640691" y="3920739"/>
                <a:ext cx="953851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691" y="3920739"/>
                <a:ext cx="953851" cy="7000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608318" y="3892270"/>
                <a:ext cx="933845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8318" y="3892270"/>
                <a:ext cx="933845" cy="7000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/>
          <a:srcRect l="1519" t="10517" r="17571" b="74781"/>
          <a:stretch/>
        </p:blipFill>
        <p:spPr>
          <a:xfrm>
            <a:off x="1062960" y="4754720"/>
            <a:ext cx="10420756" cy="1252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9720" y="5119335"/>
            <a:ext cx="520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73274" y="5893190"/>
                <a:ext cx="1445332" cy="7689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2(2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−1)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3(3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−2)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274" y="5893190"/>
                <a:ext cx="1445332" cy="76899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536641" y="5893190"/>
                <a:ext cx="1447512" cy="7667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2(2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−3)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6641" y="5893190"/>
                <a:ext cx="1447512" cy="76674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890115" y="5890945"/>
                <a:ext cx="1374671" cy="7689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−4)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5(2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0115" y="5890945"/>
                <a:ext cx="1374671" cy="76899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101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10461" y="877303"/>
            <a:ext cx="2362200" cy="5475288"/>
            <a:chOff x="0" y="0"/>
            <a:chExt cx="2362200" cy="5474494"/>
          </a:xfrm>
        </p:grpSpPr>
        <p:sp>
          <p:nvSpPr>
            <p:cNvPr id="6" name="Text Box 38"/>
            <p:cNvSpPr txBox="1">
              <a:spLocks noChangeArrowheads="1"/>
            </p:cNvSpPr>
            <p:nvPr/>
          </p:nvSpPr>
          <p:spPr bwMode="auto">
            <a:xfrm>
              <a:off x="0" y="216694"/>
              <a:ext cx="4572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/>
                <a:t>1)</a:t>
              </a:r>
            </a:p>
          </p:txBody>
        </p:sp>
        <p:sp>
          <p:nvSpPr>
            <p:cNvPr id="7" name="Text Box 39"/>
            <p:cNvSpPr txBox="1">
              <a:spLocks noChangeArrowheads="1"/>
            </p:cNvSpPr>
            <p:nvPr/>
          </p:nvSpPr>
          <p:spPr bwMode="auto">
            <a:xfrm>
              <a:off x="736416" y="0"/>
              <a:ext cx="1371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+ 3x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sp>
          <p:nvSpPr>
            <p:cNvPr id="8" name="Text Box 40"/>
            <p:cNvSpPr txBox="1">
              <a:spLocks noChangeArrowheads="1"/>
            </p:cNvSpPr>
            <p:nvPr/>
          </p:nvSpPr>
          <p:spPr bwMode="auto">
            <a:xfrm>
              <a:off x="736416" y="457200"/>
              <a:ext cx="1295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 + 3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sp>
          <p:nvSpPr>
            <p:cNvPr id="9" name="Line 41"/>
            <p:cNvSpPr>
              <a:spLocks noChangeShapeType="1"/>
            </p:cNvSpPr>
            <p:nvPr/>
          </p:nvSpPr>
          <p:spPr bwMode="auto">
            <a:xfrm flipV="1">
              <a:off x="788731" y="445294"/>
              <a:ext cx="114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Text Box 38"/>
            <p:cNvSpPr txBox="1">
              <a:spLocks noChangeArrowheads="1"/>
            </p:cNvSpPr>
            <p:nvPr/>
          </p:nvSpPr>
          <p:spPr bwMode="auto">
            <a:xfrm>
              <a:off x="0" y="1359694"/>
              <a:ext cx="4572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/>
                <a:t>2)</a:t>
              </a:r>
            </a:p>
          </p:txBody>
        </p:sp>
        <p:sp>
          <p:nvSpPr>
            <p:cNvPr id="11" name="Text Box 39"/>
            <p:cNvSpPr txBox="1">
              <a:spLocks noChangeArrowheads="1"/>
            </p:cNvSpPr>
            <p:nvPr/>
          </p:nvSpPr>
          <p:spPr bwMode="auto">
            <a:xfrm>
              <a:off x="533400" y="1131094"/>
              <a:ext cx="1828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 dirty="0">
                  <a:solidFill>
                    <a:srgbClr val="000066"/>
                  </a:solidFill>
                </a:rPr>
                <a:t>x</a:t>
              </a:r>
              <a:r>
                <a:rPr lang="en-GB" sz="2400" baseline="30000" dirty="0">
                  <a:solidFill>
                    <a:srgbClr val="000066"/>
                  </a:solidFill>
                </a:rPr>
                <a:t>2</a:t>
              </a:r>
              <a:r>
                <a:rPr lang="en-GB" sz="2400" dirty="0">
                  <a:solidFill>
                    <a:srgbClr val="000066"/>
                  </a:solidFill>
                </a:rPr>
                <a:t> + 7x + 10</a:t>
              </a:r>
              <a:endParaRPr lang="en-GB" sz="2400" baseline="40000" dirty="0">
                <a:solidFill>
                  <a:srgbClr val="000066"/>
                </a:solidFill>
              </a:endParaRPr>
            </a:p>
          </p:txBody>
        </p:sp>
        <p:sp>
          <p:nvSpPr>
            <p:cNvPr id="12" name="Text Box 40"/>
            <p:cNvSpPr txBox="1">
              <a:spLocks noChangeArrowheads="1"/>
            </p:cNvSpPr>
            <p:nvPr/>
          </p:nvSpPr>
          <p:spPr bwMode="auto">
            <a:xfrm>
              <a:off x="533400" y="1588294"/>
              <a:ext cx="1828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 + 2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609600" y="1588294"/>
              <a:ext cx="16764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38"/>
            <p:cNvSpPr txBox="1">
              <a:spLocks noChangeArrowheads="1"/>
            </p:cNvSpPr>
            <p:nvPr/>
          </p:nvSpPr>
          <p:spPr bwMode="auto">
            <a:xfrm>
              <a:off x="0" y="2498229"/>
              <a:ext cx="4572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/>
                <a:t>3)</a:t>
              </a:r>
            </a:p>
          </p:txBody>
        </p:sp>
        <p:sp>
          <p:nvSpPr>
            <p:cNvPr id="15" name="Text Box 39"/>
            <p:cNvSpPr txBox="1">
              <a:spLocks noChangeArrowheads="1"/>
            </p:cNvSpPr>
            <p:nvPr/>
          </p:nvSpPr>
          <p:spPr bwMode="auto">
            <a:xfrm>
              <a:off x="533400" y="2269629"/>
              <a:ext cx="1828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+ 4x + 3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sp>
          <p:nvSpPr>
            <p:cNvPr id="16" name="Text Box 40"/>
            <p:cNvSpPr txBox="1">
              <a:spLocks noChangeArrowheads="1"/>
            </p:cNvSpPr>
            <p:nvPr/>
          </p:nvSpPr>
          <p:spPr bwMode="auto">
            <a:xfrm>
              <a:off x="533400" y="2726829"/>
              <a:ext cx="1828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 + 1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609600" y="2726532"/>
              <a:ext cx="16764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38"/>
            <p:cNvSpPr txBox="1">
              <a:spLocks noChangeArrowheads="1"/>
            </p:cNvSpPr>
            <p:nvPr/>
          </p:nvSpPr>
          <p:spPr bwMode="auto">
            <a:xfrm>
              <a:off x="0" y="3645694"/>
              <a:ext cx="4572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/>
                <a:t>4)</a:t>
              </a:r>
            </a:p>
          </p:txBody>
        </p:sp>
        <p:sp>
          <p:nvSpPr>
            <p:cNvPr id="19" name="Text Box 39"/>
            <p:cNvSpPr txBox="1">
              <a:spLocks noChangeArrowheads="1"/>
            </p:cNvSpPr>
            <p:nvPr/>
          </p:nvSpPr>
          <p:spPr bwMode="auto">
            <a:xfrm>
              <a:off x="533400" y="3417094"/>
              <a:ext cx="1828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+ 2x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sp>
          <p:nvSpPr>
            <p:cNvPr id="20" name="Text Box 40"/>
            <p:cNvSpPr txBox="1">
              <a:spLocks noChangeArrowheads="1"/>
            </p:cNvSpPr>
            <p:nvPr/>
          </p:nvSpPr>
          <p:spPr bwMode="auto">
            <a:xfrm>
              <a:off x="533400" y="3874294"/>
              <a:ext cx="1828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– 4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>
              <a:off x="609600" y="3874294"/>
              <a:ext cx="16764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 Box 38"/>
            <p:cNvSpPr txBox="1">
              <a:spLocks noChangeArrowheads="1"/>
            </p:cNvSpPr>
            <p:nvPr/>
          </p:nvSpPr>
          <p:spPr bwMode="auto">
            <a:xfrm>
              <a:off x="0" y="4784229"/>
              <a:ext cx="4572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/>
                <a:t>5)</a:t>
              </a:r>
            </a:p>
          </p:txBody>
        </p:sp>
        <p:sp>
          <p:nvSpPr>
            <p:cNvPr id="23" name="Text Box 39"/>
            <p:cNvSpPr txBox="1">
              <a:spLocks noChangeArrowheads="1"/>
            </p:cNvSpPr>
            <p:nvPr/>
          </p:nvSpPr>
          <p:spPr bwMode="auto">
            <a:xfrm>
              <a:off x="533400" y="4555629"/>
              <a:ext cx="1828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+ 6x + 5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sp>
          <p:nvSpPr>
            <p:cNvPr id="24" name="Text Box 40"/>
            <p:cNvSpPr txBox="1">
              <a:spLocks noChangeArrowheads="1"/>
            </p:cNvSpPr>
            <p:nvPr/>
          </p:nvSpPr>
          <p:spPr bwMode="auto">
            <a:xfrm>
              <a:off x="457200" y="5012829"/>
              <a:ext cx="1905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+ 8x + 15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>
              <a:off x="609600" y="5012532"/>
              <a:ext cx="16764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/>
          <p:cNvSpPr/>
          <p:nvPr/>
        </p:nvSpPr>
        <p:spPr>
          <a:xfrm>
            <a:off x="155171" y="135884"/>
            <a:ext cx="1188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en-GB" sz="3200" dirty="0">
                <a:solidFill>
                  <a:srgbClr val="000000"/>
                </a:solidFill>
                <a:latin typeface="Arial" panose="020B0604020202020204" pitchFamily="34" charset="0"/>
              </a:rPr>
              <a:t>Simplify these expressions as far as possible.</a:t>
            </a:r>
            <a:endParaRPr lang="en-GB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Text Box 39"/>
          <p:cNvSpPr txBox="1">
            <a:spLocks noChangeArrowheads="1"/>
          </p:cNvSpPr>
          <p:nvPr/>
        </p:nvSpPr>
        <p:spPr bwMode="auto">
          <a:xfrm>
            <a:off x="2816357" y="848188"/>
            <a:ext cx="18288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x(x + 3)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49" name="Text Box 40"/>
          <p:cNvSpPr txBox="1">
            <a:spLocks noChangeArrowheads="1"/>
          </p:cNvSpPr>
          <p:nvPr/>
        </p:nvSpPr>
        <p:spPr bwMode="auto">
          <a:xfrm>
            <a:off x="2740157" y="1305454"/>
            <a:ext cx="19050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+ 3)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2892557" y="1305157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078318" y="1021878"/>
            <a:ext cx="3401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06996" y="1024220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59967" y="1013562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52" name="Text Box 39"/>
          <p:cNvSpPr txBox="1">
            <a:spLocks noChangeArrowheads="1"/>
          </p:cNvSpPr>
          <p:nvPr/>
        </p:nvSpPr>
        <p:spPr bwMode="auto">
          <a:xfrm>
            <a:off x="3065034" y="1980632"/>
            <a:ext cx="18288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+ 5)(x + 2)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53" name="Text Box 40"/>
          <p:cNvSpPr txBox="1">
            <a:spLocks noChangeArrowheads="1"/>
          </p:cNvSpPr>
          <p:nvPr/>
        </p:nvSpPr>
        <p:spPr bwMode="auto">
          <a:xfrm>
            <a:off x="2988834" y="2437898"/>
            <a:ext cx="19050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+ 2)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54" name="Straight Connector 53"/>
          <p:cNvCxnSpPr/>
          <p:nvPr/>
        </p:nvCxnSpPr>
        <p:spPr bwMode="auto">
          <a:xfrm>
            <a:off x="3141234" y="2437601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5194203" y="2211531"/>
            <a:ext cx="9509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(x + 5)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555673" y="2156664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908644" y="2146006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3079844" y="3100309"/>
            <a:ext cx="18288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+ 3)(x + 1)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59" name="Text Box 40"/>
          <p:cNvSpPr txBox="1">
            <a:spLocks noChangeArrowheads="1"/>
          </p:cNvSpPr>
          <p:nvPr/>
        </p:nvSpPr>
        <p:spPr bwMode="auto">
          <a:xfrm>
            <a:off x="3003644" y="3557575"/>
            <a:ext cx="19050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+ 1)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3156044" y="3557278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5209013" y="3331208"/>
            <a:ext cx="9509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(x + 3)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570483" y="3276341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923454" y="3265683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64" name="Text Box 39"/>
          <p:cNvSpPr txBox="1">
            <a:spLocks noChangeArrowheads="1"/>
          </p:cNvSpPr>
          <p:nvPr/>
        </p:nvSpPr>
        <p:spPr bwMode="auto">
          <a:xfrm>
            <a:off x="3055441" y="4267850"/>
            <a:ext cx="18288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x(x + 2)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65" name="Text Box 40"/>
          <p:cNvSpPr txBox="1">
            <a:spLocks noChangeArrowheads="1"/>
          </p:cNvSpPr>
          <p:nvPr/>
        </p:nvSpPr>
        <p:spPr bwMode="auto">
          <a:xfrm>
            <a:off x="2979241" y="4725116"/>
            <a:ext cx="19050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+ 2)(x – 2)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66" name="Straight Connector 65"/>
          <p:cNvCxnSpPr/>
          <p:nvPr/>
        </p:nvCxnSpPr>
        <p:spPr bwMode="auto">
          <a:xfrm>
            <a:off x="3131641" y="4724819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546080" y="4443882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888165" y="4433224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5282170" y="4265336"/>
            <a:ext cx="8001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x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71" name="Text Box 40"/>
          <p:cNvSpPr txBox="1">
            <a:spLocks noChangeArrowheads="1"/>
          </p:cNvSpPr>
          <p:nvPr/>
        </p:nvSpPr>
        <p:spPr bwMode="auto">
          <a:xfrm>
            <a:off x="5205970" y="4722602"/>
            <a:ext cx="9525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– 2)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 bwMode="auto">
          <a:xfrm>
            <a:off x="5358370" y="4722305"/>
            <a:ext cx="723900" cy="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 Box 39"/>
          <p:cNvSpPr txBox="1">
            <a:spLocks noChangeArrowheads="1"/>
          </p:cNvSpPr>
          <p:nvPr/>
        </p:nvSpPr>
        <p:spPr bwMode="auto">
          <a:xfrm>
            <a:off x="3039032" y="5425603"/>
            <a:ext cx="18288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+ 5)(x + 1)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74" name="Text Box 40"/>
          <p:cNvSpPr txBox="1">
            <a:spLocks noChangeArrowheads="1"/>
          </p:cNvSpPr>
          <p:nvPr/>
        </p:nvSpPr>
        <p:spPr bwMode="auto">
          <a:xfrm>
            <a:off x="2962832" y="5882869"/>
            <a:ext cx="19050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+ 3)(x + 5)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75" name="Straight Connector 74"/>
          <p:cNvCxnSpPr/>
          <p:nvPr/>
        </p:nvCxnSpPr>
        <p:spPr bwMode="auto">
          <a:xfrm>
            <a:off x="3115232" y="5882572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871756" y="5590977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77" name="Text Box 39"/>
          <p:cNvSpPr txBox="1">
            <a:spLocks noChangeArrowheads="1"/>
          </p:cNvSpPr>
          <p:nvPr/>
        </p:nvSpPr>
        <p:spPr bwMode="auto">
          <a:xfrm>
            <a:off x="5238363" y="5402885"/>
            <a:ext cx="952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z="2400" dirty="0">
                <a:solidFill>
                  <a:srgbClr val="FF0000"/>
                </a:solidFill>
              </a:rPr>
              <a:t>(x + 1)</a:t>
            </a:r>
          </a:p>
        </p:txBody>
      </p:sp>
      <p:sp>
        <p:nvSpPr>
          <p:cNvPr id="78" name="Text Box 40"/>
          <p:cNvSpPr txBox="1">
            <a:spLocks noChangeArrowheads="1"/>
          </p:cNvSpPr>
          <p:nvPr/>
        </p:nvSpPr>
        <p:spPr bwMode="auto">
          <a:xfrm>
            <a:off x="5189560" y="5880355"/>
            <a:ext cx="1001301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+ 3)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79" name="Straight Connector 78"/>
          <p:cNvCxnSpPr/>
          <p:nvPr/>
        </p:nvCxnSpPr>
        <p:spPr bwMode="auto">
          <a:xfrm>
            <a:off x="5341961" y="5880058"/>
            <a:ext cx="723900" cy="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558304" y="5568304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4176542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94863" y="841432"/>
            <a:ext cx="2762250" cy="5743575"/>
            <a:chOff x="0" y="0"/>
            <a:chExt cx="2762248" cy="5743582"/>
          </a:xfrm>
        </p:grpSpPr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171448" y="1314231"/>
              <a:ext cx="457200" cy="396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/>
                <a:t>7)</a:t>
              </a:r>
            </a:p>
          </p:txBody>
        </p:sp>
        <p:sp>
          <p:nvSpPr>
            <p:cNvPr id="28" name="Text Box 39"/>
            <p:cNvSpPr txBox="1">
              <a:spLocks noChangeArrowheads="1"/>
            </p:cNvSpPr>
            <p:nvPr/>
          </p:nvSpPr>
          <p:spPr bwMode="auto">
            <a:xfrm>
              <a:off x="704848" y="1085620"/>
              <a:ext cx="1828800" cy="46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 dirty="0">
                  <a:solidFill>
                    <a:srgbClr val="000066"/>
                  </a:solidFill>
                </a:rPr>
                <a:t>x</a:t>
              </a:r>
              <a:r>
                <a:rPr lang="en-GB" sz="2400" baseline="30000" dirty="0">
                  <a:solidFill>
                    <a:srgbClr val="000066"/>
                  </a:solidFill>
                </a:rPr>
                <a:t>2</a:t>
              </a:r>
              <a:r>
                <a:rPr lang="en-GB" sz="2400" dirty="0">
                  <a:solidFill>
                    <a:srgbClr val="000066"/>
                  </a:solidFill>
                </a:rPr>
                <a:t> –  x –  12</a:t>
              </a:r>
              <a:endParaRPr lang="en-GB" sz="2400" baseline="40000" dirty="0">
                <a:solidFill>
                  <a:srgbClr val="000066"/>
                </a:solidFill>
              </a:endParaRPr>
            </a:p>
          </p:txBody>
        </p:sp>
        <p:sp>
          <p:nvSpPr>
            <p:cNvPr id="29" name="Text Box 40"/>
            <p:cNvSpPr txBox="1">
              <a:spLocks noChangeArrowheads="1"/>
            </p:cNvSpPr>
            <p:nvPr/>
          </p:nvSpPr>
          <p:spPr bwMode="auto">
            <a:xfrm>
              <a:off x="704848" y="1542842"/>
              <a:ext cx="1828800" cy="457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 – 4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>
              <a:off x="781048" y="1543054"/>
              <a:ext cx="16764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 Box 38"/>
            <p:cNvSpPr txBox="1">
              <a:spLocks noChangeArrowheads="1"/>
            </p:cNvSpPr>
            <p:nvPr/>
          </p:nvSpPr>
          <p:spPr bwMode="auto">
            <a:xfrm>
              <a:off x="171448" y="2609694"/>
              <a:ext cx="457200" cy="396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/>
                <a:t>8)</a:t>
              </a:r>
            </a:p>
          </p:txBody>
        </p:sp>
        <p:sp>
          <p:nvSpPr>
            <p:cNvPr id="32" name="Text Box 39"/>
            <p:cNvSpPr txBox="1">
              <a:spLocks noChangeArrowheads="1"/>
            </p:cNvSpPr>
            <p:nvPr/>
          </p:nvSpPr>
          <p:spPr bwMode="auto">
            <a:xfrm>
              <a:off x="704848" y="2381083"/>
              <a:ext cx="1828800" cy="46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+ 2x – 15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sp>
          <p:nvSpPr>
            <p:cNvPr id="33" name="Text Box 40"/>
            <p:cNvSpPr txBox="1">
              <a:spLocks noChangeArrowheads="1"/>
            </p:cNvSpPr>
            <p:nvPr/>
          </p:nvSpPr>
          <p:spPr bwMode="auto">
            <a:xfrm>
              <a:off x="552448" y="2838305"/>
              <a:ext cx="2209800" cy="46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– 10x + 21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>
              <a:off x="781048" y="2838454"/>
              <a:ext cx="16764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Box 38"/>
            <p:cNvSpPr txBox="1">
              <a:spLocks noChangeArrowheads="1"/>
            </p:cNvSpPr>
            <p:nvPr/>
          </p:nvSpPr>
          <p:spPr bwMode="auto">
            <a:xfrm>
              <a:off x="171448" y="3905157"/>
              <a:ext cx="457200" cy="396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/>
                <a:t>9)</a:t>
              </a:r>
            </a:p>
          </p:txBody>
        </p:sp>
        <p:sp>
          <p:nvSpPr>
            <p:cNvPr id="36" name="Text Box 39"/>
            <p:cNvSpPr txBox="1">
              <a:spLocks noChangeArrowheads="1"/>
            </p:cNvSpPr>
            <p:nvPr/>
          </p:nvSpPr>
          <p:spPr bwMode="auto">
            <a:xfrm>
              <a:off x="704848" y="3676546"/>
              <a:ext cx="1828800" cy="46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+ 8x + 15 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sp>
          <p:nvSpPr>
            <p:cNvPr id="37" name="Text Box 40"/>
            <p:cNvSpPr txBox="1">
              <a:spLocks noChangeArrowheads="1"/>
            </p:cNvSpPr>
            <p:nvPr/>
          </p:nvSpPr>
          <p:spPr bwMode="auto">
            <a:xfrm>
              <a:off x="704848" y="4133768"/>
              <a:ext cx="1828800" cy="457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+ 7x + 10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 bwMode="auto">
            <a:xfrm>
              <a:off x="781048" y="4133854"/>
              <a:ext cx="16764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38"/>
            <p:cNvSpPr txBox="1">
              <a:spLocks noChangeArrowheads="1"/>
            </p:cNvSpPr>
            <p:nvPr/>
          </p:nvSpPr>
          <p:spPr bwMode="auto">
            <a:xfrm>
              <a:off x="0" y="5053283"/>
              <a:ext cx="762000" cy="400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000" b="1"/>
                <a:t>10)</a:t>
              </a:r>
            </a:p>
          </p:txBody>
        </p:sp>
        <p:sp>
          <p:nvSpPr>
            <p:cNvPr id="40" name="Text Box 39"/>
            <p:cNvSpPr txBox="1">
              <a:spLocks noChangeArrowheads="1"/>
            </p:cNvSpPr>
            <p:nvPr/>
          </p:nvSpPr>
          <p:spPr bwMode="auto">
            <a:xfrm>
              <a:off x="762000" y="4824672"/>
              <a:ext cx="1828800" cy="46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– 4x + 4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sp>
          <p:nvSpPr>
            <p:cNvPr id="41" name="Text Box 40"/>
            <p:cNvSpPr txBox="1">
              <a:spLocks noChangeArrowheads="1"/>
            </p:cNvSpPr>
            <p:nvPr/>
          </p:nvSpPr>
          <p:spPr bwMode="auto">
            <a:xfrm>
              <a:off x="685800" y="5281894"/>
              <a:ext cx="1905000" cy="46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x</a:t>
              </a:r>
              <a:r>
                <a:rPr lang="en-GB" sz="2400" baseline="30000">
                  <a:solidFill>
                    <a:srgbClr val="000066"/>
                  </a:solidFill>
                </a:rPr>
                <a:t>2</a:t>
              </a:r>
              <a:r>
                <a:rPr lang="en-GB" sz="2400">
                  <a:solidFill>
                    <a:srgbClr val="000066"/>
                  </a:solidFill>
                </a:rPr>
                <a:t> + 5x – 14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>
              <a:off x="838200" y="5281620"/>
              <a:ext cx="16764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 Box 38"/>
            <p:cNvSpPr txBox="1">
              <a:spLocks noChangeArrowheads="1"/>
            </p:cNvSpPr>
            <p:nvPr/>
          </p:nvSpPr>
          <p:spPr bwMode="auto">
            <a:xfrm>
              <a:off x="159542" y="228611"/>
              <a:ext cx="457200" cy="396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000" b="1"/>
                <a:t>6)</a:t>
              </a:r>
            </a:p>
          </p:txBody>
        </p:sp>
        <p:sp>
          <p:nvSpPr>
            <p:cNvPr id="44" name="Text Box 39"/>
            <p:cNvSpPr txBox="1">
              <a:spLocks noChangeArrowheads="1"/>
            </p:cNvSpPr>
            <p:nvPr/>
          </p:nvSpPr>
          <p:spPr bwMode="auto">
            <a:xfrm>
              <a:off x="692942" y="0"/>
              <a:ext cx="1828800" cy="46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66"/>
                  </a:solidFill>
                </a:rPr>
                <a:t>4(x + 3)</a:t>
              </a:r>
              <a:endParaRPr lang="en-GB" sz="2400" baseline="40000">
                <a:solidFill>
                  <a:srgbClr val="000066"/>
                </a:solidFill>
              </a:endParaRPr>
            </a:p>
          </p:txBody>
        </p:sp>
        <p:sp>
          <p:nvSpPr>
            <p:cNvPr id="45" name="Text Box 40"/>
            <p:cNvSpPr txBox="1">
              <a:spLocks noChangeArrowheads="1"/>
            </p:cNvSpPr>
            <p:nvPr/>
          </p:nvSpPr>
          <p:spPr bwMode="auto">
            <a:xfrm>
              <a:off x="692942" y="457222"/>
              <a:ext cx="1828800" cy="457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 dirty="0">
                  <a:solidFill>
                    <a:srgbClr val="000066"/>
                  </a:solidFill>
                </a:rPr>
                <a:t>x</a:t>
              </a:r>
              <a:r>
                <a:rPr lang="en-GB" sz="2400" baseline="30000" dirty="0">
                  <a:solidFill>
                    <a:srgbClr val="000066"/>
                  </a:solidFill>
                </a:rPr>
                <a:t>2</a:t>
              </a:r>
              <a:r>
                <a:rPr lang="en-GB" sz="2400" dirty="0">
                  <a:solidFill>
                    <a:srgbClr val="000066"/>
                  </a:solidFill>
                </a:rPr>
                <a:t> – 9</a:t>
              </a:r>
              <a:endParaRPr lang="en-GB" sz="2400" baseline="40000" dirty="0">
                <a:solidFill>
                  <a:srgbClr val="000066"/>
                </a:solidFill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>
              <a:off x="769142" y="457200"/>
              <a:ext cx="167640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/>
          <p:cNvSpPr/>
          <p:nvPr/>
        </p:nvSpPr>
        <p:spPr>
          <a:xfrm>
            <a:off x="0" y="135884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en-GB" sz="3200" dirty="0">
                <a:solidFill>
                  <a:srgbClr val="000000"/>
                </a:solidFill>
                <a:latin typeface="Arial" panose="020B0604020202020204" pitchFamily="34" charset="0"/>
              </a:rPr>
              <a:t>Simplify these expressions as far as possible.</a:t>
            </a:r>
            <a:endParaRPr lang="en-GB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1" name="Text Box 39"/>
          <p:cNvSpPr txBox="1">
            <a:spLocks noChangeArrowheads="1"/>
          </p:cNvSpPr>
          <p:nvPr/>
        </p:nvSpPr>
        <p:spPr bwMode="auto">
          <a:xfrm>
            <a:off x="3132753" y="802829"/>
            <a:ext cx="18288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4(x + 3)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82" name="Text Box 40"/>
          <p:cNvSpPr txBox="1">
            <a:spLocks noChangeArrowheads="1"/>
          </p:cNvSpPr>
          <p:nvPr/>
        </p:nvSpPr>
        <p:spPr bwMode="auto">
          <a:xfrm>
            <a:off x="3056553" y="1260095"/>
            <a:ext cx="19050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+ 3)(x – 3)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83" name="Straight Connector 82"/>
          <p:cNvCxnSpPr/>
          <p:nvPr/>
        </p:nvCxnSpPr>
        <p:spPr bwMode="auto">
          <a:xfrm>
            <a:off x="3208953" y="1259798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2623392" y="978861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976363" y="968203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87" name="Text Box 39"/>
          <p:cNvSpPr txBox="1">
            <a:spLocks noChangeArrowheads="1"/>
          </p:cNvSpPr>
          <p:nvPr/>
        </p:nvSpPr>
        <p:spPr bwMode="auto">
          <a:xfrm>
            <a:off x="3015930" y="1902007"/>
            <a:ext cx="18288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– 4)(x + 3)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88" name="Text Box 40"/>
          <p:cNvSpPr txBox="1">
            <a:spLocks noChangeArrowheads="1"/>
          </p:cNvSpPr>
          <p:nvPr/>
        </p:nvSpPr>
        <p:spPr bwMode="auto">
          <a:xfrm>
            <a:off x="2939730" y="2359273"/>
            <a:ext cx="19050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– 4)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89" name="Straight Connector 88"/>
          <p:cNvCxnSpPr/>
          <p:nvPr/>
        </p:nvCxnSpPr>
        <p:spPr bwMode="auto">
          <a:xfrm>
            <a:off x="3092130" y="2358976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5145099" y="2132906"/>
            <a:ext cx="9509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(x + 3)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2638202" y="2077728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859540" y="2067381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93" name="Text Box 39"/>
          <p:cNvSpPr txBox="1">
            <a:spLocks noChangeArrowheads="1"/>
          </p:cNvSpPr>
          <p:nvPr/>
        </p:nvSpPr>
        <p:spPr bwMode="auto">
          <a:xfrm>
            <a:off x="2983413" y="3188222"/>
            <a:ext cx="18288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+ 5)(x – 3)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94" name="Text Box 40"/>
          <p:cNvSpPr txBox="1">
            <a:spLocks noChangeArrowheads="1"/>
          </p:cNvSpPr>
          <p:nvPr/>
        </p:nvSpPr>
        <p:spPr bwMode="auto">
          <a:xfrm>
            <a:off x="2907213" y="3645488"/>
            <a:ext cx="19050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– 3)(x – 7)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95" name="Straight Connector 94"/>
          <p:cNvCxnSpPr/>
          <p:nvPr/>
        </p:nvCxnSpPr>
        <p:spPr bwMode="auto">
          <a:xfrm>
            <a:off x="3059613" y="3645191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661339" y="3353576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759100" y="3345180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99" name="Text Box 39"/>
          <p:cNvSpPr txBox="1">
            <a:spLocks noChangeArrowheads="1"/>
          </p:cNvSpPr>
          <p:nvPr/>
        </p:nvSpPr>
        <p:spPr bwMode="auto">
          <a:xfrm>
            <a:off x="2991516" y="4448337"/>
            <a:ext cx="18288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+ 3)(x + 5)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100" name="Text Box 40"/>
          <p:cNvSpPr txBox="1">
            <a:spLocks noChangeArrowheads="1"/>
          </p:cNvSpPr>
          <p:nvPr/>
        </p:nvSpPr>
        <p:spPr bwMode="auto">
          <a:xfrm>
            <a:off x="2915316" y="4905603"/>
            <a:ext cx="19050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+ 2)(x + 5)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101" name="Straight Connector 100"/>
          <p:cNvCxnSpPr/>
          <p:nvPr/>
        </p:nvCxnSpPr>
        <p:spPr bwMode="auto">
          <a:xfrm>
            <a:off x="3067716" y="4905306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2618521" y="4610295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760408" y="4603872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104" name="Text Box 39"/>
          <p:cNvSpPr txBox="1">
            <a:spLocks noChangeArrowheads="1"/>
          </p:cNvSpPr>
          <p:nvPr/>
        </p:nvSpPr>
        <p:spPr bwMode="auto">
          <a:xfrm>
            <a:off x="5154413" y="4435984"/>
            <a:ext cx="800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x + 3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105" name="Text Box 40"/>
          <p:cNvSpPr txBox="1">
            <a:spLocks noChangeArrowheads="1"/>
          </p:cNvSpPr>
          <p:nvPr/>
        </p:nvSpPr>
        <p:spPr bwMode="auto">
          <a:xfrm>
            <a:off x="5078213" y="4893250"/>
            <a:ext cx="952500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x + 2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 bwMode="auto">
          <a:xfrm>
            <a:off x="5230613" y="4892953"/>
            <a:ext cx="723900" cy="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 Box 39"/>
          <p:cNvSpPr txBox="1">
            <a:spLocks noChangeArrowheads="1"/>
          </p:cNvSpPr>
          <p:nvPr/>
        </p:nvSpPr>
        <p:spPr bwMode="auto">
          <a:xfrm>
            <a:off x="2987592" y="5681472"/>
            <a:ext cx="1828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– 2)(x – 2)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sp>
        <p:nvSpPr>
          <p:cNvPr id="108" name="Text Box 40"/>
          <p:cNvSpPr txBox="1">
            <a:spLocks noChangeArrowheads="1"/>
          </p:cNvSpPr>
          <p:nvPr/>
        </p:nvSpPr>
        <p:spPr bwMode="auto">
          <a:xfrm>
            <a:off x="2911392" y="6138738"/>
            <a:ext cx="190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– 2)(x + 7)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 bwMode="auto">
          <a:xfrm>
            <a:off x="3063792" y="6138441"/>
            <a:ext cx="167640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4764561" y="5846846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111" name="Text Box 39"/>
          <p:cNvSpPr txBox="1">
            <a:spLocks noChangeArrowheads="1"/>
          </p:cNvSpPr>
          <p:nvPr/>
        </p:nvSpPr>
        <p:spPr bwMode="auto">
          <a:xfrm>
            <a:off x="5078330" y="5669030"/>
            <a:ext cx="952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GB" sz="2400" dirty="0">
                <a:solidFill>
                  <a:srgbClr val="FF0000"/>
                </a:solidFill>
              </a:rPr>
              <a:t>x – 2</a:t>
            </a:r>
          </a:p>
        </p:txBody>
      </p:sp>
      <p:sp>
        <p:nvSpPr>
          <p:cNvPr id="112" name="Text Box 40"/>
          <p:cNvSpPr txBox="1">
            <a:spLocks noChangeArrowheads="1"/>
          </p:cNvSpPr>
          <p:nvPr/>
        </p:nvSpPr>
        <p:spPr bwMode="auto">
          <a:xfrm>
            <a:off x="5093516" y="6136224"/>
            <a:ext cx="1001301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x + 7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113" name="Straight Connector 112"/>
          <p:cNvCxnSpPr/>
          <p:nvPr/>
        </p:nvCxnSpPr>
        <p:spPr bwMode="auto">
          <a:xfrm>
            <a:off x="5212464" y="6135927"/>
            <a:ext cx="723900" cy="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2663713" y="5813548"/>
            <a:ext cx="43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=</a:t>
            </a:r>
          </a:p>
        </p:txBody>
      </p:sp>
      <p:sp>
        <p:nvSpPr>
          <p:cNvPr id="58" name="Text Box 39">
            <a:extLst>
              <a:ext uri="{FF2B5EF4-FFF2-40B4-BE49-F238E27FC236}">
                <a16:creationId xmlns:a16="http://schemas.microsoft.com/office/drawing/2014/main" id="{4433A959-9C42-4E9D-BBDD-19311AB1B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4969" y="859392"/>
            <a:ext cx="952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GB" sz="2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9" name="Text Box 40">
            <a:extLst>
              <a:ext uri="{FF2B5EF4-FFF2-40B4-BE49-F238E27FC236}">
                <a16:creationId xmlns:a16="http://schemas.microsoft.com/office/drawing/2014/main" id="{6C404C38-7554-4BA8-9796-54A5A4724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155" y="1326586"/>
            <a:ext cx="1001301" cy="46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- 3)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2A4BBBD-65AB-453E-8ABE-A0BAC5B2DA50}"/>
              </a:ext>
            </a:extLst>
          </p:cNvPr>
          <p:cNvCxnSpPr/>
          <p:nvPr/>
        </p:nvCxnSpPr>
        <p:spPr bwMode="auto">
          <a:xfrm>
            <a:off x="5429103" y="1326289"/>
            <a:ext cx="723900" cy="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Box 39">
            <a:extLst>
              <a:ext uri="{FF2B5EF4-FFF2-40B4-BE49-F238E27FC236}">
                <a16:creationId xmlns:a16="http://schemas.microsoft.com/office/drawing/2014/main" id="{13C7514E-659D-456C-A129-3AF2B15E0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4413" y="3161737"/>
            <a:ext cx="952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sz="2400" dirty="0">
                <a:solidFill>
                  <a:srgbClr val="FF0000"/>
                </a:solidFill>
              </a:rPr>
              <a:t>(x + 5)</a:t>
            </a:r>
          </a:p>
        </p:txBody>
      </p:sp>
      <p:sp>
        <p:nvSpPr>
          <p:cNvPr id="62" name="Text Box 40">
            <a:extLst>
              <a:ext uri="{FF2B5EF4-FFF2-40B4-BE49-F238E27FC236}">
                <a16:creationId xmlns:a16="http://schemas.microsoft.com/office/drawing/2014/main" id="{237BBE8F-15C6-489F-A851-873E211AF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9599" y="3628931"/>
            <a:ext cx="10013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</a:rPr>
              <a:t>(x – 7)</a:t>
            </a:r>
            <a:endParaRPr lang="en-GB" sz="2400" baseline="40000" dirty="0">
              <a:solidFill>
                <a:srgbClr val="FF0000"/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5A0975E-C05E-453C-BFAE-E3734B9EF701}"/>
              </a:ext>
            </a:extLst>
          </p:cNvPr>
          <p:cNvCxnSpPr/>
          <p:nvPr/>
        </p:nvCxnSpPr>
        <p:spPr bwMode="auto">
          <a:xfrm>
            <a:off x="5288547" y="3628634"/>
            <a:ext cx="723900" cy="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232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381</Words>
  <Application>Microsoft Office PowerPoint</Application>
  <PresentationFormat>Widescreen</PresentationFormat>
  <Paragraphs>105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2020-04-28T08:26:44Z</dcterms:created>
  <dcterms:modified xsi:type="dcterms:W3CDTF">2025-01-08T10:02:06Z</dcterms:modified>
</cp:coreProperties>
</file>