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262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0B66C3-8E9E-402C-82C1-245C632CC0D9}" v="9" dt="2023-10-17T11:13:43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194" autoAdjust="0"/>
  </p:normalViewPr>
  <p:slideViewPr>
    <p:cSldViewPr snapToGrid="0">
      <p:cViewPr varScale="1">
        <p:scale>
          <a:sx n="86" d="100"/>
          <a:sy n="86" d="100"/>
        </p:scale>
        <p:origin x="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C8C0C63-E5BA-4FBB-A419-5ECE7FF2D3F5}"/>
    <pc:docChg chg="undo custSel addSld modSld">
      <pc:chgData name="Stewart Gale" userId="3647ddd2-6040-41ae-a96d-232c23482af8" providerId="ADAL" clId="{1C8C0C63-E5BA-4FBB-A419-5ECE7FF2D3F5}" dt="2021-05-31T10:17:00.073" v="158" actId="1076"/>
      <pc:docMkLst>
        <pc:docMk/>
      </pc:docMkLst>
      <pc:sldChg chg="delSp modSp mod delAnim">
        <pc:chgData name="Stewart Gale" userId="3647ddd2-6040-41ae-a96d-232c23482af8" providerId="ADAL" clId="{1C8C0C63-E5BA-4FBB-A419-5ECE7FF2D3F5}" dt="2021-05-31T03:25:13.091" v="149" actId="1076"/>
        <pc:sldMkLst>
          <pc:docMk/>
          <pc:sldMk cId="738380486" sldId="256"/>
        </pc:sldMkLst>
        <pc:spChg chg="del mod">
          <ac:chgData name="Stewart Gale" userId="3647ddd2-6040-41ae-a96d-232c23482af8" providerId="ADAL" clId="{1C8C0C63-E5BA-4FBB-A419-5ECE7FF2D3F5}" dt="2021-05-31T03:25:08.609" v="148" actId="478"/>
          <ac:spMkLst>
            <pc:docMk/>
            <pc:sldMk cId="738380486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4:09.213" v="138" actId="1076"/>
          <ac:spMkLst>
            <pc:docMk/>
            <pc:sldMk cId="738380486" sldId="256"/>
            <ac:spMk id="3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4:13.448" v="139" actId="403"/>
          <ac:spMkLst>
            <pc:docMk/>
            <pc:sldMk cId="738380486" sldId="256"/>
            <ac:spMk id="4" creationId="{00000000-0000-0000-0000-000000000000}"/>
          </ac:spMkLst>
        </pc:spChg>
        <pc:spChg chg="del mod">
          <ac:chgData name="Stewart Gale" userId="3647ddd2-6040-41ae-a96d-232c23482af8" providerId="ADAL" clId="{1C8C0C63-E5BA-4FBB-A419-5ECE7FF2D3F5}" dt="2021-05-31T03:23:53.308" v="130" actId="478"/>
          <ac:spMkLst>
            <pc:docMk/>
            <pc:sldMk cId="738380486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5:13.091" v="149" actId="1076"/>
          <ac:spMkLst>
            <pc:docMk/>
            <pc:sldMk cId="738380486" sldId="256"/>
            <ac:spMk id="7" creationId="{00000000-0000-0000-0000-000000000000}"/>
          </ac:spMkLst>
        </pc:spChg>
      </pc:sldChg>
      <pc:sldChg chg="delSp modSp mod delAnim">
        <pc:chgData name="Stewart Gale" userId="3647ddd2-6040-41ae-a96d-232c23482af8" providerId="ADAL" clId="{1C8C0C63-E5BA-4FBB-A419-5ECE7FF2D3F5}" dt="2021-05-31T10:17:00.073" v="158" actId="1076"/>
        <pc:sldMkLst>
          <pc:docMk/>
          <pc:sldMk cId="152111445" sldId="261"/>
        </pc:sldMkLst>
        <pc:spChg chg="mod">
          <ac:chgData name="Stewart Gale" userId="3647ddd2-6040-41ae-a96d-232c23482af8" providerId="ADAL" clId="{1C8C0C63-E5BA-4FBB-A419-5ECE7FF2D3F5}" dt="2021-05-31T10:17:00.073" v="158" actId="1076"/>
          <ac:spMkLst>
            <pc:docMk/>
            <pc:sldMk cId="152111445" sldId="261"/>
            <ac:spMk id="8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10:16:25.819" v="156" actId="207"/>
          <ac:spMkLst>
            <pc:docMk/>
            <pc:sldMk cId="152111445" sldId="261"/>
            <ac:spMk id="9" creationId="{00000000-0000-0000-0000-000000000000}"/>
          </ac:spMkLst>
        </pc:spChg>
        <pc:spChg chg="del">
          <ac:chgData name="Stewart Gale" userId="3647ddd2-6040-41ae-a96d-232c23482af8" providerId="ADAL" clId="{1C8C0C63-E5BA-4FBB-A419-5ECE7FF2D3F5}" dt="2021-05-31T10:16:53.696" v="157" actId="478"/>
          <ac:spMkLst>
            <pc:docMk/>
            <pc:sldMk cId="152111445" sldId="261"/>
            <ac:spMk id="11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10:17:00.073" v="158" actId="1076"/>
          <ac:spMkLst>
            <pc:docMk/>
            <pc:sldMk cId="152111445" sldId="261"/>
            <ac:spMk id="12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10:17:00.073" v="158" actId="1076"/>
          <ac:spMkLst>
            <pc:docMk/>
            <pc:sldMk cId="152111445" sldId="261"/>
            <ac:spMk id="13" creationId="{00000000-0000-0000-0000-000000000000}"/>
          </ac:spMkLst>
        </pc:spChg>
      </pc:sldChg>
      <pc:sldChg chg="modSp">
        <pc:chgData name="Stewart Gale" userId="3647ddd2-6040-41ae-a96d-232c23482af8" providerId="ADAL" clId="{1C8C0C63-E5BA-4FBB-A419-5ECE7FF2D3F5}" dt="2021-05-31T10:12:35.287" v="155" actId="207"/>
        <pc:sldMkLst>
          <pc:docMk/>
          <pc:sldMk cId="1258335980" sldId="264"/>
        </pc:sldMkLst>
        <pc:spChg chg="mod">
          <ac:chgData name="Stewart Gale" userId="3647ddd2-6040-41ae-a96d-232c23482af8" providerId="ADAL" clId="{1C8C0C63-E5BA-4FBB-A419-5ECE7FF2D3F5}" dt="2021-05-31T03:25:37.323" v="152" actId="207"/>
          <ac:spMkLst>
            <pc:docMk/>
            <pc:sldMk cId="1258335980" sldId="264"/>
            <ac:spMk id="5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5:41.125" v="153" actId="207"/>
          <ac:spMkLst>
            <pc:docMk/>
            <pc:sldMk cId="1258335980" sldId="264"/>
            <ac:spMk id="7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5:46.822" v="154" actId="207"/>
          <ac:spMkLst>
            <pc:docMk/>
            <pc:sldMk cId="1258335980" sldId="264"/>
            <ac:spMk id="8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10:12:35.287" v="155" actId="207"/>
          <ac:spMkLst>
            <pc:docMk/>
            <pc:sldMk cId="1258335980" sldId="264"/>
            <ac:spMk id="9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5:46.822" v="154" actId="207"/>
          <ac:spMkLst>
            <pc:docMk/>
            <pc:sldMk cId="1258335980" sldId="264"/>
            <ac:spMk id="10" creationId="{00000000-0000-0000-0000-000000000000}"/>
          </ac:spMkLst>
        </pc:spChg>
      </pc:sldChg>
      <pc:sldChg chg="delSp modSp add mod">
        <pc:chgData name="Stewart Gale" userId="3647ddd2-6040-41ae-a96d-232c23482af8" providerId="ADAL" clId="{1C8C0C63-E5BA-4FBB-A419-5ECE7FF2D3F5}" dt="2021-05-31T03:25:03.335" v="146" actId="1076"/>
        <pc:sldMkLst>
          <pc:docMk/>
          <pc:sldMk cId="775039077" sldId="268"/>
        </pc:sldMkLst>
        <pc:spChg chg="mod">
          <ac:chgData name="Stewart Gale" userId="3647ddd2-6040-41ae-a96d-232c23482af8" providerId="ADAL" clId="{1C8C0C63-E5BA-4FBB-A419-5ECE7FF2D3F5}" dt="2021-05-31T03:25:03.335" v="146" actId="1076"/>
          <ac:spMkLst>
            <pc:docMk/>
            <pc:sldMk cId="775039077" sldId="268"/>
            <ac:spMk id="2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4:41.525" v="143" actId="14100"/>
          <ac:spMkLst>
            <pc:docMk/>
            <pc:sldMk cId="775039077" sldId="268"/>
            <ac:spMk id="3" creationId="{00000000-0000-0000-0000-000000000000}"/>
          </ac:spMkLst>
        </pc:spChg>
        <pc:spChg chg="del">
          <ac:chgData name="Stewart Gale" userId="3647ddd2-6040-41ae-a96d-232c23482af8" providerId="ADAL" clId="{1C8C0C63-E5BA-4FBB-A419-5ECE7FF2D3F5}" dt="2021-05-31T03:24:27.238" v="140" actId="478"/>
          <ac:spMkLst>
            <pc:docMk/>
            <pc:sldMk cId="775039077" sldId="268"/>
            <ac:spMk id="4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4:59.149" v="145" actId="1076"/>
          <ac:spMkLst>
            <pc:docMk/>
            <pc:sldMk cId="775039077" sldId="268"/>
            <ac:spMk id="6" creationId="{00000000-0000-0000-0000-000000000000}"/>
          </ac:spMkLst>
        </pc:spChg>
        <pc:spChg chg="mod">
          <ac:chgData name="Stewart Gale" userId="3647ddd2-6040-41ae-a96d-232c23482af8" providerId="ADAL" clId="{1C8C0C63-E5BA-4FBB-A419-5ECE7FF2D3F5}" dt="2021-05-31T03:25:03.335" v="146" actId="1076"/>
          <ac:spMkLst>
            <pc:docMk/>
            <pc:sldMk cId="775039077" sldId="268"/>
            <ac:spMk id="7" creationId="{00000000-0000-0000-0000-000000000000}"/>
          </ac:spMkLst>
        </pc:spChg>
      </pc:sldChg>
    </pc:docChg>
  </pc:docChgLst>
  <pc:docChgLst>
    <pc:chgData name="Stewart Gale" userId="3647ddd2-6040-41ae-a96d-232c23482af8" providerId="ADAL" clId="{C9C16527-D7F4-4A0A-9C5B-7D1F03A97835}"/>
    <pc:docChg chg="addSld modSld sldOrd">
      <pc:chgData name="Stewart Gale" userId="3647ddd2-6040-41ae-a96d-232c23482af8" providerId="ADAL" clId="{C9C16527-D7F4-4A0A-9C5B-7D1F03A97835}" dt="2021-04-20T15:06:19.930" v="50" actId="1076"/>
      <pc:docMkLst>
        <pc:docMk/>
      </pc:docMkLst>
      <pc:sldChg chg="modSp add mod">
        <pc:chgData name="Stewart Gale" userId="3647ddd2-6040-41ae-a96d-232c23482af8" providerId="ADAL" clId="{C9C16527-D7F4-4A0A-9C5B-7D1F03A97835}" dt="2021-04-20T15:06:19.930" v="50" actId="1076"/>
        <pc:sldMkLst>
          <pc:docMk/>
          <pc:sldMk cId="3466276212" sldId="257"/>
        </pc:sldMkLst>
        <pc:graphicFrameChg chg="mod modGraphic">
          <ac:chgData name="Stewart Gale" userId="3647ddd2-6040-41ae-a96d-232c23482af8" providerId="ADAL" clId="{C9C16527-D7F4-4A0A-9C5B-7D1F03A97835}" dt="2021-04-20T15:06:19.930" v="50" actId="1076"/>
          <ac:graphicFrameMkLst>
            <pc:docMk/>
            <pc:sldMk cId="3466276212" sldId="257"/>
            <ac:graphicFrameMk id="6" creationId="{00000000-0000-0000-0000-000000000000}"/>
          </ac:graphicFrameMkLst>
        </pc:graphicFrameChg>
        <pc:picChg chg="mod">
          <ac:chgData name="Stewart Gale" userId="3647ddd2-6040-41ae-a96d-232c23482af8" providerId="ADAL" clId="{C9C16527-D7F4-4A0A-9C5B-7D1F03A97835}" dt="2021-04-20T15:06:04.140" v="47" actId="1076"/>
          <ac:picMkLst>
            <pc:docMk/>
            <pc:sldMk cId="3466276212" sldId="257"/>
            <ac:picMk id="3" creationId="{00000000-0000-0000-0000-000000000000}"/>
          </ac:picMkLst>
        </pc:picChg>
      </pc:sldChg>
      <pc:sldChg chg="delSp modSp add mod ord">
        <pc:chgData name="Stewart Gale" userId="3647ddd2-6040-41ae-a96d-232c23482af8" providerId="ADAL" clId="{C9C16527-D7F4-4A0A-9C5B-7D1F03A97835}" dt="2021-04-20T15:05:45.262" v="44" actId="1076"/>
        <pc:sldMkLst>
          <pc:docMk/>
          <pc:sldMk cId="3886436030" sldId="260"/>
        </pc:sldMkLst>
        <pc:spChg chg="del">
          <ac:chgData name="Stewart Gale" userId="3647ddd2-6040-41ae-a96d-232c23482af8" providerId="ADAL" clId="{C9C16527-D7F4-4A0A-9C5B-7D1F03A97835}" dt="2021-04-20T15:04:07.758" v="3" actId="478"/>
          <ac:spMkLst>
            <pc:docMk/>
            <pc:sldMk cId="3886436030" sldId="260"/>
            <ac:spMk id="6" creationId="{00000000-0000-0000-0000-000000000000}"/>
          </ac:spMkLst>
        </pc:spChg>
        <pc:spChg chg="mod">
          <ac:chgData name="Stewart Gale" userId="3647ddd2-6040-41ae-a96d-232c23482af8" providerId="ADAL" clId="{C9C16527-D7F4-4A0A-9C5B-7D1F03A97835}" dt="2021-04-20T15:05:40.220" v="42" actId="1076"/>
          <ac:spMkLst>
            <pc:docMk/>
            <pc:sldMk cId="3886436030" sldId="260"/>
            <ac:spMk id="9" creationId="{00000000-0000-0000-0000-000000000000}"/>
          </ac:spMkLst>
        </pc:spChg>
        <pc:spChg chg="mod">
          <ac:chgData name="Stewart Gale" userId="3647ddd2-6040-41ae-a96d-232c23482af8" providerId="ADAL" clId="{C9C16527-D7F4-4A0A-9C5B-7D1F03A97835}" dt="2021-04-20T15:05:36.048" v="41" actId="14100"/>
          <ac:spMkLst>
            <pc:docMk/>
            <pc:sldMk cId="3886436030" sldId="260"/>
            <ac:spMk id="10" creationId="{00000000-0000-0000-0000-000000000000}"/>
          </ac:spMkLst>
        </pc:spChg>
        <pc:spChg chg="mod">
          <ac:chgData name="Stewart Gale" userId="3647ddd2-6040-41ae-a96d-232c23482af8" providerId="ADAL" clId="{C9C16527-D7F4-4A0A-9C5B-7D1F03A97835}" dt="2021-04-20T15:04:52.434" v="23" actId="1076"/>
          <ac:spMkLst>
            <pc:docMk/>
            <pc:sldMk cId="3886436030" sldId="260"/>
            <ac:spMk id="12" creationId="{00000000-0000-0000-0000-000000000000}"/>
          </ac:spMkLst>
        </pc:spChg>
        <pc:spChg chg="mod">
          <ac:chgData name="Stewart Gale" userId="3647ddd2-6040-41ae-a96d-232c23482af8" providerId="ADAL" clId="{C9C16527-D7F4-4A0A-9C5B-7D1F03A97835}" dt="2021-04-20T15:05:22.408" v="36" actId="1076"/>
          <ac:spMkLst>
            <pc:docMk/>
            <pc:sldMk cId="3886436030" sldId="260"/>
            <ac:spMk id="13" creationId="{00000000-0000-0000-0000-000000000000}"/>
          </ac:spMkLst>
        </pc:spChg>
        <pc:spChg chg="del">
          <ac:chgData name="Stewart Gale" userId="3647ddd2-6040-41ae-a96d-232c23482af8" providerId="ADAL" clId="{C9C16527-D7F4-4A0A-9C5B-7D1F03A97835}" dt="2021-04-20T15:04:07.758" v="3" actId="478"/>
          <ac:spMkLst>
            <pc:docMk/>
            <pc:sldMk cId="3886436030" sldId="260"/>
            <ac:spMk id="20" creationId="{00000000-0000-0000-0000-000000000000}"/>
          </ac:spMkLst>
        </pc:spChg>
        <pc:spChg chg="del">
          <ac:chgData name="Stewart Gale" userId="3647ddd2-6040-41ae-a96d-232c23482af8" providerId="ADAL" clId="{C9C16527-D7F4-4A0A-9C5B-7D1F03A97835}" dt="2021-04-20T15:04:07.758" v="3" actId="478"/>
          <ac:spMkLst>
            <pc:docMk/>
            <pc:sldMk cId="3886436030" sldId="260"/>
            <ac:spMk id="24" creationId="{00000000-0000-0000-0000-000000000000}"/>
          </ac:spMkLst>
        </pc:spChg>
        <pc:graphicFrameChg chg="del">
          <ac:chgData name="Stewart Gale" userId="3647ddd2-6040-41ae-a96d-232c23482af8" providerId="ADAL" clId="{C9C16527-D7F4-4A0A-9C5B-7D1F03A97835}" dt="2021-04-20T15:04:07.758" v="3" actId="478"/>
          <ac:graphicFrameMkLst>
            <pc:docMk/>
            <pc:sldMk cId="3886436030" sldId="260"/>
            <ac:graphicFrameMk id="11" creationId="{00000000-0000-0000-0000-000000000000}"/>
          </ac:graphicFrameMkLst>
        </pc:graphicFrameChg>
        <pc:picChg chg="mod">
          <ac:chgData name="Stewart Gale" userId="3647ddd2-6040-41ae-a96d-232c23482af8" providerId="ADAL" clId="{C9C16527-D7F4-4A0A-9C5B-7D1F03A97835}" dt="2021-04-20T15:05:45.262" v="44" actId="1076"/>
          <ac:picMkLst>
            <pc:docMk/>
            <pc:sldMk cId="3886436030" sldId="260"/>
            <ac:picMk id="5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4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5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6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7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8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19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21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22" creationId="{00000000-0000-0000-0000-000000000000}"/>
          </ac:picMkLst>
        </pc:picChg>
        <pc:picChg chg="del">
          <ac:chgData name="Stewart Gale" userId="3647ddd2-6040-41ae-a96d-232c23482af8" providerId="ADAL" clId="{C9C16527-D7F4-4A0A-9C5B-7D1F03A97835}" dt="2021-04-20T15:04:07.758" v="3" actId="478"/>
          <ac:picMkLst>
            <pc:docMk/>
            <pc:sldMk cId="3886436030" sldId="260"/>
            <ac:picMk id="23" creationId="{00000000-0000-0000-0000-000000000000}"/>
          </ac:picMkLst>
        </pc:picChg>
        <pc:cxnChg chg="del">
          <ac:chgData name="Stewart Gale" userId="3647ddd2-6040-41ae-a96d-232c23482af8" providerId="ADAL" clId="{C9C16527-D7F4-4A0A-9C5B-7D1F03A97835}" dt="2021-04-20T15:04:07.758" v="3" actId="478"/>
          <ac:cxnSpMkLst>
            <pc:docMk/>
            <pc:sldMk cId="3886436030" sldId="260"/>
            <ac:cxnSpMk id="3" creationId="{00000000-0000-0000-0000-000000000000}"/>
          </ac:cxnSpMkLst>
        </pc:cxnChg>
      </pc:sldChg>
    </pc:docChg>
  </pc:docChgLst>
  <pc:docChgLst>
    <pc:chgData name="Stewart Gale" userId="3647ddd2-6040-41ae-a96d-232c23482af8" providerId="ADAL" clId="{460B66C3-8E9E-402C-82C1-245C632CC0D9}"/>
    <pc:docChg chg="custSel addSld delSld modSld">
      <pc:chgData name="Stewart Gale" userId="3647ddd2-6040-41ae-a96d-232c23482af8" providerId="ADAL" clId="{460B66C3-8E9E-402C-82C1-245C632CC0D9}" dt="2023-10-17T11:13:46.228" v="139" actId="1076"/>
      <pc:docMkLst>
        <pc:docMk/>
      </pc:docMkLst>
      <pc:sldChg chg="del">
        <pc:chgData name="Stewart Gale" userId="3647ddd2-6040-41ae-a96d-232c23482af8" providerId="ADAL" clId="{460B66C3-8E9E-402C-82C1-245C632CC0D9}" dt="2023-10-17T11:11:23.471" v="3" actId="47"/>
        <pc:sldMkLst>
          <pc:docMk/>
          <pc:sldMk cId="738380486" sldId="256"/>
        </pc:sldMkLst>
      </pc:sldChg>
      <pc:sldChg chg="addSp delSp modSp add del mod">
        <pc:chgData name="Stewart Gale" userId="3647ddd2-6040-41ae-a96d-232c23482af8" providerId="ADAL" clId="{460B66C3-8E9E-402C-82C1-245C632CC0D9}" dt="2023-10-17T11:13:46.228" v="139" actId="1076"/>
        <pc:sldMkLst>
          <pc:docMk/>
          <pc:sldMk cId="3466276212" sldId="257"/>
        </pc:sldMkLst>
        <pc:spChg chg="add mod">
          <ac:chgData name="Stewart Gale" userId="3647ddd2-6040-41ae-a96d-232c23482af8" providerId="ADAL" clId="{460B66C3-8E9E-402C-82C1-245C632CC0D9}" dt="2023-10-17T11:13:46.228" v="139" actId="1076"/>
          <ac:spMkLst>
            <pc:docMk/>
            <pc:sldMk cId="3466276212" sldId="257"/>
            <ac:spMk id="2" creationId="{068DB8E1-E134-AC98-4837-EEB69D7D10CD}"/>
          </ac:spMkLst>
        </pc:spChg>
        <pc:graphicFrameChg chg="del mod">
          <ac:chgData name="Stewart Gale" userId="3647ddd2-6040-41ae-a96d-232c23482af8" providerId="ADAL" clId="{460B66C3-8E9E-402C-82C1-245C632CC0D9}" dt="2023-10-17T11:13:08.058" v="110" actId="478"/>
          <ac:graphicFrameMkLst>
            <pc:docMk/>
            <pc:sldMk cId="3466276212" sldId="257"/>
            <ac:graphicFrameMk id="6" creationId="{00000000-0000-0000-0000-000000000000}"/>
          </ac:graphicFrameMkLst>
        </pc:graphicFrameChg>
        <pc:picChg chg="mod">
          <ac:chgData name="Stewart Gale" userId="3647ddd2-6040-41ae-a96d-232c23482af8" providerId="ADAL" clId="{460B66C3-8E9E-402C-82C1-245C632CC0D9}" dt="2023-10-17T11:13:43.823" v="138" actId="1076"/>
          <ac:picMkLst>
            <pc:docMk/>
            <pc:sldMk cId="3466276212" sldId="257"/>
            <ac:picMk id="3" creationId="{00000000-0000-0000-0000-000000000000}"/>
          </ac:picMkLst>
        </pc:picChg>
      </pc:sldChg>
      <pc:sldChg chg="del">
        <pc:chgData name="Stewart Gale" userId="3647ddd2-6040-41ae-a96d-232c23482af8" providerId="ADAL" clId="{460B66C3-8E9E-402C-82C1-245C632CC0D9}" dt="2023-10-17T11:11:24.150" v="6" actId="47"/>
        <pc:sldMkLst>
          <pc:docMk/>
          <pc:sldMk cId="2656792822" sldId="258"/>
        </pc:sldMkLst>
      </pc:sldChg>
      <pc:sldChg chg="del">
        <pc:chgData name="Stewart Gale" userId="3647ddd2-6040-41ae-a96d-232c23482af8" providerId="ADAL" clId="{460B66C3-8E9E-402C-82C1-245C632CC0D9}" dt="2023-10-17T11:11:24.523" v="8" actId="47"/>
        <pc:sldMkLst>
          <pc:docMk/>
          <pc:sldMk cId="260735452" sldId="259"/>
        </pc:sldMkLst>
      </pc:sldChg>
      <pc:sldChg chg="del">
        <pc:chgData name="Stewart Gale" userId="3647ddd2-6040-41ae-a96d-232c23482af8" providerId="ADAL" clId="{460B66C3-8E9E-402C-82C1-245C632CC0D9}" dt="2023-10-17T11:11:35.409" v="13" actId="47"/>
        <pc:sldMkLst>
          <pc:docMk/>
          <pc:sldMk cId="3886436030" sldId="260"/>
        </pc:sldMkLst>
      </pc:sldChg>
      <pc:sldChg chg="del">
        <pc:chgData name="Stewart Gale" userId="3647ddd2-6040-41ae-a96d-232c23482af8" providerId="ADAL" clId="{460B66C3-8E9E-402C-82C1-245C632CC0D9}" dt="2023-10-17T11:11:24.354" v="7" actId="47"/>
        <pc:sldMkLst>
          <pc:docMk/>
          <pc:sldMk cId="152111445" sldId="261"/>
        </pc:sldMkLst>
      </pc:sldChg>
      <pc:sldChg chg="add">
        <pc:chgData name="Stewart Gale" userId="3647ddd2-6040-41ae-a96d-232c23482af8" providerId="ADAL" clId="{460B66C3-8E9E-402C-82C1-245C632CC0D9}" dt="2023-10-17T11:11:33.869" v="12"/>
        <pc:sldMkLst>
          <pc:docMk/>
          <pc:sldMk cId="1036321268" sldId="261"/>
        </pc:sldMkLst>
      </pc:sldChg>
      <pc:sldChg chg="addSp delSp modSp new mod">
        <pc:chgData name="Stewart Gale" userId="3647ddd2-6040-41ae-a96d-232c23482af8" providerId="ADAL" clId="{460B66C3-8E9E-402C-82C1-245C632CC0D9}" dt="2023-10-17T11:12:10.131" v="46" actId="1076"/>
        <pc:sldMkLst>
          <pc:docMk/>
          <pc:sldMk cId="2135933846" sldId="262"/>
        </pc:sldMkLst>
        <pc:spChg chg="del">
          <ac:chgData name="Stewart Gale" userId="3647ddd2-6040-41ae-a96d-232c23482af8" providerId="ADAL" clId="{460B66C3-8E9E-402C-82C1-245C632CC0D9}" dt="2023-10-17T11:11:46.819" v="16" actId="478"/>
          <ac:spMkLst>
            <pc:docMk/>
            <pc:sldMk cId="2135933846" sldId="262"/>
            <ac:spMk id="2" creationId="{489334D5-EADC-28EA-73A6-FEAD1C78F1D3}"/>
          </ac:spMkLst>
        </pc:spChg>
        <pc:spChg chg="del">
          <ac:chgData name="Stewart Gale" userId="3647ddd2-6040-41ae-a96d-232c23482af8" providerId="ADAL" clId="{460B66C3-8E9E-402C-82C1-245C632CC0D9}" dt="2023-10-17T11:11:46.819" v="16" actId="478"/>
          <ac:spMkLst>
            <pc:docMk/>
            <pc:sldMk cId="2135933846" sldId="262"/>
            <ac:spMk id="3" creationId="{26879EA7-F20A-387D-9D01-1B45D8254CED}"/>
          </ac:spMkLst>
        </pc:spChg>
        <pc:spChg chg="add mod">
          <ac:chgData name="Stewart Gale" userId="3647ddd2-6040-41ae-a96d-232c23482af8" providerId="ADAL" clId="{460B66C3-8E9E-402C-82C1-245C632CC0D9}" dt="2023-10-17T11:12:10.131" v="46" actId="1076"/>
          <ac:spMkLst>
            <pc:docMk/>
            <pc:sldMk cId="2135933846" sldId="262"/>
            <ac:spMk id="4" creationId="{116CAE5C-CCA5-65DA-4C45-086CE5183FDC}"/>
          </ac:spMkLst>
        </pc:spChg>
      </pc:sldChg>
      <pc:sldChg chg="del">
        <pc:chgData name="Stewart Gale" userId="3647ddd2-6040-41ae-a96d-232c23482af8" providerId="ADAL" clId="{460B66C3-8E9E-402C-82C1-245C632CC0D9}" dt="2023-10-17T11:11:24.615" v="9" actId="47"/>
        <pc:sldMkLst>
          <pc:docMk/>
          <pc:sldMk cId="3060274679" sldId="262"/>
        </pc:sldMkLst>
      </pc:sldChg>
      <pc:sldChg chg="del">
        <pc:chgData name="Stewart Gale" userId="3647ddd2-6040-41ae-a96d-232c23482af8" providerId="ADAL" clId="{460B66C3-8E9E-402C-82C1-245C632CC0D9}" dt="2023-10-17T11:11:25.027" v="10" actId="47"/>
        <pc:sldMkLst>
          <pc:docMk/>
          <pc:sldMk cId="1413671330" sldId="263"/>
        </pc:sldMkLst>
      </pc:sldChg>
      <pc:sldChg chg="del">
        <pc:chgData name="Stewart Gale" userId="3647ddd2-6040-41ae-a96d-232c23482af8" providerId="ADAL" clId="{460B66C3-8E9E-402C-82C1-245C632CC0D9}" dt="2023-10-17T11:11:23.948" v="5" actId="47"/>
        <pc:sldMkLst>
          <pc:docMk/>
          <pc:sldMk cId="1258335980" sldId="264"/>
        </pc:sldMkLst>
      </pc:sldChg>
      <pc:sldChg chg="del">
        <pc:chgData name="Stewart Gale" userId="3647ddd2-6040-41ae-a96d-232c23482af8" providerId="ADAL" clId="{460B66C3-8E9E-402C-82C1-245C632CC0D9}" dt="2023-10-17T11:11:22.281" v="0" actId="47"/>
        <pc:sldMkLst>
          <pc:docMk/>
          <pc:sldMk cId="1769728497" sldId="265"/>
        </pc:sldMkLst>
      </pc:sldChg>
      <pc:sldChg chg="del">
        <pc:chgData name="Stewart Gale" userId="3647ddd2-6040-41ae-a96d-232c23482af8" providerId="ADAL" clId="{460B66C3-8E9E-402C-82C1-245C632CC0D9}" dt="2023-10-17T11:11:22.831" v="1" actId="47"/>
        <pc:sldMkLst>
          <pc:docMk/>
          <pc:sldMk cId="99645220" sldId="266"/>
        </pc:sldMkLst>
      </pc:sldChg>
      <pc:sldChg chg="del">
        <pc:chgData name="Stewart Gale" userId="3647ddd2-6040-41ae-a96d-232c23482af8" providerId="ADAL" clId="{460B66C3-8E9E-402C-82C1-245C632CC0D9}" dt="2023-10-17T11:11:23.281" v="2" actId="47"/>
        <pc:sldMkLst>
          <pc:docMk/>
          <pc:sldMk cId="2627883532" sldId="267"/>
        </pc:sldMkLst>
      </pc:sldChg>
      <pc:sldChg chg="del">
        <pc:chgData name="Stewart Gale" userId="3647ddd2-6040-41ae-a96d-232c23482af8" providerId="ADAL" clId="{460B66C3-8E9E-402C-82C1-245C632CC0D9}" dt="2023-10-17T11:11:23.714" v="4" actId="47"/>
        <pc:sldMkLst>
          <pc:docMk/>
          <pc:sldMk cId="775039077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D36EA-17E3-472A-B472-F6FF162EA623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29220-5225-4D26-8535-BB63E3259A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73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67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1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41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70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7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0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35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219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94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20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1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65D0F-44EE-49DE-A410-E94590CE8602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C59BC-1D19-42F9-B21B-30D1A2AA3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3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rble_b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28" y="445717"/>
            <a:ext cx="1532094" cy="1850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2277785" y="70471"/>
            <a:ext cx="761614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dirty="0"/>
              <a:t>Losing Your Marbles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1765" y="1309372"/>
            <a:ext cx="790817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100 marbles among five bags.</a:t>
            </a:r>
            <a:r>
              <a:rPr lang="en-GB" sz="4400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285701" y="2401500"/>
            <a:ext cx="960030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800" b="1" dirty="0"/>
              <a:t>Bag 1 and Bag 2 </a:t>
            </a:r>
            <a:r>
              <a:rPr lang="en-GB" sz="4800" dirty="0"/>
              <a:t>contain </a:t>
            </a:r>
            <a:r>
              <a:rPr lang="en-GB" sz="4800" b="1" dirty="0"/>
              <a:t>52 marbles</a:t>
            </a:r>
            <a:r>
              <a:rPr lang="en-GB" sz="4800" dirty="0"/>
              <a:t>.</a:t>
            </a:r>
          </a:p>
          <a:p>
            <a:pPr algn="ctr"/>
            <a:r>
              <a:rPr lang="en-GB" sz="4800" b="1" dirty="0"/>
              <a:t>Bag 2 and Bag 3 </a:t>
            </a:r>
            <a:r>
              <a:rPr lang="en-GB" sz="4800" dirty="0"/>
              <a:t>contain </a:t>
            </a:r>
            <a:r>
              <a:rPr lang="en-GB" sz="4800" b="1" dirty="0"/>
              <a:t>43 marbles</a:t>
            </a:r>
            <a:r>
              <a:rPr lang="en-GB" sz="4800" dirty="0"/>
              <a:t>.</a:t>
            </a:r>
          </a:p>
          <a:p>
            <a:pPr algn="ctr"/>
            <a:r>
              <a:rPr lang="en-GB" sz="4800" b="1" dirty="0"/>
              <a:t>Bag 3 and Bag 4 </a:t>
            </a:r>
            <a:r>
              <a:rPr lang="en-GB" sz="4800" dirty="0"/>
              <a:t>contain </a:t>
            </a:r>
            <a:r>
              <a:rPr lang="en-GB" sz="4800" b="1" dirty="0"/>
              <a:t>34 marbles</a:t>
            </a:r>
            <a:r>
              <a:rPr lang="en-GB" sz="4800" dirty="0"/>
              <a:t>.</a:t>
            </a:r>
          </a:p>
          <a:p>
            <a:pPr algn="ctr"/>
            <a:r>
              <a:rPr lang="en-GB" sz="4800" b="1" dirty="0"/>
              <a:t>Bag 4 and Bag 5 </a:t>
            </a:r>
            <a:r>
              <a:rPr lang="en-GB" sz="4800" dirty="0"/>
              <a:t>contain </a:t>
            </a:r>
            <a:r>
              <a:rPr lang="en-GB" sz="4800" b="1" dirty="0"/>
              <a:t>30 marbles</a:t>
            </a:r>
            <a:r>
              <a:rPr lang="en-GB" sz="4800" dirty="0"/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9986" y="5659902"/>
            <a:ext cx="117320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200" dirty="0"/>
              <a:t>How many marbles are there in each bag? </a:t>
            </a:r>
          </a:p>
        </p:txBody>
      </p:sp>
    </p:spTree>
    <p:extLst>
      <p:ext uri="{BB962C8B-B14F-4D97-AF65-F5344CB8AC3E}">
        <p14:creationId xmlns:p14="http://schemas.microsoft.com/office/powerpoint/2010/main" val="1036321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6CAE5C-CCA5-65DA-4C45-086CE5183FDC}"/>
              </a:ext>
            </a:extLst>
          </p:cNvPr>
          <p:cNvSpPr txBox="1"/>
          <p:nvPr/>
        </p:nvSpPr>
        <p:spPr>
          <a:xfrm>
            <a:off x="2399609" y="1978430"/>
            <a:ext cx="76033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35933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rble_b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296" y="2833815"/>
            <a:ext cx="2755019" cy="3326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8DB8E1-E134-AC98-4837-EEB69D7D10CD}"/>
              </a:ext>
            </a:extLst>
          </p:cNvPr>
          <p:cNvSpPr txBox="1"/>
          <p:nvPr/>
        </p:nvSpPr>
        <p:spPr>
          <a:xfrm>
            <a:off x="3807965" y="229380"/>
            <a:ext cx="478258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/>
              <a:t>Bag 1 = </a:t>
            </a:r>
            <a:r>
              <a:rPr lang="en-GB" sz="8000" b="1" dirty="0"/>
              <a:t>27</a:t>
            </a:r>
          </a:p>
          <a:p>
            <a:r>
              <a:rPr lang="en-GB" sz="8000" dirty="0"/>
              <a:t>Bag 2 = </a:t>
            </a:r>
            <a:r>
              <a:rPr lang="en-GB" sz="8000" b="1" dirty="0"/>
              <a:t>25</a:t>
            </a:r>
          </a:p>
          <a:p>
            <a:r>
              <a:rPr lang="en-GB" sz="8000" dirty="0"/>
              <a:t>Bag 3 = </a:t>
            </a:r>
            <a:r>
              <a:rPr lang="en-GB" sz="8000" b="1" dirty="0"/>
              <a:t>18</a:t>
            </a:r>
          </a:p>
          <a:p>
            <a:r>
              <a:rPr lang="en-GB" sz="8000" dirty="0"/>
              <a:t>Bag 4 = </a:t>
            </a:r>
            <a:r>
              <a:rPr lang="en-GB" sz="8000" b="1" dirty="0"/>
              <a:t>16</a:t>
            </a:r>
          </a:p>
          <a:p>
            <a:r>
              <a:rPr lang="en-GB" sz="8000" dirty="0"/>
              <a:t>Bag 5 = </a:t>
            </a:r>
            <a:r>
              <a:rPr lang="en-GB" sz="8000" b="1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66276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75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20</cp:revision>
  <dcterms:created xsi:type="dcterms:W3CDTF">2017-04-18T07:16:01Z</dcterms:created>
  <dcterms:modified xsi:type="dcterms:W3CDTF">2023-10-17T11:13:47Z</dcterms:modified>
</cp:coreProperties>
</file>