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7583E7-FFB5-4CC3-A9F4-1364B7FB7817}" v="64" dt="2026-03-09T03:36:31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People are Chased by in the Movies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that can be inflated or deflated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 err="1">
                <a:latin typeface="Blinker"/>
              </a:rPr>
              <a:t>ame</a:t>
            </a:r>
            <a:r>
              <a:rPr lang="en-US" sz="3200" dirty="0">
                <a:latin typeface="Blinker"/>
              </a:rPr>
              <a:t> something that might be full of hole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people do while watching TV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you might put cream on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a habit that people find irritating in others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a device used for cutting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Villian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Monster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Alien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Gang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Police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3900" dirty="0">
                <a:latin typeface="Blinker" panose="020B0604020202020204"/>
              </a:rPr>
              <a:t>Name Something People are Chased by in the Movies</a:t>
            </a:r>
            <a:endParaRPr lang="de-AT" sz="39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Ballon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Tire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Beach Ball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Ego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Raft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300116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300115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300114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200" dirty="0">
                <a:latin typeface="Blinker" panose="020B0604020202020204"/>
              </a:rPr>
              <a:t>Name something that can be inflated or deflated</a:t>
            </a:r>
            <a:endParaRPr lang="de-AT" sz="42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Swiss Cheese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Clothes/Socks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Net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Colander/Strainer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Golf Course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might be full of hole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Eat Snacks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Use 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Talk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Relax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Fall Sleep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while watching TV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Strawberries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Skin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Cakes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Coffee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Hot Chocolate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04798" y="255536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96000" y="362880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80381" y="256523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80380" y="363765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80379" y="473589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put cream on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Smoking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Biting Nails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Sniffing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Interrupting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Chewing Loudly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300116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300115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300114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300" dirty="0">
                <a:latin typeface="Blinker" panose="020B0604020202020204"/>
              </a:rPr>
              <a:t>Name a habit that people find irritating in others</a:t>
            </a:r>
            <a:endParaRPr lang="de-AT" sz="43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Scissors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Knife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Razor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Shears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device used for cutting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7" y="527289"/>
            <a:ext cx="18379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Lead/Collar /32)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Bowl l (23)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Food (22)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Bed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Toys (8)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7195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Sandwich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Salad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Pizza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Soup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Burger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7964569" y="2727997"/>
            <a:ext cx="21814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Put on seatbelt (40)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Start the car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Check mirrors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Adjust seat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Turn on music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875111" y="579848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5271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 err="1">
                <a:solidFill>
                  <a:schemeClr val="bg1"/>
                </a:solidFill>
                <a:latin typeface="+mj-lt"/>
              </a:rPr>
              <a:t>Sugar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 (29)</a:t>
            </a: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Cotton (27)</a:t>
            </a: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Tea (21)</a:t>
            </a:r>
          </a:p>
          <a:p>
            <a:r>
              <a:rPr lang="es-ES" dirty="0" err="1">
                <a:solidFill>
                  <a:schemeClr val="bg1"/>
                </a:solidFill>
                <a:latin typeface="+mj-lt"/>
              </a:rPr>
              <a:t>Coffee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 (15)</a:t>
            </a: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Bananas (8)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539880" y="2686584"/>
            <a:ext cx="12943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Water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Soda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Juice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Tea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Milk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39260" y="242273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Crop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7978146" y="251666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Dog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898688" y="2572704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Lunch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7969350" y="2605227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Driving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34343" y="2605227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Drink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13042" y="196874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a crop grown on a plantation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dirty="0">
                <a:latin typeface="Blinkers"/>
              </a:rPr>
              <a:t>Name something you need to buy when you get a dog</a:t>
            </a:r>
            <a:endParaRPr lang="de-AT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people eat for lunch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people do before driving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people drink at dinner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690</Words>
  <Application>Microsoft Office PowerPoint</Application>
  <PresentationFormat>Widescreen</PresentationFormat>
  <Paragraphs>211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2026-08-10T17:55:55Z</dcterms:modified>
</cp:coreProperties>
</file>