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82371222-BFE5-4050-BD01-0252039918C5}"/>
    <pc:docChg chg="undo custSel modSld">
      <pc:chgData name="Stewart Gale" userId="3647ddd2-6040-41ae-a96d-232c23482af8" providerId="ADAL" clId="{82371222-BFE5-4050-BD01-0252039918C5}" dt="2021-12-13T18:13:51.070" v="16" actId="1076"/>
      <pc:docMkLst>
        <pc:docMk/>
      </pc:docMkLst>
      <pc:sldChg chg="modSp mod">
        <pc:chgData name="Stewart Gale" userId="3647ddd2-6040-41ae-a96d-232c23482af8" providerId="ADAL" clId="{82371222-BFE5-4050-BD01-0252039918C5}" dt="2021-12-13T18:13:51.070" v="16" actId="1076"/>
        <pc:sldMkLst>
          <pc:docMk/>
          <pc:sldMk cId="3353887635" sldId="256"/>
        </pc:sldMkLst>
        <pc:picChg chg="mod">
          <ac:chgData name="Stewart Gale" userId="3647ddd2-6040-41ae-a96d-232c23482af8" providerId="ADAL" clId="{82371222-BFE5-4050-BD01-0252039918C5}" dt="2021-12-13T18:13:51.070" v="16" actId="1076"/>
          <ac:picMkLst>
            <pc:docMk/>
            <pc:sldMk cId="3353887635" sldId="256"/>
            <ac:picMk id="4" creationId="{00000000-0000-0000-0000-000000000000}"/>
          </ac:picMkLst>
        </pc:picChg>
      </pc:sldChg>
      <pc:sldChg chg="modSp mod">
        <pc:chgData name="Stewart Gale" userId="3647ddd2-6040-41ae-a96d-232c23482af8" providerId="ADAL" clId="{82371222-BFE5-4050-BD01-0252039918C5}" dt="2021-12-13T18:13:13.847" v="10" actId="1076"/>
        <pc:sldMkLst>
          <pc:docMk/>
          <pc:sldMk cId="3513246451" sldId="257"/>
        </pc:sldMkLst>
        <pc:spChg chg="mod">
          <ac:chgData name="Stewart Gale" userId="3647ddd2-6040-41ae-a96d-232c23482af8" providerId="ADAL" clId="{82371222-BFE5-4050-BD01-0252039918C5}" dt="2021-12-13T18:13:13.847" v="10" actId="1076"/>
          <ac:spMkLst>
            <pc:docMk/>
            <pc:sldMk cId="3513246451" sldId="257"/>
            <ac:spMk id="4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EE7C8-929B-4B6C-861F-7ECCC6579172}" type="datetimeFigureOut">
              <a:rPr lang="en-GB" smtClean="0"/>
              <a:t>13/12/2021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24DF1-FA94-456B-BD06-3F5A3C2FED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8747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EE7C8-929B-4B6C-861F-7ECCC6579172}" type="datetimeFigureOut">
              <a:rPr lang="en-GB" smtClean="0"/>
              <a:t>13/12/2021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24DF1-FA94-456B-BD06-3F5A3C2FED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58606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EE7C8-929B-4B6C-861F-7ECCC6579172}" type="datetimeFigureOut">
              <a:rPr lang="en-GB" smtClean="0"/>
              <a:t>13/12/2021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24DF1-FA94-456B-BD06-3F5A3C2FED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6789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EE7C8-929B-4B6C-861F-7ECCC6579172}" type="datetimeFigureOut">
              <a:rPr lang="en-GB" smtClean="0"/>
              <a:t>13/12/2021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24DF1-FA94-456B-BD06-3F5A3C2FED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50224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EE7C8-929B-4B6C-861F-7ECCC6579172}" type="datetimeFigureOut">
              <a:rPr lang="en-GB" smtClean="0"/>
              <a:t>13/12/2021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24DF1-FA94-456B-BD06-3F5A3C2FED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80252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EE7C8-929B-4B6C-861F-7ECCC6579172}" type="datetimeFigureOut">
              <a:rPr lang="en-GB" smtClean="0"/>
              <a:t>13/12/2021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24DF1-FA94-456B-BD06-3F5A3C2FED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44230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EE7C8-929B-4B6C-861F-7ECCC6579172}" type="datetimeFigureOut">
              <a:rPr lang="en-GB" smtClean="0"/>
              <a:t>13/12/2021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24DF1-FA94-456B-BD06-3F5A3C2FED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1779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EE7C8-929B-4B6C-861F-7ECCC6579172}" type="datetimeFigureOut">
              <a:rPr lang="en-GB" smtClean="0"/>
              <a:t>13/12/2021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24DF1-FA94-456B-BD06-3F5A3C2FED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72139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EE7C8-929B-4B6C-861F-7ECCC6579172}" type="datetimeFigureOut">
              <a:rPr lang="en-GB" smtClean="0"/>
              <a:t>13/12/2021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24DF1-FA94-456B-BD06-3F5A3C2FED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253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EE7C8-929B-4B6C-861F-7ECCC6579172}" type="datetimeFigureOut">
              <a:rPr lang="en-GB" smtClean="0"/>
              <a:t>13/12/2021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24DF1-FA94-456B-BD06-3F5A3C2FED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6996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EE7C8-929B-4B6C-861F-7ECCC6579172}" type="datetimeFigureOut">
              <a:rPr lang="en-GB" smtClean="0"/>
              <a:t>13/12/2021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24DF1-FA94-456B-BD06-3F5A3C2FED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96896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2EE7C8-929B-4B6C-861F-7ECCC6579172}" type="datetimeFigureOut">
              <a:rPr lang="en-GB" smtClean="0"/>
              <a:t>13/12/2021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924DF1-FA94-456B-BD06-3F5A3C2FED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9924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2332" t="10525" r="51712" b="10088"/>
          <a:stretch/>
        </p:blipFill>
        <p:spPr>
          <a:xfrm>
            <a:off x="2439944" y="26232"/>
            <a:ext cx="7934340" cy="6805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887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91455" y="2088447"/>
            <a:ext cx="900908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35132464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2332" t="18131" r="51712" b="10088"/>
          <a:stretch/>
        </p:blipFill>
        <p:spPr>
          <a:xfrm>
            <a:off x="2593299" y="0"/>
            <a:ext cx="7120328" cy="681327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377128" y="884419"/>
            <a:ext cx="35526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0000"/>
                </a:solidFill>
              </a:rPr>
              <a:t>2000 + 200 = 2200m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377127" y="2251472"/>
            <a:ext cx="35526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0000"/>
                </a:solidFill>
              </a:rPr>
              <a:t>7000 + 1200 = 8200m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77126" y="3755874"/>
            <a:ext cx="35526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0000"/>
                </a:solidFill>
              </a:rPr>
              <a:t>3200 + 700 = 3900ml = 3.9l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377125" y="4892094"/>
            <a:ext cx="35526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0000"/>
                </a:solidFill>
              </a:rPr>
              <a:t>80 + 2500 = 2580kg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77124" y="6259147"/>
            <a:ext cx="4167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0000"/>
                </a:solidFill>
              </a:rPr>
              <a:t>3500 + 6500 + 7.5 = 10007.5</a:t>
            </a:r>
          </a:p>
        </p:txBody>
      </p:sp>
    </p:spTree>
    <p:extLst>
      <p:ext uri="{BB962C8B-B14F-4D97-AF65-F5344CB8AC3E}">
        <p14:creationId xmlns:p14="http://schemas.microsoft.com/office/powerpoint/2010/main" val="34716174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</Words>
  <Application>Microsoft Office PowerPoint</Application>
  <PresentationFormat>Widescreen</PresentationFormat>
  <Paragraphs>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2016-05-22T07:42:26Z</dcterms:created>
  <dcterms:modified xsi:type="dcterms:W3CDTF">2021-12-13T18:13:53Z</dcterms:modified>
</cp:coreProperties>
</file>