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1" r:id="rId2"/>
    <p:sldId id="274" r:id="rId3"/>
    <p:sldId id="256" r:id="rId4"/>
    <p:sldId id="275" r:id="rId5"/>
    <p:sldId id="276" r:id="rId6"/>
    <p:sldId id="277" r:id="rId7"/>
    <p:sldId id="279" r:id="rId8"/>
    <p:sldId id="263" r:id="rId9"/>
    <p:sldId id="280" r:id="rId10"/>
    <p:sldId id="264" r:id="rId11"/>
    <p:sldId id="265" r:id="rId12"/>
    <p:sldId id="269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B089A8-8D1A-40A2-8F57-FFDC2BA4C28C}" v="28" dt="2024-01-25T08:08:00.1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2910" autoAdjust="0"/>
  </p:normalViewPr>
  <p:slideViewPr>
    <p:cSldViewPr snapToGrid="0">
      <p:cViewPr varScale="1">
        <p:scale>
          <a:sx n="87" d="100"/>
          <a:sy n="87" d="100"/>
        </p:scale>
        <p:origin x="90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4D34EDA3-869A-41D4-814C-277574157D89}"/>
    <pc:docChg chg="undo custSel addSld modSld sldOrd">
      <pc:chgData name="Stewart Gale" userId="3647ddd2-6040-41ae-a96d-232c23482af8" providerId="ADAL" clId="{4D34EDA3-869A-41D4-814C-277574157D89}" dt="2021-03-16T05:17:22.524" v="237" actId="1036"/>
      <pc:docMkLst>
        <pc:docMk/>
      </pc:docMkLst>
      <pc:sldChg chg="modSp mod">
        <pc:chgData name="Stewart Gale" userId="3647ddd2-6040-41ae-a96d-232c23482af8" providerId="ADAL" clId="{4D34EDA3-869A-41D4-814C-277574157D89}" dt="2021-03-09T16:21:54.523" v="62" actId="1076"/>
        <pc:sldMkLst>
          <pc:docMk/>
          <pc:sldMk cId="3622197782" sldId="256"/>
        </pc:sldMkLst>
        <pc:spChg chg="mod">
          <ac:chgData name="Stewart Gale" userId="3647ddd2-6040-41ae-a96d-232c23482af8" providerId="ADAL" clId="{4D34EDA3-869A-41D4-814C-277574157D89}" dt="2021-03-09T16:21:54.523" v="62" actId="1076"/>
          <ac:spMkLst>
            <pc:docMk/>
            <pc:sldMk cId="3622197782" sldId="256"/>
            <ac:spMk id="5" creationId="{00000000-0000-0000-0000-000000000000}"/>
          </ac:spMkLst>
        </pc:spChg>
      </pc:sldChg>
      <pc:sldChg chg="delSp modSp mod">
        <pc:chgData name="Stewart Gale" userId="3647ddd2-6040-41ae-a96d-232c23482af8" providerId="ADAL" clId="{4D34EDA3-869A-41D4-814C-277574157D89}" dt="2021-03-16T05:07:04.281" v="98" actId="1076"/>
        <pc:sldMkLst>
          <pc:docMk/>
          <pc:sldMk cId="3588626278" sldId="263"/>
        </pc:sldMkLst>
        <pc:spChg chg="del">
          <ac:chgData name="Stewart Gale" userId="3647ddd2-6040-41ae-a96d-232c23482af8" providerId="ADAL" clId="{4D34EDA3-869A-41D4-814C-277574157D89}" dt="2021-03-16T05:06:03.802" v="73" actId="478"/>
          <ac:spMkLst>
            <pc:docMk/>
            <pc:sldMk cId="3588626278" sldId="263"/>
            <ac:spMk id="8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06:33.669" v="85" actId="1076"/>
          <ac:spMkLst>
            <pc:docMk/>
            <pc:sldMk cId="3588626278" sldId="263"/>
            <ac:spMk id="42" creationId="{00000000-0000-0000-0000-000000000000}"/>
          </ac:spMkLst>
        </pc:spChg>
        <pc:picChg chg="mod">
          <ac:chgData name="Stewart Gale" userId="3647ddd2-6040-41ae-a96d-232c23482af8" providerId="ADAL" clId="{4D34EDA3-869A-41D4-814C-277574157D89}" dt="2021-03-16T05:07:04.281" v="98" actId="1076"/>
          <ac:picMkLst>
            <pc:docMk/>
            <pc:sldMk cId="3588626278" sldId="263"/>
            <ac:picMk id="2" creationId="{00000000-0000-0000-0000-000000000000}"/>
          </ac:picMkLst>
        </pc:picChg>
      </pc:sldChg>
      <pc:sldChg chg="modSp mod modAnim">
        <pc:chgData name="Stewart Gale" userId="3647ddd2-6040-41ae-a96d-232c23482af8" providerId="ADAL" clId="{4D34EDA3-869A-41D4-814C-277574157D89}" dt="2021-03-16T05:10:20.007" v="147" actId="14100"/>
        <pc:sldMkLst>
          <pc:docMk/>
          <pc:sldMk cId="3236205655" sldId="264"/>
        </pc:sldMkLst>
        <pc:spChg chg="mod">
          <ac:chgData name="Stewart Gale" userId="3647ddd2-6040-41ae-a96d-232c23482af8" providerId="ADAL" clId="{4D34EDA3-869A-41D4-814C-277574157D89}" dt="2021-03-16T05:10:20.007" v="147" actId="14100"/>
          <ac:spMkLst>
            <pc:docMk/>
            <pc:sldMk cId="3236205655" sldId="264"/>
            <ac:spMk id="3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10:20.007" v="147" actId="14100"/>
          <ac:spMkLst>
            <pc:docMk/>
            <pc:sldMk cId="3236205655" sldId="264"/>
            <ac:spMk id="4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09:04.083" v="130" actId="403"/>
          <ac:spMkLst>
            <pc:docMk/>
            <pc:sldMk cId="3236205655" sldId="264"/>
            <ac:spMk id="21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08:54.848" v="129" actId="1076"/>
          <ac:spMkLst>
            <pc:docMk/>
            <pc:sldMk cId="3236205655" sldId="264"/>
            <ac:spMk id="28" creationId="{00000000-0000-0000-0000-000000000000}"/>
          </ac:spMkLst>
        </pc:spChg>
        <pc:grpChg chg="mod">
          <ac:chgData name="Stewart Gale" userId="3647ddd2-6040-41ae-a96d-232c23482af8" providerId="ADAL" clId="{4D34EDA3-869A-41D4-814C-277574157D89}" dt="2021-03-16T05:10:20.007" v="147" actId="14100"/>
          <ac:grpSpMkLst>
            <pc:docMk/>
            <pc:sldMk cId="3236205655" sldId="264"/>
            <ac:grpSpMk id="5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20.007" v="147" actId="14100"/>
          <ac:grpSpMkLst>
            <pc:docMk/>
            <pc:sldMk cId="3236205655" sldId="264"/>
            <ac:grpSpMk id="8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20.007" v="147" actId="14100"/>
          <ac:grpSpMkLst>
            <pc:docMk/>
            <pc:sldMk cId="3236205655" sldId="264"/>
            <ac:grpSpMk id="11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20.007" v="147" actId="14100"/>
          <ac:grpSpMkLst>
            <pc:docMk/>
            <pc:sldMk cId="3236205655" sldId="264"/>
            <ac:grpSpMk id="14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20.007" v="147" actId="14100"/>
          <ac:grpSpMkLst>
            <pc:docMk/>
            <pc:sldMk cId="3236205655" sldId="264"/>
            <ac:grpSpMk id="17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20.007" v="147" actId="14100"/>
          <ac:grpSpMkLst>
            <pc:docMk/>
            <pc:sldMk cId="3236205655" sldId="264"/>
            <ac:grpSpMk id="22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20.007" v="147" actId="14100"/>
          <ac:grpSpMkLst>
            <pc:docMk/>
            <pc:sldMk cId="3236205655" sldId="264"/>
            <ac:grpSpMk id="25" creationId="{00000000-0000-0000-0000-000000000000}"/>
          </ac:grpSpMkLst>
        </pc:grpChg>
      </pc:sldChg>
      <pc:sldChg chg="modSp mod modAnim">
        <pc:chgData name="Stewart Gale" userId="3647ddd2-6040-41ae-a96d-232c23482af8" providerId="ADAL" clId="{4D34EDA3-869A-41D4-814C-277574157D89}" dt="2021-03-16T05:10:09.830" v="145" actId="1076"/>
        <pc:sldMkLst>
          <pc:docMk/>
          <pc:sldMk cId="1090688670" sldId="265"/>
        </pc:sldMkLst>
        <pc:spChg chg="mod">
          <ac:chgData name="Stewart Gale" userId="3647ddd2-6040-41ae-a96d-232c23482af8" providerId="ADAL" clId="{4D34EDA3-869A-41D4-814C-277574157D89}" dt="2021-03-16T05:10:09.830" v="145" actId="1076"/>
          <ac:spMkLst>
            <pc:docMk/>
            <pc:sldMk cId="1090688670" sldId="265"/>
            <ac:spMk id="2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10:09.830" v="145" actId="1076"/>
          <ac:spMkLst>
            <pc:docMk/>
            <pc:sldMk cId="1090688670" sldId="265"/>
            <ac:spMk id="3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10:09.830" v="145" actId="1076"/>
          <ac:spMkLst>
            <pc:docMk/>
            <pc:sldMk cId="1090688670" sldId="265"/>
            <ac:spMk id="4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09:57.039" v="142" actId="1076"/>
          <ac:spMkLst>
            <pc:docMk/>
            <pc:sldMk cId="1090688670" sldId="265"/>
            <ac:spMk id="29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09:27.908" v="134" actId="403"/>
          <ac:spMkLst>
            <pc:docMk/>
            <pc:sldMk cId="1090688670" sldId="265"/>
            <ac:spMk id="30" creationId="{00000000-0000-0000-0000-000000000000}"/>
          </ac:spMkLst>
        </pc:spChg>
        <pc:grpChg chg="mod">
          <ac:chgData name="Stewart Gale" userId="3647ddd2-6040-41ae-a96d-232c23482af8" providerId="ADAL" clId="{4D34EDA3-869A-41D4-814C-277574157D89}" dt="2021-03-16T05:10:09.830" v="145" actId="1076"/>
          <ac:grpSpMkLst>
            <pc:docMk/>
            <pc:sldMk cId="1090688670" sldId="265"/>
            <ac:grpSpMk id="5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09.830" v="145" actId="1076"/>
          <ac:grpSpMkLst>
            <pc:docMk/>
            <pc:sldMk cId="1090688670" sldId="265"/>
            <ac:grpSpMk id="8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09.830" v="145" actId="1076"/>
          <ac:grpSpMkLst>
            <pc:docMk/>
            <pc:sldMk cId="1090688670" sldId="265"/>
            <ac:grpSpMk id="11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09.830" v="145" actId="1076"/>
          <ac:grpSpMkLst>
            <pc:docMk/>
            <pc:sldMk cId="1090688670" sldId="265"/>
            <ac:grpSpMk id="14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09.830" v="145" actId="1076"/>
          <ac:grpSpMkLst>
            <pc:docMk/>
            <pc:sldMk cId="1090688670" sldId="265"/>
            <ac:grpSpMk id="17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09.830" v="145" actId="1076"/>
          <ac:grpSpMkLst>
            <pc:docMk/>
            <pc:sldMk cId="1090688670" sldId="265"/>
            <ac:grpSpMk id="22" creationId="{00000000-0000-0000-0000-000000000000}"/>
          </ac:grpSpMkLst>
        </pc:grpChg>
        <pc:grpChg chg="mod">
          <ac:chgData name="Stewart Gale" userId="3647ddd2-6040-41ae-a96d-232c23482af8" providerId="ADAL" clId="{4D34EDA3-869A-41D4-814C-277574157D89}" dt="2021-03-16T05:10:09.830" v="145" actId="1076"/>
          <ac:grpSpMkLst>
            <pc:docMk/>
            <pc:sldMk cId="1090688670" sldId="265"/>
            <ac:grpSpMk id="25" creationId="{00000000-0000-0000-0000-000000000000}"/>
          </ac:grpSpMkLst>
        </pc:grpChg>
      </pc:sldChg>
      <pc:sldChg chg="addSp modSp mod">
        <pc:chgData name="Stewart Gale" userId="3647ddd2-6040-41ae-a96d-232c23482af8" providerId="ADAL" clId="{4D34EDA3-869A-41D4-814C-277574157D89}" dt="2021-03-16T05:15:58.551" v="214" actId="1076"/>
        <pc:sldMkLst>
          <pc:docMk/>
          <pc:sldMk cId="2934907024" sldId="266"/>
        </pc:sldMkLst>
        <pc:spChg chg="add mod">
          <ac:chgData name="Stewart Gale" userId="3647ddd2-6040-41ae-a96d-232c23482af8" providerId="ADAL" clId="{4D34EDA3-869A-41D4-814C-277574157D89}" dt="2021-03-16T05:15:49.536" v="213" actId="1076"/>
          <ac:spMkLst>
            <pc:docMk/>
            <pc:sldMk cId="2934907024" sldId="266"/>
            <ac:spMk id="9" creationId="{E44E8B89-57D7-4A71-8417-BE6C160B1FBA}"/>
          </ac:spMkLst>
        </pc:spChg>
        <pc:spChg chg="mod">
          <ac:chgData name="Stewart Gale" userId="3647ddd2-6040-41ae-a96d-232c23482af8" providerId="ADAL" clId="{4D34EDA3-869A-41D4-814C-277574157D89}" dt="2021-03-16T05:15:18.500" v="204" actId="1076"/>
          <ac:spMkLst>
            <pc:docMk/>
            <pc:sldMk cId="2934907024" sldId="266"/>
            <ac:spMk id="20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15:29.230" v="207" actId="1076"/>
          <ac:spMkLst>
            <pc:docMk/>
            <pc:sldMk cId="2934907024" sldId="266"/>
            <ac:spMk id="29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15:49.536" v="213" actId="1076"/>
          <ac:spMkLst>
            <pc:docMk/>
            <pc:sldMk cId="2934907024" sldId="266"/>
            <ac:spMk id="30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15:58.551" v="214" actId="1076"/>
          <ac:spMkLst>
            <pc:docMk/>
            <pc:sldMk cId="2934907024" sldId="266"/>
            <ac:spMk id="33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15:58.551" v="214" actId="1076"/>
          <ac:spMkLst>
            <pc:docMk/>
            <pc:sldMk cId="2934907024" sldId="266"/>
            <ac:spMk id="35" creationId="{00000000-0000-0000-0000-000000000000}"/>
          </ac:spMkLst>
        </pc:spChg>
        <pc:picChg chg="mod">
          <ac:chgData name="Stewart Gale" userId="3647ddd2-6040-41ae-a96d-232c23482af8" providerId="ADAL" clId="{4D34EDA3-869A-41D4-814C-277574157D89}" dt="2021-03-16T05:10:50.526" v="151" actId="1076"/>
          <ac:picMkLst>
            <pc:docMk/>
            <pc:sldMk cId="2934907024" sldId="266"/>
            <ac:picMk id="34" creationId="{00000000-0000-0000-0000-000000000000}"/>
          </ac:picMkLst>
        </pc:picChg>
      </pc:sldChg>
      <pc:sldChg chg="modSp mod ord">
        <pc:chgData name="Stewart Gale" userId="3647ddd2-6040-41ae-a96d-232c23482af8" providerId="ADAL" clId="{4D34EDA3-869A-41D4-814C-277574157D89}" dt="2021-03-16T05:17:22.524" v="237" actId="1036"/>
        <pc:sldMkLst>
          <pc:docMk/>
          <pc:sldMk cId="3211973287" sldId="269"/>
        </pc:sldMkLst>
        <pc:spChg chg="mod">
          <ac:chgData name="Stewart Gale" userId="3647ddd2-6040-41ae-a96d-232c23482af8" providerId="ADAL" clId="{4D34EDA3-869A-41D4-814C-277574157D89}" dt="2021-03-16T05:17:22.524" v="237" actId="1036"/>
          <ac:spMkLst>
            <pc:docMk/>
            <pc:sldMk cId="3211973287" sldId="269"/>
            <ac:spMk id="2" creationId="{00000000-0000-0000-0000-000000000000}"/>
          </ac:spMkLst>
        </pc:spChg>
      </pc:sldChg>
      <pc:sldChg chg="modSp mod">
        <pc:chgData name="Stewart Gale" userId="3647ddd2-6040-41ae-a96d-232c23482af8" providerId="ADAL" clId="{4D34EDA3-869A-41D4-814C-277574157D89}" dt="2021-03-09T15:48:50.691" v="2" actId="20577"/>
        <pc:sldMkLst>
          <pc:docMk/>
          <pc:sldMk cId="4039644385" sldId="270"/>
        </pc:sldMkLst>
        <pc:spChg chg="mod">
          <ac:chgData name="Stewart Gale" userId="3647ddd2-6040-41ae-a96d-232c23482af8" providerId="ADAL" clId="{4D34EDA3-869A-41D4-814C-277574157D89}" dt="2021-03-09T15:48:50.691" v="2" actId="20577"/>
          <ac:spMkLst>
            <pc:docMk/>
            <pc:sldMk cId="4039644385" sldId="270"/>
            <ac:spMk id="3074" creationId="{00000000-0000-0000-0000-000000000000}"/>
          </ac:spMkLst>
        </pc:spChg>
      </pc:sldChg>
      <pc:sldChg chg="modSp mod">
        <pc:chgData name="Stewart Gale" userId="3647ddd2-6040-41ae-a96d-232c23482af8" providerId="ADAL" clId="{4D34EDA3-869A-41D4-814C-277574157D89}" dt="2021-03-09T16:21:37.407" v="57" actId="1076"/>
        <pc:sldMkLst>
          <pc:docMk/>
          <pc:sldMk cId="2783346211" sldId="275"/>
        </pc:sldMkLst>
        <pc:spChg chg="mod">
          <ac:chgData name="Stewart Gale" userId="3647ddd2-6040-41ae-a96d-232c23482af8" providerId="ADAL" clId="{4D34EDA3-869A-41D4-814C-277574157D89}" dt="2021-03-09T16:21:37.407" v="57" actId="1076"/>
          <ac:spMkLst>
            <pc:docMk/>
            <pc:sldMk cId="2783346211" sldId="275"/>
            <ac:spMk id="5" creationId="{00000000-0000-0000-0000-000000000000}"/>
          </ac:spMkLst>
        </pc:spChg>
      </pc:sldChg>
      <pc:sldChg chg="modSp mod">
        <pc:chgData name="Stewart Gale" userId="3647ddd2-6040-41ae-a96d-232c23482af8" providerId="ADAL" clId="{4D34EDA3-869A-41D4-814C-277574157D89}" dt="2021-03-16T05:07:48.228" v="119" actId="1076"/>
        <pc:sldMkLst>
          <pc:docMk/>
          <pc:sldMk cId="2152282536" sldId="277"/>
        </pc:sldMkLst>
        <pc:spChg chg="mod">
          <ac:chgData name="Stewart Gale" userId="3647ddd2-6040-41ae-a96d-232c23482af8" providerId="ADAL" clId="{4D34EDA3-869A-41D4-814C-277574157D89}" dt="2021-03-09T16:21:58.777" v="63" actId="1076"/>
          <ac:spMkLst>
            <pc:docMk/>
            <pc:sldMk cId="2152282536" sldId="277"/>
            <ac:spMk id="5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16T05:07:42.444" v="118" actId="20577"/>
          <ac:spMkLst>
            <pc:docMk/>
            <pc:sldMk cId="2152282536" sldId="277"/>
            <ac:spMk id="9" creationId="{00000000-0000-0000-0000-000000000000}"/>
          </ac:spMkLst>
        </pc:spChg>
        <pc:picChg chg="mod">
          <ac:chgData name="Stewart Gale" userId="3647ddd2-6040-41ae-a96d-232c23482af8" providerId="ADAL" clId="{4D34EDA3-869A-41D4-814C-277574157D89}" dt="2021-03-16T05:07:48.228" v="119" actId="1076"/>
          <ac:picMkLst>
            <pc:docMk/>
            <pc:sldMk cId="2152282536" sldId="277"/>
            <ac:picMk id="1026" creationId="{00000000-0000-0000-0000-000000000000}"/>
          </ac:picMkLst>
        </pc:picChg>
      </pc:sldChg>
      <pc:sldChg chg="modSp add mod">
        <pc:chgData name="Stewart Gale" userId="3647ddd2-6040-41ae-a96d-232c23482af8" providerId="ADAL" clId="{4D34EDA3-869A-41D4-814C-277574157D89}" dt="2021-03-09T16:21:25.373" v="52" actId="1076"/>
        <pc:sldMkLst>
          <pc:docMk/>
          <pc:sldMk cId="1914249756" sldId="279"/>
        </pc:sldMkLst>
        <pc:spChg chg="mod">
          <ac:chgData name="Stewart Gale" userId="3647ddd2-6040-41ae-a96d-232c23482af8" providerId="ADAL" clId="{4D34EDA3-869A-41D4-814C-277574157D89}" dt="2021-03-09T16:21:22.803" v="51" actId="1076"/>
          <ac:spMkLst>
            <pc:docMk/>
            <pc:sldMk cId="1914249756" sldId="279"/>
            <ac:spMk id="5" creationId="{00000000-0000-0000-0000-000000000000}"/>
          </ac:spMkLst>
        </pc:spChg>
        <pc:spChg chg="mod">
          <ac:chgData name="Stewart Gale" userId="3647ddd2-6040-41ae-a96d-232c23482af8" providerId="ADAL" clId="{4D34EDA3-869A-41D4-814C-277574157D89}" dt="2021-03-09T16:21:02.430" v="44" actId="20577"/>
          <ac:spMkLst>
            <pc:docMk/>
            <pc:sldMk cId="1914249756" sldId="279"/>
            <ac:spMk id="9" creationId="{00000000-0000-0000-0000-000000000000}"/>
          </ac:spMkLst>
        </pc:spChg>
        <pc:picChg chg="mod">
          <ac:chgData name="Stewart Gale" userId="3647ddd2-6040-41ae-a96d-232c23482af8" providerId="ADAL" clId="{4D34EDA3-869A-41D4-814C-277574157D89}" dt="2021-03-09T16:21:25.373" v="52" actId="1076"/>
          <ac:picMkLst>
            <pc:docMk/>
            <pc:sldMk cId="1914249756" sldId="279"/>
            <ac:picMk id="12" creationId="{00000000-0000-0000-0000-000000000000}"/>
          </ac:picMkLst>
        </pc:picChg>
      </pc:sldChg>
      <pc:sldChg chg="delSp modSp add mod">
        <pc:chgData name="Stewart Gale" userId="3647ddd2-6040-41ae-a96d-232c23482af8" providerId="ADAL" clId="{4D34EDA3-869A-41D4-814C-277574157D89}" dt="2021-03-16T05:07:13.162" v="99" actId="1076"/>
        <pc:sldMkLst>
          <pc:docMk/>
          <pc:sldMk cId="700510331" sldId="280"/>
        </pc:sldMkLst>
        <pc:spChg chg="mod">
          <ac:chgData name="Stewart Gale" userId="3647ddd2-6040-41ae-a96d-232c23482af8" providerId="ADAL" clId="{4D34EDA3-869A-41D4-814C-277574157D89}" dt="2021-03-16T05:06:59.412" v="97" actId="1076"/>
          <ac:spMkLst>
            <pc:docMk/>
            <pc:sldMk cId="700510331" sldId="280"/>
            <ac:spMk id="8" creationId="{00000000-0000-0000-0000-000000000000}"/>
          </ac:spMkLst>
        </pc:spChg>
        <pc:spChg chg="del">
          <ac:chgData name="Stewart Gale" userId="3647ddd2-6040-41ae-a96d-232c23482af8" providerId="ADAL" clId="{4D34EDA3-869A-41D4-814C-277574157D89}" dt="2021-03-16T05:05:34.875" v="65" actId="478"/>
          <ac:spMkLst>
            <pc:docMk/>
            <pc:sldMk cId="700510331" sldId="280"/>
            <ac:spMk id="42" creationId="{00000000-0000-0000-0000-000000000000}"/>
          </ac:spMkLst>
        </pc:spChg>
        <pc:picChg chg="mod">
          <ac:chgData name="Stewart Gale" userId="3647ddd2-6040-41ae-a96d-232c23482af8" providerId="ADAL" clId="{4D34EDA3-869A-41D4-814C-277574157D89}" dt="2021-03-16T05:07:13.162" v="99" actId="1076"/>
          <ac:picMkLst>
            <pc:docMk/>
            <pc:sldMk cId="700510331" sldId="280"/>
            <ac:picMk id="2" creationId="{00000000-0000-0000-0000-000000000000}"/>
          </ac:picMkLst>
        </pc:picChg>
      </pc:sldChg>
    </pc:docChg>
  </pc:docChgLst>
  <pc:docChgLst>
    <pc:chgData name="Stewart Gale" userId="3647ddd2-6040-41ae-a96d-232c23482af8" providerId="ADAL" clId="{25B089A8-8D1A-40A2-8F57-FFDC2BA4C28C}"/>
    <pc:docChg chg="custSel addSld delSld modSld sldOrd">
      <pc:chgData name="Stewart Gale" userId="3647ddd2-6040-41ae-a96d-232c23482af8" providerId="ADAL" clId="{25B089A8-8D1A-40A2-8F57-FFDC2BA4C28C}" dt="2024-01-25T08:15:04.860" v="143" actId="1076"/>
      <pc:docMkLst>
        <pc:docMk/>
      </pc:docMkLst>
      <pc:sldChg chg="addSp modSp mod modAnim">
        <pc:chgData name="Stewart Gale" userId="3647ddd2-6040-41ae-a96d-232c23482af8" providerId="ADAL" clId="{25B089A8-8D1A-40A2-8F57-FFDC2BA4C28C}" dt="2024-01-25T08:07:37.620" v="106"/>
        <pc:sldMkLst>
          <pc:docMk/>
          <pc:sldMk cId="3236205655" sldId="264"/>
        </pc:sldMkLst>
        <pc:spChg chg="add mod">
          <ac:chgData name="Stewart Gale" userId="3647ddd2-6040-41ae-a96d-232c23482af8" providerId="ADAL" clId="{25B089A8-8D1A-40A2-8F57-FFDC2BA4C28C}" dt="2024-01-25T08:07:35.946" v="105" actId="404"/>
          <ac:spMkLst>
            <pc:docMk/>
            <pc:sldMk cId="3236205655" sldId="264"/>
            <ac:spMk id="2" creationId="{8A2F5AB2-EC35-928B-5A76-C4A27083FBDB}"/>
          </ac:spMkLst>
        </pc:spChg>
        <pc:spChg chg="mod">
          <ac:chgData name="Stewart Gale" userId="3647ddd2-6040-41ae-a96d-232c23482af8" providerId="ADAL" clId="{25B089A8-8D1A-40A2-8F57-FFDC2BA4C28C}" dt="2024-01-25T08:07:19.314" v="93" actId="14100"/>
          <ac:spMkLst>
            <pc:docMk/>
            <pc:sldMk cId="3236205655" sldId="264"/>
            <ac:spMk id="28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25B089A8-8D1A-40A2-8F57-FFDC2BA4C28C}" dt="2024-01-25T08:08:03.631" v="115" actId="1076"/>
        <pc:sldMkLst>
          <pc:docMk/>
          <pc:sldMk cId="1090688670" sldId="265"/>
        </pc:sldMkLst>
        <pc:spChg chg="mod">
          <ac:chgData name="Stewart Gale" userId="3647ddd2-6040-41ae-a96d-232c23482af8" providerId="ADAL" clId="{25B089A8-8D1A-40A2-8F57-FFDC2BA4C28C}" dt="2024-01-25T08:05:27.870" v="53" actId="1076"/>
          <ac:spMkLst>
            <pc:docMk/>
            <pc:sldMk cId="1090688670" sldId="265"/>
            <ac:spMk id="2" creationId="{00000000-0000-0000-0000-000000000000}"/>
          </ac:spMkLst>
        </pc:spChg>
        <pc:spChg chg="mod">
          <ac:chgData name="Stewart Gale" userId="3647ddd2-6040-41ae-a96d-232c23482af8" providerId="ADAL" clId="{25B089A8-8D1A-40A2-8F57-FFDC2BA4C28C}" dt="2024-01-25T08:05:27.870" v="53" actId="1076"/>
          <ac:spMkLst>
            <pc:docMk/>
            <pc:sldMk cId="1090688670" sldId="265"/>
            <ac:spMk id="3" creationId="{00000000-0000-0000-0000-000000000000}"/>
          </ac:spMkLst>
        </pc:spChg>
        <pc:spChg chg="mod">
          <ac:chgData name="Stewart Gale" userId="3647ddd2-6040-41ae-a96d-232c23482af8" providerId="ADAL" clId="{25B089A8-8D1A-40A2-8F57-FFDC2BA4C28C}" dt="2024-01-25T08:05:27.870" v="53" actId="1076"/>
          <ac:spMkLst>
            <pc:docMk/>
            <pc:sldMk cId="1090688670" sldId="265"/>
            <ac:spMk id="4" creationId="{00000000-0000-0000-0000-000000000000}"/>
          </ac:spMkLst>
        </pc:spChg>
        <pc:spChg chg="add mod">
          <ac:chgData name="Stewart Gale" userId="3647ddd2-6040-41ae-a96d-232c23482af8" providerId="ADAL" clId="{25B089A8-8D1A-40A2-8F57-FFDC2BA4C28C}" dt="2024-01-25T08:05:20.223" v="52"/>
          <ac:spMkLst>
            <pc:docMk/>
            <pc:sldMk cId="1090688670" sldId="265"/>
            <ac:spMk id="20" creationId="{B1CCFAC7-F966-015A-8B2C-99BA90C73402}"/>
          </ac:spMkLst>
        </pc:spChg>
        <pc:spChg chg="add mod">
          <ac:chgData name="Stewart Gale" userId="3647ddd2-6040-41ae-a96d-232c23482af8" providerId="ADAL" clId="{25B089A8-8D1A-40A2-8F57-FFDC2BA4C28C}" dt="2024-01-25T08:08:03.631" v="115" actId="1076"/>
          <ac:spMkLst>
            <pc:docMk/>
            <pc:sldMk cId="1090688670" sldId="265"/>
            <ac:spMk id="21" creationId="{D3BA1028-CB62-1FFB-6645-637C61A85DA3}"/>
          </ac:spMkLst>
        </pc:spChg>
        <pc:spChg chg="mod">
          <ac:chgData name="Stewart Gale" userId="3647ddd2-6040-41ae-a96d-232c23482af8" providerId="ADAL" clId="{25B089A8-8D1A-40A2-8F57-FFDC2BA4C28C}" dt="2024-01-25T08:07:49.508" v="108" actId="1076"/>
          <ac:spMkLst>
            <pc:docMk/>
            <pc:sldMk cId="1090688670" sldId="265"/>
            <ac:spMk id="29" creationId="{00000000-0000-0000-0000-000000000000}"/>
          </ac:spMkLst>
        </pc:spChg>
        <pc:spChg chg="del">
          <ac:chgData name="Stewart Gale" userId="3647ddd2-6040-41ae-a96d-232c23482af8" providerId="ADAL" clId="{25B089A8-8D1A-40A2-8F57-FFDC2BA4C28C}" dt="2024-01-25T08:05:18.208" v="51" actId="478"/>
          <ac:spMkLst>
            <pc:docMk/>
            <pc:sldMk cId="1090688670" sldId="265"/>
            <ac:spMk id="30" creationId="{00000000-0000-0000-0000-000000000000}"/>
          </ac:spMkLst>
        </pc:spChg>
        <pc:grpChg chg="mod">
          <ac:chgData name="Stewart Gale" userId="3647ddd2-6040-41ae-a96d-232c23482af8" providerId="ADAL" clId="{25B089A8-8D1A-40A2-8F57-FFDC2BA4C28C}" dt="2024-01-25T08:05:27.870" v="53" actId="1076"/>
          <ac:grpSpMkLst>
            <pc:docMk/>
            <pc:sldMk cId="1090688670" sldId="265"/>
            <ac:grpSpMk id="5" creationId="{00000000-0000-0000-0000-000000000000}"/>
          </ac:grpSpMkLst>
        </pc:grpChg>
        <pc:grpChg chg="mod">
          <ac:chgData name="Stewart Gale" userId="3647ddd2-6040-41ae-a96d-232c23482af8" providerId="ADAL" clId="{25B089A8-8D1A-40A2-8F57-FFDC2BA4C28C}" dt="2024-01-25T08:05:27.870" v="53" actId="1076"/>
          <ac:grpSpMkLst>
            <pc:docMk/>
            <pc:sldMk cId="1090688670" sldId="265"/>
            <ac:grpSpMk id="8" creationId="{00000000-0000-0000-0000-000000000000}"/>
          </ac:grpSpMkLst>
        </pc:grpChg>
        <pc:grpChg chg="mod">
          <ac:chgData name="Stewart Gale" userId="3647ddd2-6040-41ae-a96d-232c23482af8" providerId="ADAL" clId="{25B089A8-8D1A-40A2-8F57-FFDC2BA4C28C}" dt="2024-01-25T08:05:27.870" v="53" actId="1076"/>
          <ac:grpSpMkLst>
            <pc:docMk/>
            <pc:sldMk cId="1090688670" sldId="265"/>
            <ac:grpSpMk id="11" creationId="{00000000-0000-0000-0000-000000000000}"/>
          </ac:grpSpMkLst>
        </pc:grpChg>
        <pc:grpChg chg="mod">
          <ac:chgData name="Stewart Gale" userId="3647ddd2-6040-41ae-a96d-232c23482af8" providerId="ADAL" clId="{25B089A8-8D1A-40A2-8F57-FFDC2BA4C28C}" dt="2024-01-25T08:05:27.870" v="53" actId="1076"/>
          <ac:grpSpMkLst>
            <pc:docMk/>
            <pc:sldMk cId="1090688670" sldId="265"/>
            <ac:grpSpMk id="14" creationId="{00000000-0000-0000-0000-000000000000}"/>
          </ac:grpSpMkLst>
        </pc:grpChg>
        <pc:grpChg chg="mod">
          <ac:chgData name="Stewart Gale" userId="3647ddd2-6040-41ae-a96d-232c23482af8" providerId="ADAL" clId="{25B089A8-8D1A-40A2-8F57-FFDC2BA4C28C}" dt="2024-01-25T08:05:27.870" v="53" actId="1076"/>
          <ac:grpSpMkLst>
            <pc:docMk/>
            <pc:sldMk cId="1090688670" sldId="265"/>
            <ac:grpSpMk id="17" creationId="{00000000-0000-0000-0000-000000000000}"/>
          </ac:grpSpMkLst>
        </pc:grpChg>
        <pc:grpChg chg="mod">
          <ac:chgData name="Stewart Gale" userId="3647ddd2-6040-41ae-a96d-232c23482af8" providerId="ADAL" clId="{25B089A8-8D1A-40A2-8F57-FFDC2BA4C28C}" dt="2024-01-25T08:05:27.870" v="53" actId="1076"/>
          <ac:grpSpMkLst>
            <pc:docMk/>
            <pc:sldMk cId="1090688670" sldId="265"/>
            <ac:grpSpMk id="22" creationId="{00000000-0000-0000-0000-000000000000}"/>
          </ac:grpSpMkLst>
        </pc:grpChg>
        <pc:grpChg chg="mod">
          <ac:chgData name="Stewart Gale" userId="3647ddd2-6040-41ae-a96d-232c23482af8" providerId="ADAL" clId="{25B089A8-8D1A-40A2-8F57-FFDC2BA4C28C}" dt="2024-01-25T08:05:27.870" v="53" actId="1076"/>
          <ac:grpSpMkLst>
            <pc:docMk/>
            <pc:sldMk cId="1090688670" sldId="265"/>
            <ac:grpSpMk id="25" creationId="{00000000-0000-0000-0000-000000000000}"/>
          </ac:grpSpMkLst>
        </pc:grpChg>
      </pc:sldChg>
      <pc:sldChg chg="addSp modSp mod modAnim">
        <pc:chgData name="Stewart Gale" userId="3647ddd2-6040-41ae-a96d-232c23482af8" providerId="ADAL" clId="{25B089A8-8D1A-40A2-8F57-FFDC2BA4C28C}" dt="2023-01-18T08:02:49.680" v="48" actId="1076"/>
        <pc:sldMkLst>
          <pc:docMk/>
          <pc:sldMk cId="2934907024" sldId="266"/>
        </pc:sldMkLst>
        <pc:spChg chg="add mod">
          <ac:chgData name="Stewart Gale" userId="3647ddd2-6040-41ae-a96d-232c23482af8" providerId="ADAL" clId="{25B089A8-8D1A-40A2-8F57-FFDC2BA4C28C}" dt="2023-01-18T08:02:21.598" v="42" actId="20577"/>
          <ac:spMkLst>
            <pc:docMk/>
            <pc:sldMk cId="2934907024" sldId="266"/>
            <ac:spMk id="2" creationId="{97ADA63F-4532-4B31-8F20-D77DB47307F7}"/>
          </ac:spMkLst>
        </pc:spChg>
        <pc:spChg chg="add mod">
          <ac:chgData name="Stewart Gale" userId="3647ddd2-6040-41ae-a96d-232c23482af8" providerId="ADAL" clId="{25B089A8-8D1A-40A2-8F57-FFDC2BA4C28C}" dt="2023-01-18T08:02:30.848" v="47" actId="20577"/>
          <ac:spMkLst>
            <pc:docMk/>
            <pc:sldMk cId="2934907024" sldId="266"/>
            <ac:spMk id="3" creationId="{81617AA7-87E8-97EF-877D-859E77DF7B01}"/>
          </ac:spMkLst>
        </pc:spChg>
        <pc:spChg chg="mod">
          <ac:chgData name="Stewart Gale" userId="3647ddd2-6040-41ae-a96d-232c23482af8" providerId="ADAL" clId="{25B089A8-8D1A-40A2-8F57-FFDC2BA4C28C}" dt="2023-01-18T08:01:59.790" v="33" actId="1076"/>
          <ac:spMkLst>
            <pc:docMk/>
            <pc:sldMk cId="2934907024" sldId="266"/>
            <ac:spMk id="9" creationId="{E44E8B89-57D7-4A71-8417-BE6C160B1FBA}"/>
          </ac:spMkLst>
        </pc:spChg>
        <pc:spChg chg="mod">
          <ac:chgData name="Stewart Gale" userId="3647ddd2-6040-41ae-a96d-232c23482af8" providerId="ADAL" clId="{25B089A8-8D1A-40A2-8F57-FFDC2BA4C28C}" dt="2023-01-18T08:02:49.680" v="48" actId="1076"/>
          <ac:spMkLst>
            <pc:docMk/>
            <pc:sldMk cId="2934907024" sldId="266"/>
            <ac:spMk id="20" creationId="{00000000-0000-0000-0000-000000000000}"/>
          </ac:spMkLst>
        </pc:spChg>
        <pc:spChg chg="mod">
          <ac:chgData name="Stewart Gale" userId="3647ddd2-6040-41ae-a96d-232c23482af8" providerId="ADAL" clId="{25B089A8-8D1A-40A2-8F57-FFDC2BA4C28C}" dt="2023-01-18T08:02:49.680" v="48" actId="1076"/>
          <ac:spMkLst>
            <pc:docMk/>
            <pc:sldMk cId="2934907024" sldId="266"/>
            <ac:spMk id="29" creationId="{00000000-0000-0000-0000-000000000000}"/>
          </ac:spMkLst>
        </pc:spChg>
        <pc:spChg chg="mod">
          <ac:chgData name="Stewart Gale" userId="3647ddd2-6040-41ae-a96d-232c23482af8" providerId="ADAL" clId="{25B089A8-8D1A-40A2-8F57-FFDC2BA4C28C}" dt="2023-01-18T08:01:59.790" v="33" actId="1076"/>
          <ac:spMkLst>
            <pc:docMk/>
            <pc:sldMk cId="2934907024" sldId="266"/>
            <ac:spMk id="30" creationId="{00000000-0000-0000-0000-000000000000}"/>
          </ac:spMkLst>
        </pc:spChg>
        <pc:spChg chg="mod">
          <ac:chgData name="Stewart Gale" userId="3647ddd2-6040-41ae-a96d-232c23482af8" providerId="ADAL" clId="{25B089A8-8D1A-40A2-8F57-FFDC2BA4C28C}" dt="2023-01-18T08:02:05.354" v="34" actId="1076"/>
          <ac:spMkLst>
            <pc:docMk/>
            <pc:sldMk cId="2934907024" sldId="266"/>
            <ac:spMk id="33" creationId="{00000000-0000-0000-0000-000000000000}"/>
          </ac:spMkLst>
        </pc:spChg>
        <pc:spChg chg="mod">
          <ac:chgData name="Stewart Gale" userId="3647ddd2-6040-41ae-a96d-232c23482af8" providerId="ADAL" clId="{25B089A8-8D1A-40A2-8F57-FFDC2BA4C28C}" dt="2023-01-18T08:02:09.759" v="35" actId="1076"/>
          <ac:spMkLst>
            <pc:docMk/>
            <pc:sldMk cId="2934907024" sldId="266"/>
            <ac:spMk id="35" creationId="{00000000-0000-0000-0000-000000000000}"/>
          </ac:spMkLst>
        </pc:spChg>
      </pc:sldChg>
      <pc:sldChg chg="addSp modSp mod modAnim">
        <pc:chgData name="Stewart Gale" userId="3647ddd2-6040-41ae-a96d-232c23482af8" providerId="ADAL" clId="{25B089A8-8D1A-40A2-8F57-FFDC2BA4C28C}" dt="2024-01-25T08:06:55.494" v="92" actId="20577"/>
        <pc:sldMkLst>
          <pc:docMk/>
          <pc:sldMk cId="3211973287" sldId="269"/>
        </pc:sldMkLst>
        <pc:spChg chg="add mod">
          <ac:chgData name="Stewart Gale" userId="3647ddd2-6040-41ae-a96d-232c23482af8" providerId="ADAL" clId="{25B089A8-8D1A-40A2-8F57-FFDC2BA4C28C}" dt="2024-01-25T08:06:55.494" v="92" actId="20577"/>
          <ac:spMkLst>
            <pc:docMk/>
            <pc:sldMk cId="3211973287" sldId="269"/>
            <ac:spMk id="3" creationId="{09ED82AA-28BB-6A4E-A479-6BA34B704BF7}"/>
          </ac:spMkLst>
        </pc:spChg>
      </pc:sldChg>
      <pc:sldChg chg="del">
        <pc:chgData name="Stewart Gale" userId="3647ddd2-6040-41ae-a96d-232c23482af8" providerId="ADAL" clId="{25B089A8-8D1A-40A2-8F57-FFDC2BA4C28C}" dt="2024-01-25T08:04:14.175" v="50" actId="2696"/>
        <pc:sldMkLst>
          <pc:docMk/>
          <pc:sldMk cId="4039644385" sldId="270"/>
        </pc:sldMkLst>
      </pc:sldChg>
      <pc:sldChg chg="del">
        <pc:chgData name="Stewart Gale" userId="3647ddd2-6040-41ae-a96d-232c23482af8" providerId="ADAL" clId="{25B089A8-8D1A-40A2-8F57-FFDC2BA4C28C}" dt="2024-01-25T08:04:14.175" v="50" actId="2696"/>
        <pc:sldMkLst>
          <pc:docMk/>
          <pc:sldMk cId="4016734361" sldId="271"/>
        </pc:sldMkLst>
      </pc:sldChg>
      <pc:sldChg chg="del">
        <pc:chgData name="Stewart Gale" userId="3647ddd2-6040-41ae-a96d-232c23482af8" providerId="ADAL" clId="{25B089A8-8D1A-40A2-8F57-FFDC2BA4C28C}" dt="2024-01-25T08:04:14.175" v="50" actId="2696"/>
        <pc:sldMkLst>
          <pc:docMk/>
          <pc:sldMk cId="1611505885" sldId="272"/>
        </pc:sldMkLst>
      </pc:sldChg>
      <pc:sldChg chg="del">
        <pc:chgData name="Stewart Gale" userId="3647ddd2-6040-41ae-a96d-232c23482af8" providerId="ADAL" clId="{25B089A8-8D1A-40A2-8F57-FFDC2BA4C28C}" dt="2024-01-25T08:04:14.175" v="50" actId="2696"/>
        <pc:sldMkLst>
          <pc:docMk/>
          <pc:sldMk cId="2574548247" sldId="273"/>
        </pc:sldMkLst>
      </pc:sldChg>
      <pc:sldChg chg="delSp modSp mod">
        <pc:chgData name="Stewart Gale" userId="3647ddd2-6040-41ae-a96d-232c23482af8" providerId="ADAL" clId="{25B089A8-8D1A-40A2-8F57-FFDC2BA4C28C}" dt="2022-01-06T16:45:50.215" v="26" actId="1076"/>
        <pc:sldMkLst>
          <pc:docMk/>
          <pc:sldMk cId="1716485071" sldId="274"/>
        </pc:sldMkLst>
        <pc:spChg chg="mod">
          <ac:chgData name="Stewart Gale" userId="3647ddd2-6040-41ae-a96d-232c23482af8" providerId="ADAL" clId="{25B089A8-8D1A-40A2-8F57-FFDC2BA4C28C}" dt="2022-01-06T16:45:48.279" v="25" actId="1076"/>
          <ac:spMkLst>
            <pc:docMk/>
            <pc:sldMk cId="1716485071" sldId="274"/>
            <ac:spMk id="2" creationId="{00000000-0000-0000-0000-000000000000}"/>
          </ac:spMkLst>
        </pc:spChg>
        <pc:spChg chg="del">
          <ac:chgData name="Stewart Gale" userId="3647ddd2-6040-41ae-a96d-232c23482af8" providerId="ADAL" clId="{25B089A8-8D1A-40A2-8F57-FFDC2BA4C28C}" dt="2022-01-06T16:45:18.419" v="16" actId="478"/>
          <ac:spMkLst>
            <pc:docMk/>
            <pc:sldMk cId="1716485071" sldId="274"/>
            <ac:spMk id="4" creationId="{00000000-0000-0000-0000-000000000000}"/>
          </ac:spMkLst>
        </pc:spChg>
        <pc:spChg chg="mod">
          <ac:chgData name="Stewart Gale" userId="3647ddd2-6040-41ae-a96d-232c23482af8" providerId="ADAL" clId="{25B089A8-8D1A-40A2-8F57-FFDC2BA4C28C}" dt="2022-01-06T16:45:50.215" v="26" actId="1076"/>
          <ac:spMkLst>
            <pc:docMk/>
            <pc:sldMk cId="1716485071" sldId="274"/>
            <ac:spMk id="9" creationId="{00000000-0000-0000-0000-000000000000}"/>
          </ac:spMkLst>
        </pc:spChg>
        <pc:picChg chg="mod">
          <ac:chgData name="Stewart Gale" userId="3647ddd2-6040-41ae-a96d-232c23482af8" providerId="ADAL" clId="{25B089A8-8D1A-40A2-8F57-FFDC2BA4C28C}" dt="2022-01-06T16:45:42.406" v="24" actId="1076"/>
          <ac:picMkLst>
            <pc:docMk/>
            <pc:sldMk cId="1716485071" sldId="274"/>
            <ac:picMk id="6" creationId="{00000000-0000-0000-0000-000000000000}"/>
          </ac:picMkLst>
        </pc:picChg>
      </pc:sldChg>
      <pc:sldChg chg="del">
        <pc:chgData name="Stewart Gale" userId="3647ddd2-6040-41ae-a96d-232c23482af8" providerId="ADAL" clId="{25B089A8-8D1A-40A2-8F57-FFDC2BA4C28C}" dt="2024-01-25T08:04:14.175" v="50" actId="2696"/>
        <pc:sldMkLst>
          <pc:docMk/>
          <pc:sldMk cId="2169941247" sldId="278"/>
        </pc:sldMkLst>
      </pc:sldChg>
      <pc:sldChg chg="delSp modSp add mod ord modAnim">
        <pc:chgData name="Stewart Gale" userId="3647ddd2-6040-41ae-a96d-232c23482af8" providerId="ADAL" clId="{25B089A8-8D1A-40A2-8F57-FFDC2BA4C28C}" dt="2024-01-25T08:15:04.860" v="143" actId="1076"/>
        <pc:sldMkLst>
          <pc:docMk/>
          <pc:sldMk cId="139490488" sldId="281"/>
        </pc:sldMkLst>
        <pc:spChg chg="del">
          <ac:chgData name="Stewart Gale" userId="3647ddd2-6040-41ae-a96d-232c23482af8" providerId="ADAL" clId="{25B089A8-8D1A-40A2-8F57-FFDC2BA4C28C}" dt="2022-01-06T16:44:41.328" v="3" actId="478"/>
          <ac:spMkLst>
            <pc:docMk/>
            <pc:sldMk cId="139490488" sldId="281"/>
            <ac:spMk id="2" creationId="{00000000-0000-0000-0000-000000000000}"/>
          </ac:spMkLst>
        </pc:spChg>
        <pc:spChg chg="mod">
          <ac:chgData name="Stewart Gale" userId="3647ddd2-6040-41ae-a96d-232c23482af8" providerId="ADAL" clId="{25B089A8-8D1A-40A2-8F57-FFDC2BA4C28C}" dt="2024-01-25T08:15:04.860" v="143" actId="1076"/>
          <ac:spMkLst>
            <pc:docMk/>
            <pc:sldMk cId="139490488" sldId="281"/>
            <ac:spMk id="4" creationId="{00000000-0000-0000-0000-000000000000}"/>
          </ac:spMkLst>
        </pc:spChg>
        <pc:spChg chg="del">
          <ac:chgData name="Stewart Gale" userId="3647ddd2-6040-41ae-a96d-232c23482af8" providerId="ADAL" clId="{25B089A8-8D1A-40A2-8F57-FFDC2BA4C28C}" dt="2022-01-06T16:44:41.328" v="3" actId="478"/>
          <ac:spMkLst>
            <pc:docMk/>
            <pc:sldMk cId="139490488" sldId="281"/>
            <ac:spMk id="9" creationId="{00000000-0000-0000-0000-000000000000}"/>
          </ac:spMkLst>
        </pc:spChg>
        <pc:picChg chg="del">
          <ac:chgData name="Stewart Gale" userId="3647ddd2-6040-41ae-a96d-232c23482af8" providerId="ADAL" clId="{25B089A8-8D1A-40A2-8F57-FFDC2BA4C28C}" dt="2022-01-06T16:44:41.328" v="3" actId="478"/>
          <ac:picMkLst>
            <pc:docMk/>
            <pc:sldMk cId="139490488" sldId="281"/>
            <ac:picMk id="6" creationId="{00000000-0000-0000-0000-000000000000}"/>
          </ac:picMkLst>
        </pc:picChg>
      </pc:sldChg>
    </pc:docChg>
  </pc:docChgLst>
  <pc:docChgLst>
    <pc:chgData name="Stewart Gale" userId="3647ddd2-6040-41ae-a96d-232c23482af8" providerId="ADAL" clId="{2B7F105C-CD2B-4B49-9D82-5FBA9BE260D7}"/>
    <pc:docChg chg="modSld">
      <pc:chgData name="Stewart Gale" userId="3647ddd2-6040-41ae-a96d-232c23482af8" providerId="ADAL" clId="{2B7F105C-CD2B-4B49-9D82-5FBA9BE260D7}" dt="2021-05-03T05:19:15.013" v="0"/>
      <pc:docMkLst>
        <pc:docMk/>
      </pc:docMkLst>
      <pc:sldChg chg="modAnim">
        <pc:chgData name="Stewart Gale" userId="3647ddd2-6040-41ae-a96d-232c23482af8" providerId="ADAL" clId="{2B7F105C-CD2B-4B49-9D82-5FBA9BE260D7}" dt="2021-05-03T05:19:15.013" v="0"/>
        <pc:sldMkLst>
          <pc:docMk/>
          <pc:sldMk cId="1090688670" sldId="26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7D3D0-9609-4BC2-A6FF-832CDD2B9F28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30C54-8EF3-42ED-81D7-A0DEB260A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21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111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2110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099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2293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15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19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36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10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80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4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46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68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95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5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59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0D359-E241-498B-B25F-B1A3F5010A1D}" type="datetimeFigureOut">
              <a:rPr lang="en-GB" smtClean="0"/>
              <a:t>25/01/2024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27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5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809329" y="1070830"/>
            <a:ext cx="10573341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Mutually </a:t>
            </a:r>
          </a:p>
          <a:p>
            <a:pPr algn="ctr"/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xclusive </a:t>
            </a:r>
            <a:r>
              <a:rPr lang="en-GB" sz="8800" b="1" u="sng" dirty="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  <a:r>
              <a:rPr lang="en-GB" sz="88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vents and Venn Diagrams</a:t>
            </a:r>
            <a:r>
              <a:rPr lang="en-GB" sz="8800" b="1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490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514774" y="1797212"/>
            <a:ext cx="2337737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Odd Numbers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0656" y="1816702"/>
            <a:ext cx="2319944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Even Number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708499" y="1949616"/>
            <a:ext cx="6293161" cy="3891001"/>
            <a:chOff x="2743335" y="1395090"/>
            <a:chExt cx="6293161" cy="3891001"/>
          </a:xfrm>
        </p:grpSpPr>
        <p:sp>
          <p:nvSpPr>
            <p:cNvPr id="6" name="Oval 5"/>
            <p:cNvSpPr/>
            <p:nvPr/>
          </p:nvSpPr>
          <p:spPr>
            <a:xfrm>
              <a:off x="2743335" y="1397659"/>
              <a:ext cx="3888432" cy="3888432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5148064" y="1395090"/>
              <a:ext cx="3888432" cy="3888432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7304566" y="2758959"/>
            <a:ext cx="432048" cy="493023"/>
            <a:chOff x="2125040" y="1900591"/>
            <a:chExt cx="432048" cy="493023"/>
          </a:xfrm>
        </p:grpSpPr>
        <p:sp>
          <p:nvSpPr>
            <p:cNvPr id="9" name="Oval 8"/>
            <p:cNvSpPr/>
            <p:nvPr/>
          </p:nvSpPr>
          <p:spPr>
            <a:xfrm>
              <a:off x="2125040" y="1900591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75276" y="1931949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7736614" y="3841617"/>
            <a:ext cx="432048" cy="493023"/>
            <a:chOff x="5432864" y="1931949"/>
            <a:chExt cx="432048" cy="493023"/>
          </a:xfrm>
        </p:grpSpPr>
        <p:sp>
          <p:nvSpPr>
            <p:cNvPr id="12" name="Oval 11"/>
            <p:cNvSpPr/>
            <p:nvPr/>
          </p:nvSpPr>
          <p:spPr>
            <a:xfrm>
              <a:off x="5432864" y="1931949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83100" y="1963307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48182" y="2573423"/>
            <a:ext cx="432048" cy="493023"/>
            <a:chOff x="4024402" y="2692679"/>
            <a:chExt cx="432048" cy="493023"/>
          </a:xfrm>
        </p:grpSpPr>
        <p:sp>
          <p:nvSpPr>
            <p:cNvPr id="15" name="Oval 14"/>
            <p:cNvSpPr/>
            <p:nvPr/>
          </p:nvSpPr>
          <p:spPr>
            <a:xfrm>
              <a:off x="4024402" y="2692679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074638" y="2724037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264681" y="4736602"/>
            <a:ext cx="432048" cy="493023"/>
            <a:chOff x="7672715" y="3367748"/>
            <a:chExt cx="432048" cy="493023"/>
          </a:xfrm>
        </p:grpSpPr>
        <p:sp>
          <p:nvSpPr>
            <p:cNvPr id="18" name="Oval 17"/>
            <p:cNvSpPr/>
            <p:nvPr/>
          </p:nvSpPr>
          <p:spPr>
            <a:xfrm>
              <a:off x="7672715" y="3367748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722951" y="3399106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0" y="0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An ordinary 6-sided dice is rolled once. </a:t>
            </a:r>
          </a:p>
          <a:p>
            <a:pPr algn="ctr"/>
            <a:r>
              <a:rPr lang="en-GB" sz="5400" dirty="0"/>
              <a:t>What are the missing numbers?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7034808" y="4725610"/>
            <a:ext cx="432048" cy="493023"/>
            <a:chOff x="7672715" y="3367748"/>
            <a:chExt cx="432048" cy="493023"/>
          </a:xfrm>
        </p:grpSpPr>
        <p:sp>
          <p:nvSpPr>
            <p:cNvPr id="23" name="Oval 22"/>
            <p:cNvSpPr/>
            <p:nvPr/>
          </p:nvSpPr>
          <p:spPr>
            <a:xfrm>
              <a:off x="7672715" y="3367748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722951" y="3399106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3453750" y="3683509"/>
            <a:ext cx="432048" cy="493023"/>
            <a:chOff x="7672715" y="3367748"/>
            <a:chExt cx="432048" cy="493023"/>
          </a:xfrm>
        </p:grpSpPr>
        <p:sp>
          <p:nvSpPr>
            <p:cNvPr id="26" name="Oval 25"/>
            <p:cNvSpPr/>
            <p:nvPr/>
          </p:nvSpPr>
          <p:spPr>
            <a:xfrm>
              <a:off x="7672715" y="3367748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722951" y="3399106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6</a:t>
              </a:r>
            </a:p>
          </p:txBody>
        </p:sp>
      </p:grpSp>
      <p:sp>
        <p:nvSpPr>
          <p:cNvPr id="28" name="Rectangle 27"/>
          <p:cNvSpPr/>
          <p:nvPr/>
        </p:nvSpPr>
        <p:spPr>
          <a:xfrm>
            <a:off x="86331" y="5871845"/>
            <a:ext cx="111711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rgbClr val="000000"/>
                </a:solidFill>
              </a:rPr>
              <a:t>Are the two events mutually exclusive?  </a:t>
            </a:r>
            <a:endParaRPr lang="en-GB" sz="5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A2F5AB2-EC35-928B-5A76-C4A27083FBDB}"/>
              </a:ext>
            </a:extLst>
          </p:cNvPr>
          <p:cNvSpPr txBox="1"/>
          <p:nvPr/>
        </p:nvSpPr>
        <p:spPr>
          <a:xfrm>
            <a:off x="11169916" y="6006568"/>
            <a:ext cx="821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Yes</a:t>
            </a:r>
          </a:p>
        </p:txBody>
      </p:sp>
    </p:spTree>
    <p:extLst>
      <p:ext uri="{BB962C8B-B14F-4D97-AF65-F5344CB8AC3E}">
        <p14:creationId xmlns:p14="http://schemas.microsoft.com/office/powerpoint/2010/main" val="323620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65128" y="1829513"/>
            <a:ext cx="1620141" cy="68743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</a:rPr>
              <a:t>Numbers bigger than </a:t>
            </a:r>
            <a:r>
              <a:rPr lang="en-GB" sz="20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6132" y="1829512"/>
            <a:ext cx="1812636" cy="404231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chemeClr val="bg1"/>
                </a:solidFill>
              </a:rPr>
              <a:t>Prime Number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664799" y="1899867"/>
            <a:ext cx="6202802" cy="3931080"/>
            <a:chOff x="2743335" y="1395090"/>
            <a:chExt cx="6293161" cy="3891001"/>
          </a:xfrm>
        </p:grpSpPr>
        <p:sp>
          <p:nvSpPr>
            <p:cNvPr id="6" name="Oval 5"/>
            <p:cNvSpPr/>
            <p:nvPr/>
          </p:nvSpPr>
          <p:spPr>
            <a:xfrm>
              <a:off x="2743335" y="1397659"/>
              <a:ext cx="3888432" cy="3888432"/>
            </a:xfrm>
            <a:prstGeom prst="ellipse">
              <a:avLst/>
            </a:prstGeom>
            <a:noFill/>
            <a:ln w="57150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Oval 6"/>
            <p:cNvSpPr/>
            <p:nvPr/>
          </p:nvSpPr>
          <p:spPr>
            <a:xfrm>
              <a:off x="5148064" y="1395090"/>
              <a:ext cx="3888432" cy="3888432"/>
            </a:xfrm>
            <a:prstGeom prst="ellipse">
              <a:avLst/>
            </a:prstGeom>
            <a:noFill/>
            <a:ln w="571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9000589" y="5072184"/>
            <a:ext cx="425845" cy="498101"/>
            <a:chOff x="2125040" y="1900591"/>
            <a:chExt cx="432048" cy="493023"/>
          </a:xfrm>
        </p:grpSpPr>
        <p:sp>
          <p:nvSpPr>
            <p:cNvPr id="9" name="Oval 8"/>
            <p:cNvSpPr/>
            <p:nvPr/>
          </p:nvSpPr>
          <p:spPr>
            <a:xfrm>
              <a:off x="2125040" y="1900591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2175276" y="1931949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1</a:t>
              </a: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3893777" y="3787381"/>
            <a:ext cx="425845" cy="498101"/>
            <a:chOff x="5432864" y="1931949"/>
            <a:chExt cx="432048" cy="493023"/>
          </a:xfrm>
        </p:grpSpPr>
        <p:sp>
          <p:nvSpPr>
            <p:cNvPr id="12" name="Oval 11"/>
            <p:cNvSpPr/>
            <p:nvPr/>
          </p:nvSpPr>
          <p:spPr>
            <a:xfrm>
              <a:off x="5432864" y="1931949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483100" y="1963307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3</a:t>
              </a: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939284" y="2841602"/>
            <a:ext cx="425845" cy="498101"/>
            <a:chOff x="4024402" y="2692679"/>
            <a:chExt cx="432048" cy="493023"/>
          </a:xfrm>
        </p:grpSpPr>
        <p:sp>
          <p:nvSpPr>
            <p:cNvPr id="15" name="Oval 14"/>
            <p:cNvSpPr/>
            <p:nvPr/>
          </p:nvSpPr>
          <p:spPr>
            <a:xfrm>
              <a:off x="4024402" y="2692679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074638" y="2724037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2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6867526" y="3919961"/>
            <a:ext cx="425845" cy="498101"/>
            <a:chOff x="7672715" y="3367748"/>
            <a:chExt cx="432048" cy="493023"/>
          </a:xfrm>
        </p:grpSpPr>
        <p:sp>
          <p:nvSpPr>
            <p:cNvPr id="18" name="Oval 17"/>
            <p:cNvSpPr/>
            <p:nvPr/>
          </p:nvSpPr>
          <p:spPr>
            <a:xfrm>
              <a:off x="7672715" y="3367748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7722951" y="3399106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4</a:t>
              </a: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5368712" y="3371753"/>
            <a:ext cx="425845" cy="498101"/>
            <a:chOff x="7672715" y="3367748"/>
            <a:chExt cx="432048" cy="493023"/>
          </a:xfrm>
        </p:grpSpPr>
        <p:sp>
          <p:nvSpPr>
            <p:cNvPr id="23" name="Oval 22"/>
            <p:cNvSpPr/>
            <p:nvPr/>
          </p:nvSpPr>
          <p:spPr>
            <a:xfrm>
              <a:off x="7672715" y="3367748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722951" y="3399106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5</a:t>
              </a: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827903" y="2834943"/>
            <a:ext cx="425845" cy="498101"/>
            <a:chOff x="7672715" y="3367748"/>
            <a:chExt cx="432048" cy="493023"/>
          </a:xfrm>
        </p:grpSpPr>
        <p:sp>
          <p:nvSpPr>
            <p:cNvPr id="26" name="Oval 25"/>
            <p:cNvSpPr/>
            <p:nvPr/>
          </p:nvSpPr>
          <p:spPr>
            <a:xfrm>
              <a:off x="7672715" y="3367748"/>
              <a:ext cx="432048" cy="432048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722951" y="3399106"/>
              <a:ext cx="33157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>
                  <a:solidFill>
                    <a:schemeClr val="bg1"/>
                  </a:solidFill>
                </a:rPr>
                <a:t>6</a:t>
              </a:r>
            </a:p>
          </p:txBody>
        </p:sp>
      </p:grpSp>
      <p:sp>
        <p:nvSpPr>
          <p:cNvPr id="2" name="Rectangle 1"/>
          <p:cNvSpPr/>
          <p:nvPr/>
        </p:nvSpPr>
        <p:spPr>
          <a:xfrm>
            <a:off x="1223511" y="1705848"/>
            <a:ext cx="9595975" cy="43758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154816" y="5944084"/>
            <a:ext cx="110424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5400" dirty="0">
                <a:solidFill>
                  <a:srgbClr val="000000"/>
                </a:solidFill>
              </a:rPr>
              <a:t>Are the two events mutually exclusive?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1CCFAC7-F966-015A-8B2C-99BA90C73402}"/>
              </a:ext>
            </a:extLst>
          </p:cNvPr>
          <p:cNvSpPr txBox="1"/>
          <p:nvPr/>
        </p:nvSpPr>
        <p:spPr>
          <a:xfrm>
            <a:off x="0" y="0"/>
            <a:ext cx="12192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An ordinary 6-sided dice is rolled once. </a:t>
            </a:r>
          </a:p>
          <a:p>
            <a:pPr algn="ctr"/>
            <a:r>
              <a:rPr lang="en-GB" sz="5400" dirty="0"/>
              <a:t>What are the missing numbers?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3BA1028-CB62-1FFB-6645-637C61A85DA3}"/>
              </a:ext>
            </a:extLst>
          </p:cNvPr>
          <p:cNvSpPr txBox="1"/>
          <p:nvPr/>
        </p:nvSpPr>
        <p:spPr>
          <a:xfrm>
            <a:off x="11257524" y="6082583"/>
            <a:ext cx="8213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/>
              <a:t>No</a:t>
            </a:r>
          </a:p>
        </p:txBody>
      </p:sp>
    </p:spTree>
    <p:extLst>
      <p:ext uri="{BB962C8B-B14F-4D97-AF65-F5344CB8AC3E}">
        <p14:creationId xmlns:p14="http://schemas.microsoft.com/office/powerpoint/2010/main" val="1090688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8813490" y="1241954"/>
            <a:ext cx="1529614" cy="52322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Event B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842642" y="5621006"/>
            <a:ext cx="1423790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Event C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994889" y="4454029"/>
            <a:ext cx="1424239" cy="52322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800" dirty="0">
                <a:solidFill>
                  <a:schemeClr val="bg1"/>
                </a:solidFill>
              </a:rPr>
              <a:t>Event A</a:t>
            </a:r>
          </a:p>
        </p:txBody>
      </p:sp>
      <p:sp>
        <p:nvSpPr>
          <p:cNvPr id="49" name="Oval 48"/>
          <p:cNvSpPr/>
          <p:nvPr/>
        </p:nvSpPr>
        <p:spPr>
          <a:xfrm>
            <a:off x="2785711" y="973086"/>
            <a:ext cx="3888432" cy="3888432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Oval 49"/>
          <p:cNvSpPr/>
          <p:nvPr/>
        </p:nvSpPr>
        <p:spPr>
          <a:xfrm>
            <a:off x="5190440" y="970517"/>
            <a:ext cx="3888432" cy="388843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Oval 50"/>
          <p:cNvSpPr/>
          <p:nvPr/>
        </p:nvSpPr>
        <p:spPr>
          <a:xfrm>
            <a:off x="4110320" y="2678634"/>
            <a:ext cx="3888432" cy="3888432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Oval 51"/>
          <p:cNvSpPr/>
          <p:nvPr/>
        </p:nvSpPr>
        <p:spPr>
          <a:xfrm>
            <a:off x="3859923" y="1733816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66" name="TextBox 65"/>
          <p:cNvSpPr txBox="1"/>
          <p:nvPr/>
        </p:nvSpPr>
        <p:spPr>
          <a:xfrm>
            <a:off x="3910160" y="1765174"/>
            <a:ext cx="33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67" name="Oval 66"/>
          <p:cNvSpPr/>
          <p:nvPr/>
        </p:nvSpPr>
        <p:spPr>
          <a:xfrm>
            <a:off x="7642999" y="1765174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68" name="TextBox 67"/>
          <p:cNvSpPr txBox="1"/>
          <p:nvPr/>
        </p:nvSpPr>
        <p:spPr>
          <a:xfrm>
            <a:off x="7693236" y="1796532"/>
            <a:ext cx="33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69" name="Oval 68"/>
          <p:cNvSpPr/>
          <p:nvPr/>
        </p:nvSpPr>
        <p:spPr>
          <a:xfrm>
            <a:off x="5744733" y="5324924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70" name="TextBox 69"/>
          <p:cNvSpPr txBox="1"/>
          <p:nvPr/>
        </p:nvSpPr>
        <p:spPr>
          <a:xfrm>
            <a:off x="5794970" y="5356282"/>
            <a:ext cx="33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73" name="Oval 72"/>
          <p:cNvSpPr/>
          <p:nvPr/>
        </p:nvSpPr>
        <p:spPr>
          <a:xfrm>
            <a:off x="6752845" y="3678032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74" name="TextBox 73"/>
          <p:cNvSpPr txBox="1"/>
          <p:nvPr/>
        </p:nvSpPr>
        <p:spPr>
          <a:xfrm>
            <a:off x="6803082" y="3709390"/>
            <a:ext cx="33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75" name="Oval 74"/>
          <p:cNvSpPr/>
          <p:nvPr/>
        </p:nvSpPr>
        <p:spPr>
          <a:xfrm>
            <a:off x="4679691" y="3862698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76" name="TextBox 75"/>
          <p:cNvSpPr txBox="1"/>
          <p:nvPr/>
        </p:nvSpPr>
        <p:spPr>
          <a:xfrm>
            <a:off x="4729928" y="3894056"/>
            <a:ext cx="33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9" name="Oval 78"/>
          <p:cNvSpPr/>
          <p:nvPr/>
        </p:nvSpPr>
        <p:spPr>
          <a:xfrm>
            <a:off x="8884620" y="4238005"/>
            <a:ext cx="432048" cy="43204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80" name="TextBox 79"/>
          <p:cNvSpPr txBox="1"/>
          <p:nvPr/>
        </p:nvSpPr>
        <p:spPr>
          <a:xfrm>
            <a:off x="8934857" y="4269363"/>
            <a:ext cx="331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" y="24090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Which two events are mutually exclusive?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890752" y="807813"/>
            <a:ext cx="8604752" cy="59311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ED82AA-28BB-6A4E-A479-6BA34B704BF7}"/>
              </a:ext>
            </a:extLst>
          </p:cNvPr>
          <p:cNvSpPr txBox="1"/>
          <p:nvPr/>
        </p:nvSpPr>
        <p:spPr>
          <a:xfrm>
            <a:off x="10684222" y="726463"/>
            <a:ext cx="12042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b="1" dirty="0">
                <a:solidFill>
                  <a:srgbClr val="00B050"/>
                </a:solidFill>
              </a:rPr>
              <a:t>A</a:t>
            </a:r>
            <a:r>
              <a:rPr lang="en-GB" sz="4400" dirty="0"/>
              <a:t>+</a:t>
            </a:r>
            <a:r>
              <a:rPr lang="en-GB" sz="4400" b="1" dirty="0">
                <a:solidFill>
                  <a:srgbClr val="FF0000"/>
                </a:solidFill>
              </a:rPr>
              <a:t>B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11973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96101" y="4608594"/>
            <a:ext cx="37338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</a:rPr>
              <a:t>P(Prime number)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3927443" y="4392219"/>
                <a:ext cx="526202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27443" y="4392219"/>
                <a:ext cx="526202" cy="101752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0696076" y="4277931"/>
                <a:ext cx="526202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6076" y="4277931"/>
                <a:ext cx="526202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Rectangle 32"/>
          <p:cNvSpPr/>
          <p:nvPr/>
        </p:nvSpPr>
        <p:spPr>
          <a:xfrm>
            <a:off x="196101" y="5511829"/>
            <a:ext cx="49011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</a:rPr>
              <a:t>P(Prime number or </a:t>
            </a:r>
          </a:p>
          <a:p>
            <a:pPr lvl="0"/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</a:rPr>
              <a:t>a number bigger than 3) =</a:t>
            </a: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4626" y="238872"/>
            <a:ext cx="7716667" cy="40039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5166440" y="5559158"/>
                <a:ext cx="526202" cy="10599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num>
                        <m:den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6440" y="5559158"/>
                <a:ext cx="526202" cy="105997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E44E8B89-57D7-4A71-8417-BE6C160B1FBA}"/>
              </a:ext>
            </a:extLst>
          </p:cNvPr>
          <p:cNvSpPr txBox="1"/>
          <p:nvPr/>
        </p:nvSpPr>
        <p:spPr>
          <a:xfrm>
            <a:off x="5310170" y="4554800"/>
            <a:ext cx="543703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</a:rPr>
              <a:t>P (a number bigger than 3) =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7ADA63F-4532-4B31-8F20-D77DB47307F7}"/>
              </a:ext>
            </a:extLst>
          </p:cNvPr>
          <p:cNvSpPr/>
          <p:nvPr/>
        </p:nvSpPr>
        <p:spPr>
          <a:xfrm>
            <a:off x="6136051" y="5572323"/>
            <a:ext cx="490118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</a:rPr>
              <a:t>P(Prime number and </a:t>
            </a:r>
          </a:p>
          <a:p>
            <a:pPr lvl="0"/>
            <a:r>
              <a:rPr lang="en-GB" sz="3200" dirty="0">
                <a:solidFill>
                  <a:srgbClr val="000000"/>
                </a:solidFill>
                <a:latin typeface="Arial" panose="020B0604020202020204" pitchFamily="34" charset="0"/>
              </a:rPr>
              <a:t>a number bigger than 3) 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1617AA7-87E8-97EF-877D-859E77DF7B01}"/>
                  </a:ext>
                </a:extLst>
              </p:cNvPr>
              <p:cNvSpPr txBox="1"/>
              <p:nvPr/>
            </p:nvSpPr>
            <p:spPr>
              <a:xfrm>
                <a:off x="11106390" y="5619652"/>
                <a:ext cx="526202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GB" sz="3200" b="1" i="1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81617AA7-87E8-97EF-877D-859E77DF7B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06390" y="5619652"/>
                <a:ext cx="526202" cy="101752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3490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  <p:bldP spid="35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80809" y="312854"/>
            <a:ext cx="109952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meant by </a:t>
            </a:r>
          </a:p>
          <a:p>
            <a:pPr algn="ctr"/>
            <a:r>
              <a:rPr lang="en-GB" sz="7200" b="1" dirty="0"/>
              <a:t>mutually exclusive events</a:t>
            </a:r>
            <a:r>
              <a:rPr lang="en-GB" sz="7200" dirty="0"/>
              <a:t>? </a:t>
            </a:r>
          </a:p>
        </p:txBody>
      </p:sp>
      <p:pic>
        <p:nvPicPr>
          <p:cNvPr id="6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2345" r="14548" b="6146"/>
          <a:stretch>
            <a:fillRect/>
          </a:stretch>
        </p:blipFill>
        <p:spPr bwMode="auto">
          <a:xfrm>
            <a:off x="457282" y="2706717"/>
            <a:ext cx="1991947" cy="1991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45346" y="3630041"/>
            <a:ext cx="982055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Events that cannot </a:t>
            </a:r>
          </a:p>
          <a:p>
            <a:pPr algn="ctr"/>
            <a:r>
              <a:rPr lang="en-GB" sz="7200" dirty="0"/>
              <a:t>happen at the same time.</a:t>
            </a:r>
          </a:p>
        </p:txBody>
      </p:sp>
    </p:spTree>
    <p:extLst>
      <p:ext uri="{BB962C8B-B14F-4D97-AF65-F5344CB8AC3E}">
        <p14:creationId xmlns:p14="http://schemas.microsoft.com/office/powerpoint/2010/main" val="1716485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121964" y="1764088"/>
            <a:ext cx="1004905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Rolling a 5 </a:t>
            </a:r>
            <a:r>
              <a:rPr lang="en-GB" sz="8000" b="1" dirty="0"/>
              <a:t>and</a:t>
            </a:r>
            <a:r>
              <a:rPr lang="en-GB" sz="8000" dirty="0"/>
              <a:t> a 6 with </a:t>
            </a:r>
          </a:p>
          <a:p>
            <a:pPr algn="ctr"/>
            <a:r>
              <a:rPr lang="en-GB" sz="8000" dirty="0"/>
              <a:t>one roll of a dice. </a:t>
            </a:r>
          </a:p>
        </p:txBody>
      </p:sp>
      <p:sp>
        <p:nvSpPr>
          <p:cNvPr id="3" name="Rectangle 2"/>
          <p:cNvSpPr/>
          <p:nvPr/>
        </p:nvSpPr>
        <p:spPr>
          <a:xfrm>
            <a:off x="282362" y="216035"/>
            <a:ext cx="117282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prstClr val="black"/>
                </a:solidFill>
              </a:rPr>
              <a:t>Mutually Exclusive or Not? 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1331397" y="4679555"/>
            <a:ext cx="963018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9600" b="1" dirty="0">
                <a:solidFill>
                  <a:srgbClr val="FF0000"/>
                </a:solidFill>
              </a:rPr>
              <a:t>Mutually Exclusive </a:t>
            </a:r>
            <a:endParaRPr lang="en-GB" sz="2400" dirty="0">
              <a:solidFill>
                <a:srgbClr val="FF0000"/>
              </a:solidFill>
            </a:endParaRPr>
          </a:p>
        </p:txBody>
      </p:sp>
      <p:pic>
        <p:nvPicPr>
          <p:cNvPr id="1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2345" r="14548" b="6146"/>
          <a:stretch>
            <a:fillRect/>
          </a:stretch>
        </p:blipFill>
        <p:spPr bwMode="auto">
          <a:xfrm>
            <a:off x="516093" y="3258368"/>
            <a:ext cx="1329535" cy="1329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19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9352" y="1670191"/>
            <a:ext cx="117245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Rolling a 5 </a:t>
            </a:r>
            <a:r>
              <a:rPr lang="en-GB" sz="7200" b="1" dirty="0"/>
              <a:t>and</a:t>
            </a:r>
            <a:r>
              <a:rPr lang="en-GB" sz="7200" dirty="0"/>
              <a:t> a odd number with one roll of a dice. </a:t>
            </a:r>
          </a:p>
        </p:txBody>
      </p:sp>
      <p:sp>
        <p:nvSpPr>
          <p:cNvPr id="3" name="Rectangle 2"/>
          <p:cNvSpPr/>
          <p:nvPr/>
        </p:nvSpPr>
        <p:spPr>
          <a:xfrm>
            <a:off x="282362" y="216035"/>
            <a:ext cx="117282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prstClr val="black"/>
                </a:solidFill>
              </a:rPr>
              <a:t>Mutually Exclusive or Not? 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4110927" y="4168653"/>
            <a:ext cx="3829018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FF0000"/>
                </a:solidFill>
              </a:rPr>
              <a:t>Not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1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2345" r="14548" b="6146"/>
          <a:stretch>
            <a:fillRect/>
          </a:stretch>
        </p:blipFill>
        <p:spPr bwMode="auto">
          <a:xfrm>
            <a:off x="301062" y="3258368"/>
            <a:ext cx="1329535" cy="1329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334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9352" y="1670191"/>
            <a:ext cx="117245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Rolling a 5 </a:t>
            </a:r>
            <a:r>
              <a:rPr lang="en-GB" sz="7200" b="1" dirty="0"/>
              <a:t>and</a:t>
            </a:r>
            <a:r>
              <a:rPr lang="en-GB" sz="7200" dirty="0"/>
              <a:t> a even number with one roll of a dice. </a:t>
            </a:r>
          </a:p>
        </p:txBody>
      </p:sp>
      <p:sp>
        <p:nvSpPr>
          <p:cNvPr id="3" name="Rectangle 2"/>
          <p:cNvSpPr/>
          <p:nvPr/>
        </p:nvSpPr>
        <p:spPr>
          <a:xfrm>
            <a:off x="282362" y="216035"/>
            <a:ext cx="117282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prstClr val="black"/>
                </a:solidFill>
              </a:rPr>
              <a:t>Mutually Exclusive or Not? 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1692307" y="4508301"/>
            <a:ext cx="898618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800" b="1" dirty="0">
                <a:solidFill>
                  <a:srgbClr val="FF0000"/>
                </a:solidFill>
              </a:rPr>
              <a:t>Mutually Exclusive </a:t>
            </a:r>
            <a:endParaRPr lang="en-GB" sz="2000" dirty="0">
              <a:solidFill>
                <a:srgbClr val="FF0000"/>
              </a:solidFill>
            </a:endParaRPr>
          </a:p>
        </p:txBody>
      </p:sp>
      <p:pic>
        <p:nvPicPr>
          <p:cNvPr id="1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2345" r="14548" b="6146"/>
          <a:stretch>
            <a:fillRect/>
          </a:stretch>
        </p:blipFill>
        <p:spPr bwMode="auto">
          <a:xfrm>
            <a:off x="301062" y="3258368"/>
            <a:ext cx="1329535" cy="1329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836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9352" y="1670191"/>
            <a:ext cx="117245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Getting a head </a:t>
            </a:r>
            <a:r>
              <a:rPr lang="en-GB" sz="7200" b="1" dirty="0"/>
              <a:t>and</a:t>
            </a:r>
            <a:r>
              <a:rPr lang="en-GB" sz="7200" dirty="0"/>
              <a:t> a tail </a:t>
            </a:r>
          </a:p>
          <a:p>
            <a:pPr algn="ctr"/>
            <a:r>
              <a:rPr lang="en-GB" sz="7200" dirty="0"/>
              <a:t>with one throw of a coin. </a:t>
            </a:r>
          </a:p>
        </p:txBody>
      </p:sp>
      <p:sp>
        <p:nvSpPr>
          <p:cNvPr id="3" name="Rectangle 2"/>
          <p:cNvSpPr/>
          <p:nvPr/>
        </p:nvSpPr>
        <p:spPr>
          <a:xfrm>
            <a:off x="282362" y="216035"/>
            <a:ext cx="117282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prstClr val="black"/>
                </a:solidFill>
              </a:rPr>
              <a:t>Mutually Exclusive or Not? 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1692307" y="4723349"/>
            <a:ext cx="898618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8800" b="1" dirty="0">
                <a:solidFill>
                  <a:srgbClr val="FF0000"/>
                </a:solidFill>
              </a:rPr>
              <a:t>Mutually Exclusive </a:t>
            </a:r>
            <a:endParaRPr lang="en-GB" sz="20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Image result for coi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2" y="3771182"/>
            <a:ext cx="1331396" cy="133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228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239352" y="1670191"/>
            <a:ext cx="117245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Rolling a 3 </a:t>
            </a:r>
            <a:r>
              <a:rPr lang="en-GB" sz="7200" b="1" dirty="0"/>
              <a:t>and</a:t>
            </a:r>
            <a:r>
              <a:rPr lang="en-GB" sz="7200" dirty="0"/>
              <a:t> </a:t>
            </a:r>
          </a:p>
          <a:p>
            <a:pPr algn="ctr"/>
            <a:r>
              <a:rPr lang="en-GB" sz="7200" dirty="0"/>
              <a:t>a number less than 5. </a:t>
            </a:r>
          </a:p>
        </p:txBody>
      </p:sp>
      <p:sp>
        <p:nvSpPr>
          <p:cNvPr id="3" name="Rectangle 2"/>
          <p:cNvSpPr/>
          <p:nvPr/>
        </p:nvSpPr>
        <p:spPr>
          <a:xfrm>
            <a:off x="282362" y="216035"/>
            <a:ext cx="1172825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prstClr val="black"/>
                </a:solidFill>
              </a:rPr>
              <a:t>Mutually Exclusive or Not? </a:t>
            </a:r>
            <a:endParaRPr lang="en-GB" sz="2000" dirty="0"/>
          </a:p>
        </p:txBody>
      </p:sp>
      <p:sp>
        <p:nvSpPr>
          <p:cNvPr id="5" name="Rectangle 4"/>
          <p:cNvSpPr/>
          <p:nvPr/>
        </p:nvSpPr>
        <p:spPr>
          <a:xfrm>
            <a:off x="4514173" y="4248713"/>
            <a:ext cx="28919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3800" b="1" dirty="0">
                <a:solidFill>
                  <a:srgbClr val="FF0000"/>
                </a:solidFill>
              </a:rPr>
              <a:t>Not</a:t>
            </a:r>
            <a:endParaRPr lang="en-GB" sz="3200" dirty="0">
              <a:solidFill>
                <a:srgbClr val="FF0000"/>
              </a:solidFill>
            </a:endParaRPr>
          </a:p>
        </p:txBody>
      </p:sp>
      <p:pic>
        <p:nvPicPr>
          <p:cNvPr id="1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2345" r="14548" b="6146"/>
          <a:stretch>
            <a:fillRect/>
          </a:stretch>
        </p:blipFill>
        <p:spPr bwMode="auto">
          <a:xfrm>
            <a:off x="501231" y="1620003"/>
            <a:ext cx="1329535" cy="1329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4249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290" y="3797041"/>
            <a:ext cx="8589419" cy="1370253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569446" y="890932"/>
            <a:ext cx="109508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Make a statement that is </a:t>
            </a:r>
          </a:p>
          <a:p>
            <a:pPr algn="ctr"/>
            <a:r>
              <a:rPr lang="en-GB" sz="7200" dirty="0"/>
              <a:t>mutually exclusive. </a:t>
            </a:r>
          </a:p>
        </p:txBody>
      </p:sp>
    </p:spTree>
    <p:extLst>
      <p:ext uri="{BB962C8B-B14F-4D97-AF65-F5344CB8AC3E}">
        <p14:creationId xmlns:p14="http://schemas.microsoft.com/office/powerpoint/2010/main" val="35886262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306" y="3648018"/>
            <a:ext cx="8589419" cy="13702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34717" y="859864"/>
            <a:ext cx="98831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Make a statement that is </a:t>
            </a:r>
          </a:p>
          <a:p>
            <a:pPr algn="ctr"/>
            <a:r>
              <a:rPr lang="en-GB" sz="7200" b="1" dirty="0"/>
              <a:t>not</a:t>
            </a:r>
            <a:r>
              <a:rPr lang="en-GB" sz="7200" dirty="0"/>
              <a:t> mutually exclusive </a:t>
            </a:r>
          </a:p>
        </p:txBody>
      </p:sp>
    </p:spTree>
    <p:extLst>
      <p:ext uri="{BB962C8B-B14F-4D97-AF65-F5344CB8AC3E}">
        <p14:creationId xmlns:p14="http://schemas.microsoft.com/office/powerpoint/2010/main" val="7005103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OINTS" val="1"/>
  <p:tag name="TIME" val="1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</TotalTime>
  <Words>273</Words>
  <Application>Microsoft Office PowerPoint</Application>
  <PresentationFormat>Widescreen</PresentationFormat>
  <Paragraphs>77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28</cp:revision>
  <dcterms:created xsi:type="dcterms:W3CDTF">2016-03-10T14:04:49Z</dcterms:created>
  <dcterms:modified xsi:type="dcterms:W3CDTF">2024-01-25T08:15:06Z</dcterms:modified>
</cp:coreProperties>
</file>