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0" r:id="rId3"/>
    <p:sldId id="301" r:id="rId4"/>
    <p:sldId id="305" r:id="rId5"/>
    <p:sldId id="306" r:id="rId6"/>
    <p:sldId id="307" r:id="rId7"/>
    <p:sldId id="308" r:id="rId8"/>
    <p:sldId id="309" r:id="rId9"/>
    <p:sldId id="31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D273B7-3856-4B22-87CF-92A48CC365A2}" v="2" dt="2022-06-27T11:55:17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C5BCE9C-9D19-4B1D-AFB9-DEA7A47B8F53}"/>
    <pc:docChg chg="undo redo custSel addSld delSld modSld sldOrd">
      <pc:chgData name="Stewart Gale" userId="3647ddd2-6040-41ae-a96d-232c23482af8" providerId="ADAL" clId="{3C5BCE9C-9D19-4B1D-AFB9-DEA7A47B8F53}" dt="2022-06-27T11:53:29.835" v="4337" actId="20577"/>
      <pc:docMkLst>
        <pc:docMk/>
      </pc:docMkLst>
      <pc:sldChg chg="addSp delSp modSp del mod">
        <pc:chgData name="Stewart Gale" userId="3647ddd2-6040-41ae-a96d-232c23482af8" providerId="ADAL" clId="{3C5BCE9C-9D19-4B1D-AFB9-DEA7A47B8F53}" dt="2022-06-27T04:36:22.129" v="180" actId="47"/>
        <pc:sldMkLst>
          <pc:docMk/>
          <pc:sldMk cId="1700683638" sldId="256"/>
        </pc:sldMkLst>
        <pc:spChg chg="add del mod">
          <ac:chgData name="Stewart Gale" userId="3647ddd2-6040-41ae-a96d-232c23482af8" providerId="ADAL" clId="{3C5BCE9C-9D19-4B1D-AFB9-DEA7A47B8F53}" dt="2022-06-27T04:32:44.966" v="57" actId="478"/>
          <ac:spMkLst>
            <pc:docMk/>
            <pc:sldMk cId="1700683638" sldId="256"/>
            <ac:spMk id="3" creationId="{44244FFD-AB8C-9347-ECA3-091772F103E7}"/>
          </ac:spMkLst>
        </pc:spChg>
        <pc:spChg chg="add del">
          <ac:chgData name="Stewart Gale" userId="3647ddd2-6040-41ae-a96d-232c23482af8" providerId="ADAL" clId="{3C5BCE9C-9D19-4B1D-AFB9-DEA7A47B8F53}" dt="2022-06-27T04:31:49.830" v="3" actId="478"/>
          <ac:spMkLst>
            <pc:docMk/>
            <pc:sldMk cId="1700683638" sldId="256"/>
            <ac:spMk id="5" creationId="{53C66A70-073D-C51E-5820-04048112D592}"/>
          </ac:spMkLst>
        </pc:spChg>
        <pc:spChg chg="add del mod">
          <ac:chgData name="Stewart Gale" userId="3647ddd2-6040-41ae-a96d-232c23482af8" providerId="ADAL" clId="{3C5BCE9C-9D19-4B1D-AFB9-DEA7A47B8F53}" dt="2022-06-27T04:32:22.110" v="20" actId="478"/>
          <ac:spMkLst>
            <pc:docMk/>
            <pc:sldMk cId="1700683638" sldId="256"/>
            <ac:spMk id="6" creationId="{5402D2E4-ED41-8EBA-7D4A-D8D6C5FDAE9B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7" creationId="{5C0250D9-8E25-6CF0-0799-B4E4B2864A77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9" creationId="{86B8D850-767A-676C-0309-AC66AD0CE41A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0" creationId="{01820A3A-6293-919E-B959-19D9409D0C6A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1" creationId="{7E9A90AE-F73E-79A0-9B31-44C3C31B0B21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2" creationId="{F760456F-0CA6-D9F3-D41A-3D081E0F9A8C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3" creationId="{2A251F06-44B2-7EED-E7A2-200140EDF65D}"/>
          </ac:spMkLst>
        </pc:spChg>
      </pc:sldChg>
      <pc:sldChg chg="addSp modSp add mod ord">
        <pc:chgData name="Stewart Gale" userId="3647ddd2-6040-41ae-a96d-232c23482af8" providerId="ADAL" clId="{3C5BCE9C-9D19-4B1D-AFB9-DEA7A47B8F53}" dt="2022-06-27T06:09:56.690" v="1468" actId="688"/>
        <pc:sldMkLst>
          <pc:docMk/>
          <pc:sldMk cId="3064863552" sldId="257"/>
        </pc:sldMkLst>
        <pc:spChg chg="add mod">
          <ac:chgData name="Stewart Gale" userId="3647ddd2-6040-41ae-a96d-232c23482af8" providerId="ADAL" clId="{3C5BCE9C-9D19-4B1D-AFB9-DEA7A47B8F53}" dt="2022-06-27T06:09:56.690" v="1468" actId="688"/>
          <ac:spMkLst>
            <pc:docMk/>
            <pc:sldMk cId="3064863552" sldId="257"/>
            <ac:spMk id="2" creationId="{0AA02170-D321-D814-B79F-7DD1FDC6A2E3}"/>
          </ac:spMkLst>
        </pc:spChg>
      </pc:sldChg>
      <pc:sldChg chg="addSp delSp modSp add mod">
        <pc:chgData name="Stewart Gale" userId="3647ddd2-6040-41ae-a96d-232c23482af8" providerId="ADAL" clId="{3C5BCE9C-9D19-4B1D-AFB9-DEA7A47B8F53}" dt="2022-06-27T06:17:33.745" v="1628" actId="1076"/>
        <pc:sldMkLst>
          <pc:docMk/>
          <pc:sldMk cId="2276675222" sldId="278"/>
        </pc:sldMkLst>
        <pc:spChg chg="add mod">
          <ac:chgData name="Stewart Gale" userId="3647ddd2-6040-41ae-a96d-232c23482af8" providerId="ADAL" clId="{3C5BCE9C-9D19-4B1D-AFB9-DEA7A47B8F53}" dt="2022-06-27T05:02:18.905" v="481" actId="1076"/>
          <ac:spMkLst>
            <pc:docMk/>
            <pc:sldMk cId="2276675222" sldId="278"/>
            <ac:spMk id="5" creationId="{B4CA49CF-3704-5FFE-9577-710841B27A81}"/>
          </ac:spMkLst>
        </pc:spChg>
        <pc:spChg chg="add del mod">
          <ac:chgData name="Stewart Gale" userId="3647ddd2-6040-41ae-a96d-232c23482af8" providerId="ADAL" clId="{3C5BCE9C-9D19-4B1D-AFB9-DEA7A47B8F53}" dt="2022-06-27T05:01:45.474" v="474" actId="478"/>
          <ac:spMkLst>
            <pc:docMk/>
            <pc:sldMk cId="2276675222" sldId="278"/>
            <ac:spMk id="6" creationId="{CAAFD76F-8D39-3E26-6FDE-31D3593DF0A7}"/>
          </ac:spMkLst>
        </pc:spChg>
        <pc:spChg chg="del">
          <ac:chgData name="Stewart Gale" userId="3647ddd2-6040-41ae-a96d-232c23482af8" providerId="ADAL" clId="{3C5BCE9C-9D19-4B1D-AFB9-DEA7A47B8F53}" dt="2022-06-27T04:36:11.310" v="177" actId="478"/>
          <ac:spMkLst>
            <pc:docMk/>
            <pc:sldMk cId="2276675222" sldId="278"/>
            <ac:spMk id="8" creationId="{97B85783-C688-130C-6497-483455782A95}"/>
          </ac:spMkLst>
        </pc:spChg>
        <pc:spChg chg="add mod">
          <ac:chgData name="Stewart Gale" userId="3647ddd2-6040-41ae-a96d-232c23482af8" providerId="ADAL" clId="{3C5BCE9C-9D19-4B1D-AFB9-DEA7A47B8F53}" dt="2022-06-27T06:17:33.745" v="1628" actId="1076"/>
          <ac:spMkLst>
            <pc:docMk/>
            <pc:sldMk cId="2276675222" sldId="278"/>
            <ac:spMk id="9" creationId="{94B5B876-0163-10E5-32CA-15054A2A8517}"/>
          </ac:spMkLst>
        </pc:spChg>
        <pc:spChg chg="add mod">
          <ac:chgData name="Stewart Gale" userId="3647ddd2-6040-41ae-a96d-232c23482af8" providerId="ADAL" clId="{3C5BCE9C-9D19-4B1D-AFB9-DEA7A47B8F53}" dt="2022-06-27T06:17:24.291" v="1625" actId="1076"/>
          <ac:spMkLst>
            <pc:docMk/>
            <pc:sldMk cId="2276675222" sldId="278"/>
            <ac:spMk id="10" creationId="{4E0C18DB-C6F3-DDDA-E422-B95D8F751AA9}"/>
          </ac:spMkLst>
        </pc:spChg>
        <pc:spChg chg="add mod">
          <ac:chgData name="Stewart Gale" userId="3647ddd2-6040-41ae-a96d-232c23482af8" providerId="ADAL" clId="{3C5BCE9C-9D19-4B1D-AFB9-DEA7A47B8F53}" dt="2022-06-27T06:17:19.288" v="1624" actId="1076"/>
          <ac:spMkLst>
            <pc:docMk/>
            <pc:sldMk cId="2276675222" sldId="278"/>
            <ac:spMk id="11" creationId="{55FD6A12-5A20-8CDF-31E1-1E3AA02C72B3}"/>
          </ac:spMkLst>
        </pc:spChg>
        <pc:spChg chg="add mod">
          <ac:chgData name="Stewart Gale" userId="3647ddd2-6040-41ae-a96d-232c23482af8" providerId="ADAL" clId="{3C5BCE9C-9D19-4B1D-AFB9-DEA7A47B8F53}" dt="2022-06-27T06:17:15.611" v="1623" actId="1076"/>
          <ac:spMkLst>
            <pc:docMk/>
            <pc:sldMk cId="2276675222" sldId="278"/>
            <ac:spMk id="12" creationId="{5B5703F5-87B4-35C6-2B0F-6673BC477C39}"/>
          </ac:spMkLst>
        </pc:spChg>
        <pc:spChg chg="add del mod">
          <ac:chgData name="Stewart Gale" userId="3647ddd2-6040-41ae-a96d-232c23482af8" providerId="ADAL" clId="{3C5BCE9C-9D19-4B1D-AFB9-DEA7A47B8F53}" dt="2022-06-27T06:17:07.389" v="1620" actId="478"/>
          <ac:spMkLst>
            <pc:docMk/>
            <pc:sldMk cId="2276675222" sldId="278"/>
            <ac:spMk id="13" creationId="{D341890C-F597-3CE1-3957-7DE8D803EFD3}"/>
          </ac:spMkLst>
        </pc:spChg>
        <pc:spChg chg="add del mod">
          <ac:chgData name="Stewart Gale" userId="3647ddd2-6040-41ae-a96d-232c23482af8" providerId="ADAL" clId="{3C5BCE9C-9D19-4B1D-AFB9-DEA7A47B8F53}" dt="2022-06-27T06:17:07.389" v="1620" actId="478"/>
          <ac:spMkLst>
            <pc:docMk/>
            <pc:sldMk cId="2276675222" sldId="278"/>
            <ac:spMk id="14" creationId="{D9E6D45D-A2B1-0FDC-7623-C2F024102C26}"/>
          </ac:spMkLst>
        </pc:spChg>
        <pc:picChg chg="add del mod">
          <ac:chgData name="Stewart Gale" userId="3647ddd2-6040-41ae-a96d-232c23482af8" providerId="ADAL" clId="{3C5BCE9C-9D19-4B1D-AFB9-DEA7A47B8F53}" dt="2022-06-27T06:17:27.951" v="1627" actId="1076"/>
          <ac:picMkLst>
            <pc:docMk/>
            <pc:sldMk cId="2276675222" sldId="278"/>
            <ac:picMk id="2" creationId="{72997D8A-9003-234F-BFBF-72F975D8E016}"/>
          </ac:picMkLst>
        </pc:picChg>
        <pc:picChg chg="del">
          <ac:chgData name="Stewart Gale" userId="3647ddd2-6040-41ae-a96d-232c23482af8" providerId="ADAL" clId="{3C5BCE9C-9D19-4B1D-AFB9-DEA7A47B8F53}" dt="2022-06-27T04:36:06.565" v="174" actId="478"/>
          <ac:picMkLst>
            <pc:docMk/>
            <pc:sldMk cId="2276675222" sldId="278"/>
            <ac:picMk id="7" creationId="{C763E94C-D237-35B1-8C56-11C846B6EF3F}"/>
          </ac:picMkLst>
        </pc:picChg>
      </pc:sldChg>
      <pc:sldChg chg="delSp new del mod">
        <pc:chgData name="Stewart Gale" userId="3647ddd2-6040-41ae-a96d-232c23482af8" providerId="ADAL" clId="{3C5BCE9C-9D19-4B1D-AFB9-DEA7A47B8F53}" dt="2022-06-27T05:01:32.999" v="471" actId="47"/>
        <pc:sldMkLst>
          <pc:docMk/>
          <pc:sldMk cId="3842174060" sldId="279"/>
        </pc:sldMkLst>
        <pc:spChg chg="del">
          <ac:chgData name="Stewart Gale" userId="3647ddd2-6040-41ae-a96d-232c23482af8" providerId="ADAL" clId="{3C5BCE9C-9D19-4B1D-AFB9-DEA7A47B8F53}" dt="2022-06-27T05:01:13.923" v="469" actId="478"/>
          <ac:spMkLst>
            <pc:docMk/>
            <pc:sldMk cId="3842174060" sldId="279"/>
            <ac:spMk id="2" creationId="{0136C110-B41F-B9CD-7DD6-EE7726BD8D8D}"/>
          </ac:spMkLst>
        </pc:spChg>
        <pc:spChg chg="del">
          <ac:chgData name="Stewart Gale" userId="3647ddd2-6040-41ae-a96d-232c23482af8" providerId="ADAL" clId="{3C5BCE9C-9D19-4B1D-AFB9-DEA7A47B8F53}" dt="2022-06-27T05:01:13.923" v="469" actId="478"/>
          <ac:spMkLst>
            <pc:docMk/>
            <pc:sldMk cId="3842174060" sldId="279"/>
            <ac:spMk id="3" creationId="{723B8EB8-8637-D30D-7125-A882C7784C22}"/>
          </ac:spMkLst>
        </pc:spChg>
      </pc:sldChg>
      <pc:sldChg chg="addSp delSp modSp add mod ord">
        <pc:chgData name="Stewart Gale" userId="3647ddd2-6040-41ae-a96d-232c23482af8" providerId="ADAL" clId="{3C5BCE9C-9D19-4B1D-AFB9-DEA7A47B8F53}" dt="2022-06-27T11:53:29.835" v="4337" actId="20577"/>
        <pc:sldMkLst>
          <pc:docMk/>
          <pc:sldMk cId="1082587671" sldId="280"/>
        </pc:sldMkLst>
        <pc:spChg chg="add mod">
          <ac:chgData name="Stewart Gale" userId="3647ddd2-6040-41ae-a96d-232c23482af8" providerId="ADAL" clId="{3C5BCE9C-9D19-4B1D-AFB9-DEA7A47B8F53}" dt="2022-06-27T11:53:29.835" v="4337" actId="20577"/>
          <ac:spMkLst>
            <pc:docMk/>
            <pc:sldMk cId="1082587671" sldId="280"/>
            <ac:spMk id="5" creationId="{7CB58B6A-C4C2-D864-22E4-40A3FA1C5FF6}"/>
          </ac:spMkLst>
        </pc:spChg>
        <pc:spChg chg="del">
          <ac:chgData name="Stewart Gale" userId="3647ddd2-6040-41ae-a96d-232c23482af8" providerId="ADAL" clId="{3C5BCE9C-9D19-4B1D-AFB9-DEA7A47B8F53}" dt="2022-06-27T05:01:35.214" v="472" actId="478"/>
          <ac:spMkLst>
            <pc:docMk/>
            <pc:sldMk cId="1082587671" sldId="280"/>
            <ac:spMk id="8" creationId="{97B85783-C688-130C-6497-483455782A95}"/>
          </ac:spMkLst>
        </pc:spChg>
        <pc:spChg chg="add mod">
          <ac:chgData name="Stewart Gale" userId="3647ddd2-6040-41ae-a96d-232c23482af8" providerId="ADAL" clId="{3C5BCE9C-9D19-4B1D-AFB9-DEA7A47B8F53}" dt="2022-06-27T05:06:17.903" v="717" actId="1076"/>
          <ac:spMkLst>
            <pc:docMk/>
            <pc:sldMk cId="1082587671" sldId="280"/>
            <ac:spMk id="9" creationId="{85A6461D-F0BE-2050-849F-09EC675C1C83}"/>
          </ac:spMkLst>
        </pc:spChg>
        <pc:spChg chg="add mod">
          <ac:chgData name="Stewart Gale" userId="3647ddd2-6040-41ae-a96d-232c23482af8" providerId="ADAL" clId="{3C5BCE9C-9D19-4B1D-AFB9-DEA7A47B8F53}" dt="2022-06-27T05:06:24.168" v="719" actId="1076"/>
          <ac:spMkLst>
            <pc:docMk/>
            <pc:sldMk cId="1082587671" sldId="280"/>
            <ac:spMk id="10" creationId="{6205668B-B9EE-013C-47FE-B0D11370A605}"/>
          </ac:spMkLst>
        </pc:spChg>
        <pc:spChg chg="add mod">
          <ac:chgData name="Stewart Gale" userId="3647ddd2-6040-41ae-a96d-232c23482af8" providerId="ADAL" clId="{3C5BCE9C-9D19-4B1D-AFB9-DEA7A47B8F53}" dt="2022-06-27T05:06:20.881" v="718" actId="1076"/>
          <ac:spMkLst>
            <pc:docMk/>
            <pc:sldMk cId="1082587671" sldId="280"/>
            <ac:spMk id="11" creationId="{D459295C-1DBF-3E7A-FD53-A84F97A5ACE4}"/>
          </ac:spMkLst>
        </pc:spChg>
        <pc:picChg chg="mod">
          <ac:chgData name="Stewart Gale" userId="3647ddd2-6040-41ae-a96d-232c23482af8" providerId="ADAL" clId="{3C5BCE9C-9D19-4B1D-AFB9-DEA7A47B8F53}" dt="2022-06-27T05:05:39.890" v="646" actId="1076"/>
          <ac:picMkLst>
            <pc:docMk/>
            <pc:sldMk cId="1082587671" sldId="280"/>
            <ac:picMk id="2" creationId="{72997D8A-9003-234F-BFBF-72F975D8E016}"/>
          </ac:picMkLst>
        </pc:picChg>
        <pc:picChg chg="del">
          <ac:chgData name="Stewart Gale" userId="3647ddd2-6040-41ae-a96d-232c23482af8" providerId="ADAL" clId="{3C5BCE9C-9D19-4B1D-AFB9-DEA7A47B8F53}" dt="2022-06-27T05:01:35.214" v="472" actId="478"/>
          <ac:picMkLst>
            <pc:docMk/>
            <pc:sldMk cId="1082587671" sldId="280"/>
            <ac:picMk id="7" creationId="{C763E94C-D237-35B1-8C56-11C846B6EF3F}"/>
          </ac:picMkLst>
        </pc:picChg>
      </pc:sldChg>
      <pc:sldChg chg="delSp new del mod">
        <pc:chgData name="Stewart Gale" userId="3647ddd2-6040-41ae-a96d-232c23482af8" providerId="ADAL" clId="{3C5BCE9C-9D19-4B1D-AFB9-DEA7A47B8F53}" dt="2022-06-27T05:09:53.460" v="776" actId="47"/>
        <pc:sldMkLst>
          <pc:docMk/>
          <pc:sldMk cId="2104459383" sldId="281"/>
        </pc:sldMkLst>
        <pc:spChg chg="del">
          <ac:chgData name="Stewart Gale" userId="3647ddd2-6040-41ae-a96d-232c23482af8" providerId="ADAL" clId="{3C5BCE9C-9D19-4B1D-AFB9-DEA7A47B8F53}" dt="2022-06-27T05:09:46.311" v="774" actId="478"/>
          <ac:spMkLst>
            <pc:docMk/>
            <pc:sldMk cId="2104459383" sldId="281"/>
            <ac:spMk id="2" creationId="{ACB6A001-84F0-87E3-4473-BDEDBF427270}"/>
          </ac:spMkLst>
        </pc:spChg>
        <pc:spChg chg="del">
          <ac:chgData name="Stewart Gale" userId="3647ddd2-6040-41ae-a96d-232c23482af8" providerId="ADAL" clId="{3C5BCE9C-9D19-4B1D-AFB9-DEA7A47B8F53}" dt="2022-06-27T05:09:46.311" v="774" actId="478"/>
          <ac:spMkLst>
            <pc:docMk/>
            <pc:sldMk cId="2104459383" sldId="281"/>
            <ac:spMk id="3" creationId="{A7F696D1-2FC3-FEDF-651C-D3B7CA3CDCAF}"/>
          </ac:spMkLst>
        </pc:spChg>
      </pc:sldChg>
      <pc:sldChg chg="addSp delSp modSp add mod">
        <pc:chgData name="Stewart Gale" userId="3647ddd2-6040-41ae-a96d-232c23482af8" providerId="ADAL" clId="{3C5BCE9C-9D19-4B1D-AFB9-DEA7A47B8F53}" dt="2022-06-27T06:17:43.924" v="1629" actId="1076"/>
        <pc:sldMkLst>
          <pc:docMk/>
          <pc:sldMk cId="2315751686" sldId="282"/>
        </pc:sldMkLst>
        <pc:spChg chg="add mod">
          <ac:chgData name="Stewart Gale" userId="3647ddd2-6040-41ae-a96d-232c23482af8" providerId="ADAL" clId="{3C5BCE9C-9D19-4B1D-AFB9-DEA7A47B8F53}" dt="2022-06-27T06:17:43.924" v="1629" actId="1076"/>
          <ac:spMkLst>
            <pc:docMk/>
            <pc:sldMk cId="2315751686" sldId="282"/>
            <ac:spMk id="3" creationId="{6FE834F3-82E4-EECA-2FC3-CC0A455AEA4F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5" creationId="{7CB58B6A-C4C2-D864-22E4-40A3FA1C5FF6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9" creationId="{85A6461D-F0BE-2050-849F-09EC675C1C83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10" creationId="{6205668B-B9EE-013C-47FE-B0D11370A605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11" creationId="{D459295C-1DBF-3E7A-FD53-A84F97A5ACE4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23:37.194" v="3249" actId="47"/>
        <pc:sldMkLst>
          <pc:docMk/>
          <pc:sldMk cId="3058651727" sldId="283"/>
        </pc:sldMkLst>
        <pc:spChg chg="add mod">
          <ac:chgData name="Stewart Gale" userId="3647ddd2-6040-41ae-a96d-232c23482af8" providerId="ADAL" clId="{3C5BCE9C-9D19-4B1D-AFB9-DEA7A47B8F53}" dt="2022-06-27T05:25:11.755" v="1088" actId="20577"/>
          <ac:spMkLst>
            <pc:docMk/>
            <pc:sldMk cId="3058651727" sldId="283"/>
            <ac:spMk id="3" creationId="{59F1E043-2DE5-349A-2164-EB5DC95EF93F}"/>
          </ac:spMkLst>
        </pc:spChg>
        <pc:spChg chg="add del mod">
          <ac:chgData name="Stewart Gale" userId="3647ddd2-6040-41ae-a96d-232c23482af8" providerId="ADAL" clId="{3C5BCE9C-9D19-4B1D-AFB9-DEA7A47B8F53}" dt="2022-06-27T11:22:29.626" v="3117" actId="21"/>
          <ac:spMkLst>
            <pc:docMk/>
            <pc:sldMk cId="3058651727" sldId="283"/>
            <ac:spMk id="5" creationId="{4C68F3EB-6F9B-82A1-03E6-3AC511105C7B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7" creationId="{9FE64F5C-6A9C-4289-C26F-4B6D61415CF3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9" creationId="{8D8356BB-015E-3CA7-BF44-EAE5A6133B01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11" creationId="{B42AED94-5CBF-8B25-95FE-70A7F38443DE}"/>
          </ac:spMkLst>
        </pc:spChg>
        <pc:picChg chg="mod">
          <ac:chgData name="Stewart Gale" userId="3647ddd2-6040-41ae-a96d-232c23482af8" providerId="ADAL" clId="{3C5BCE9C-9D19-4B1D-AFB9-DEA7A47B8F53}" dt="2022-06-27T05:26:08.216" v="1107" actId="1076"/>
          <ac:picMkLst>
            <pc:docMk/>
            <pc:sldMk cId="3058651727" sldId="283"/>
            <ac:picMk id="2" creationId="{72997D8A-9003-234F-BFBF-72F975D8E016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1:20:34.413" v="3013" actId="47"/>
        <pc:sldMkLst>
          <pc:docMk/>
          <pc:sldMk cId="514423353" sldId="284"/>
        </pc:sldMkLst>
        <pc:spChg chg="add mod">
          <ac:chgData name="Stewart Gale" userId="3647ddd2-6040-41ae-a96d-232c23482af8" providerId="ADAL" clId="{3C5BCE9C-9D19-4B1D-AFB9-DEA7A47B8F53}" dt="2022-06-27T05:24:52.515" v="1085" actId="1076"/>
          <ac:spMkLst>
            <pc:docMk/>
            <pc:sldMk cId="514423353" sldId="284"/>
            <ac:spMk id="4" creationId="{52903240-40DB-5CA8-A0D5-3737E14DAB86}"/>
          </ac:spMkLst>
        </pc:spChg>
        <pc:spChg chg="add mod">
          <ac:chgData name="Stewart Gale" userId="3647ddd2-6040-41ae-a96d-232c23482af8" providerId="ADAL" clId="{3C5BCE9C-9D19-4B1D-AFB9-DEA7A47B8F53}" dt="2022-06-27T05:24:31.613" v="1074"/>
          <ac:spMkLst>
            <pc:docMk/>
            <pc:sldMk cId="514423353" sldId="284"/>
            <ac:spMk id="5" creationId="{40DFF7C9-C43C-139D-AF7C-661DB3D87678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15:12.637" v="2529" actId="47"/>
        <pc:sldMkLst>
          <pc:docMk/>
          <pc:sldMk cId="3167910129" sldId="285"/>
        </pc:sldMkLst>
        <pc:spChg chg="add mod">
          <ac:chgData name="Stewart Gale" userId="3647ddd2-6040-41ae-a96d-232c23482af8" providerId="ADAL" clId="{3C5BCE9C-9D19-4B1D-AFB9-DEA7A47B8F53}" dt="2022-06-27T05:18:36.252" v="972" actId="20577"/>
          <ac:spMkLst>
            <pc:docMk/>
            <pc:sldMk cId="3167910129" sldId="285"/>
            <ac:spMk id="3" creationId="{64BC4227-9A7B-AB9F-E026-DD9851DBE03D}"/>
          </ac:spMkLst>
        </pc:spChg>
        <pc:spChg chg="add del">
          <ac:chgData name="Stewart Gale" userId="3647ddd2-6040-41ae-a96d-232c23482af8" providerId="ADAL" clId="{3C5BCE9C-9D19-4B1D-AFB9-DEA7A47B8F53}" dt="2022-06-27T05:19:01.188" v="974"/>
          <ac:spMkLst>
            <pc:docMk/>
            <pc:sldMk cId="3167910129" sldId="285"/>
            <ac:spMk id="4" creationId="{FE242EED-7FF4-807D-797E-B0E58F9E231A}"/>
          </ac:spMkLst>
        </pc:spChg>
        <pc:spChg chg="add del">
          <ac:chgData name="Stewart Gale" userId="3647ddd2-6040-41ae-a96d-232c23482af8" providerId="ADAL" clId="{3C5BCE9C-9D19-4B1D-AFB9-DEA7A47B8F53}" dt="2022-06-27T05:19:01.188" v="974"/>
          <ac:spMkLst>
            <pc:docMk/>
            <pc:sldMk cId="3167910129" sldId="285"/>
            <ac:spMk id="5" creationId="{97F8086B-1648-27EE-BC4E-A356EFAE5BA7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8" creationId="{E0CFC2A9-FD64-8F6F-162B-D03D5E400778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0" creationId="{386DB406-40BF-10AB-FAEF-015DA5B642AA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2" creationId="{E8B06DB9-AF9E-3C12-F5A6-2D94ADFF751C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4" creationId="{5517658A-6E00-C302-BF76-FC6ABAE3BA3F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6" creationId="{D24FC332-6EAE-CC40-5850-868A074AD33C}"/>
          </ac:spMkLst>
        </pc:spChg>
        <pc:spChg chg="add del mod">
          <ac:chgData name="Stewart Gale" userId="3647ddd2-6040-41ae-a96d-232c23482af8" providerId="ADAL" clId="{3C5BCE9C-9D19-4B1D-AFB9-DEA7A47B8F53}" dt="2022-06-27T05:21:44.518" v="1016" actId="21"/>
          <ac:spMkLst>
            <pc:docMk/>
            <pc:sldMk cId="3167910129" sldId="285"/>
            <ac:spMk id="18" creationId="{7BDC2C62-937D-2F25-D125-0760995A79AC}"/>
          </ac:spMkLst>
        </pc:spChg>
        <pc:picChg chg="mod">
          <ac:chgData name="Stewart Gale" userId="3647ddd2-6040-41ae-a96d-232c23482af8" providerId="ADAL" clId="{3C5BCE9C-9D19-4B1D-AFB9-DEA7A47B8F53}" dt="2022-06-27T06:08:54.227" v="1467" actId="1076"/>
          <ac:picMkLst>
            <pc:docMk/>
            <pc:sldMk cId="3167910129" sldId="285"/>
            <ac:picMk id="2" creationId="{72997D8A-9003-234F-BFBF-72F975D8E016}"/>
          </ac:picMkLst>
        </pc:picChg>
        <pc:picChg chg="add del">
          <ac:chgData name="Stewart Gale" userId="3647ddd2-6040-41ae-a96d-232c23482af8" providerId="ADAL" clId="{3C5BCE9C-9D19-4B1D-AFB9-DEA7A47B8F53}" dt="2022-06-27T05:19:01.188" v="974"/>
          <ac:picMkLst>
            <pc:docMk/>
            <pc:sldMk cId="3167910129" sldId="285"/>
            <ac:picMk id="1025" creationId="{406D3230-F1E6-F887-3B75-C1A1428F1331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09:28.628" v="1875" actId="47"/>
        <pc:sldMkLst>
          <pc:docMk/>
          <pc:sldMk cId="3269065025" sldId="286"/>
        </pc:sldMkLst>
        <pc:spChg chg="add mod">
          <ac:chgData name="Stewart Gale" userId="3647ddd2-6040-41ae-a96d-232c23482af8" providerId="ADAL" clId="{3C5BCE9C-9D19-4B1D-AFB9-DEA7A47B8F53}" dt="2022-06-27T05:15:24.115" v="904" actId="20577"/>
          <ac:spMkLst>
            <pc:docMk/>
            <pc:sldMk cId="3269065025" sldId="286"/>
            <ac:spMk id="3" creationId="{1A5350C5-4E76-7D3B-A7FF-2613FA2864FB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5" creationId="{D362BC0C-2619-0AFE-819A-C0559124697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7" creationId="{5EAAE3B6-CE08-BC5A-803B-D077C7D41C63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9" creationId="{6AC8D2D9-708B-5BB5-037C-49A04430D81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1" creationId="{086322D6-B4B8-D445-56DD-CF32CADF322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3" creationId="{FE4C99AA-6F39-136C-F615-0DCBA921D039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5" creationId="{42054CBF-D072-7E96-23F4-169F04B646A0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31:31.703" v="3920" actId="47"/>
        <pc:sldMkLst>
          <pc:docMk/>
          <pc:sldMk cId="1990097233" sldId="287"/>
        </pc:sldMkLst>
        <pc:spChg chg="add del mod">
          <ac:chgData name="Stewart Gale" userId="3647ddd2-6040-41ae-a96d-232c23482af8" providerId="ADAL" clId="{3C5BCE9C-9D19-4B1D-AFB9-DEA7A47B8F53}" dt="2022-06-27T11:30:18.248" v="3848" actId="21"/>
          <ac:spMkLst>
            <pc:docMk/>
            <pc:sldMk cId="1990097233" sldId="287"/>
            <ac:spMk id="4" creationId="{7D1EFE41-8D7C-2389-6775-6649A306AB02}"/>
          </ac:spMkLst>
        </pc:spChg>
        <pc:spChg chg="add mod">
          <ac:chgData name="Stewart Gale" userId="3647ddd2-6040-41ae-a96d-232c23482af8" providerId="ADAL" clId="{3C5BCE9C-9D19-4B1D-AFB9-DEA7A47B8F53}" dt="2022-06-27T06:11:37.932" v="1493" actId="1076"/>
          <ac:spMkLst>
            <pc:docMk/>
            <pc:sldMk cId="1990097233" sldId="287"/>
            <ac:spMk id="6" creationId="{EFBAA38A-6637-C080-D579-211781F5BC79}"/>
          </ac:spMkLst>
        </pc:spChg>
        <pc:spChg chg="add mod">
          <ac:chgData name="Stewart Gale" userId="3647ddd2-6040-41ae-a96d-232c23482af8" providerId="ADAL" clId="{3C5BCE9C-9D19-4B1D-AFB9-DEA7A47B8F53}" dt="2022-06-27T05:35:08.391" v="1342" actId="20577"/>
          <ac:spMkLst>
            <pc:docMk/>
            <pc:sldMk cId="1990097233" sldId="287"/>
            <ac:spMk id="7" creationId="{5BE19C46-C4ED-DF15-3BEA-59AB27133090}"/>
          </ac:spMkLst>
        </pc:spChg>
        <pc:picChg chg="mod">
          <ac:chgData name="Stewart Gale" userId="3647ddd2-6040-41ae-a96d-232c23482af8" providerId="ADAL" clId="{3C5BCE9C-9D19-4B1D-AFB9-DEA7A47B8F53}" dt="2022-06-27T06:11:35.001" v="1492" actId="1076"/>
          <ac:picMkLst>
            <pc:docMk/>
            <pc:sldMk cId="1990097233" sldId="287"/>
            <ac:picMk id="2" creationId="{72997D8A-9003-234F-BFBF-72F975D8E016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0:12.269" v="3847" actId="47"/>
        <pc:sldMkLst>
          <pc:docMk/>
          <pc:sldMk cId="3702880739" sldId="288"/>
        </pc:sldMkLst>
        <pc:spChg chg="add mod">
          <ac:chgData name="Stewart Gale" userId="3647ddd2-6040-41ae-a96d-232c23482af8" providerId="ADAL" clId="{3C5BCE9C-9D19-4B1D-AFB9-DEA7A47B8F53}" dt="2022-06-27T05:31:51.636" v="1270" actId="20577"/>
          <ac:spMkLst>
            <pc:docMk/>
            <pc:sldMk cId="3702880739" sldId="288"/>
            <ac:spMk id="3" creationId="{F4AEED57-3E80-7F96-7EA6-04B026848826}"/>
          </ac:spMkLst>
        </pc:spChg>
        <pc:spChg chg="add del mod">
          <ac:chgData name="Stewart Gale" userId="3647ddd2-6040-41ae-a96d-232c23482af8" providerId="ADAL" clId="{3C5BCE9C-9D19-4B1D-AFB9-DEA7A47B8F53}" dt="2022-06-27T11:28:47.503" v="3697" actId="21"/>
          <ac:spMkLst>
            <pc:docMk/>
            <pc:sldMk cId="3702880739" sldId="288"/>
            <ac:spMk id="5" creationId="{20F8B2C0-A519-1B0B-5ADB-1955AC0FF400}"/>
          </ac:spMkLst>
        </pc:spChg>
        <pc:spChg chg="add del mod">
          <ac:chgData name="Stewart Gale" userId="3647ddd2-6040-41ae-a96d-232c23482af8" providerId="ADAL" clId="{3C5BCE9C-9D19-4B1D-AFB9-DEA7A47B8F53}" dt="2022-06-27T11:28:47.503" v="3697" actId="21"/>
          <ac:spMkLst>
            <pc:docMk/>
            <pc:sldMk cId="3702880739" sldId="288"/>
            <ac:spMk id="7" creationId="{7446F1CC-C508-6CEA-C145-6B5B64ADF604}"/>
          </ac:spMkLst>
        </pc:spChg>
        <pc:spChg chg="add del mod">
          <ac:chgData name="Stewart Gale" userId="3647ddd2-6040-41ae-a96d-232c23482af8" providerId="ADAL" clId="{3C5BCE9C-9D19-4B1D-AFB9-DEA7A47B8F53}" dt="2022-06-27T11:29:07.127" v="3703"/>
          <ac:spMkLst>
            <pc:docMk/>
            <pc:sldMk cId="3702880739" sldId="288"/>
            <ac:spMk id="10" creationId="{973655D8-6FAA-F2E6-2D41-C8DB37E5AA01}"/>
          </ac:spMkLst>
        </pc:spChg>
        <pc:picChg chg="mod">
          <ac:chgData name="Stewart Gale" userId="3647ddd2-6040-41ae-a96d-232c23482af8" providerId="ADAL" clId="{3C5BCE9C-9D19-4B1D-AFB9-DEA7A47B8F53}" dt="2022-06-27T06:11:23.805" v="1488" actId="1076"/>
          <ac:picMkLst>
            <pc:docMk/>
            <pc:sldMk cId="3702880739" sldId="288"/>
            <ac:picMk id="2" creationId="{72997D8A-9003-234F-BFBF-72F975D8E016}"/>
          </ac:picMkLst>
        </pc:picChg>
        <pc:picChg chg="add del mod modCrop">
          <ac:chgData name="Stewart Gale" userId="3647ddd2-6040-41ae-a96d-232c23482af8" providerId="ADAL" clId="{3C5BCE9C-9D19-4B1D-AFB9-DEA7A47B8F53}" dt="2022-06-27T11:29:54.946" v="3842" actId="21"/>
          <ac:picMkLst>
            <pc:docMk/>
            <pc:sldMk cId="3702880739" sldId="288"/>
            <ac:picMk id="8" creationId="{42C6925A-8F03-DF40-07B9-8DB8DFEF6AE1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1:05:03.554" v="1752" actId="47"/>
        <pc:sldMkLst>
          <pc:docMk/>
          <pc:sldMk cId="231458165" sldId="289"/>
        </pc:sldMkLst>
        <pc:spChg chg="add mod">
          <ac:chgData name="Stewart Gale" userId="3647ddd2-6040-41ae-a96d-232c23482af8" providerId="ADAL" clId="{3C5BCE9C-9D19-4B1D-AFB9-DEA7A47B8F53}" dt="2022-06-27T05:12:35.529" v="842" actId="1076"/>
          <ac:spMkLst>
            <pc:docMk/>
            <pc:sldMk cId="231458165" sldId="289"/>
            <ac:spMk id="4" creationId="{D8418DD8-D8E9-0236-9DE0-BB1191329F02}"/>
          </ac:spMkLst>
        </pc:spChg>
        <pc:spChg chg="add mod">
          <ac:chgData name="Stewart Gale" userId="3647ddd2-6040-41ae-a96d-232c23482af8" providerId="ADAL" clId="{3C5BCE9C-9D19-4B1D-AFB9-DEA7A47B8F53}" dt="2022-06-27T06:05:45.484" v="1422" actId="20577"/>
          <ac:spMkLst>
            <pc:docMk/>
            <pc:sldMk cId="231458165" sldId="289"/>
            <ac:spMk id="6" creationId="{AEEBB798-8062-B5AD-37C2-5EEC381FEDC0}"/>
          </ac:spMkLst>
        </pc:spChg>
        <pc:spChg chg="add mod">
          <ac:chgData name="Stewart Gale" userId="3647ddd2-6040-41ae-a96d-232c23482af8" providerId="ADAL" clId="{3C5BCE9C-9D19-4B1D-AFB9-DEA7A47B8F53}" dt="2022-06-27T06:06:06.163" v="1428" actId="20577"/>
          <ac:spMkLst>
            <pc:docMk/>
            <pc:sldMk cId="231458165" sldId="289"/>
            <ac:spMk id="8" creationId="{289AB96A-B0FE-762E-03C4-CDB9FC2257E5}"/>
          </ac:spMkLst>
        </pc:spChg>
        <pc:spChg chg="add mod">
          <ac:chgData name="Stewart Gale" userId="3647ddd2-6040-41ae-a96d-232c23482af8" providerId="ADAL" clId="{3C5BCE9C-9D19-4B1D-AFB9-DEA7A47B8F53}" dt="2022-06-27T05:12:57.741" v="849" actId="113"/>
          <ac:spMkLst>
            <pc:docMk/>
            <pc:sldMk cId="231458165" sldId="289"/>
            <ac:spMk id="10" creationId="{ADA46D84-CEA3-BAAD-E76D-9CE5FD2348E0}"/>
          </ac:spMkLst>
        </pc:spChg>
        <pc:spChg chg="add mod">
          <ac:chgData name="Stewart Gale" userId="3647ddd2-6040-41ae-a96d-232c23482af8" providerId="ADAL" clId="{3C5BCE9C-9D19-4B1D-AFB9-DEA7A47B8F53}" dt="2022-06-27T06:06:11.833" v="1430" actId="20577"/>
          <ac:spMkLst>
            <pc:docMk/>
            <pc:sldMk cId="231458165" sldId="289"/>
            <ac:spMk id="12" creationId="{875DB803-F47B-FF55-39CD-2CFE403F028C}"/>
          </ac:spMkLst>
        </pc:spChg>
        <pc:spChg chg="add mod">
          <ac:chgData name="Stewart Gale" userId="3647ddd2-6040-41ae-a96d-232c23482af8" providerId="ADAL" clId="{3C5BCE9C-9D19-4B1D-AFB9-DEA7A47B8F53}" dt="2022-06-27T06:06:17.789" v="1433" actId="14100"/>
          <ac:spMkLst>
            <pc:docMk/>
            <pc:sldMk cId="231458165" sldId="289"/>
            <ac:spMk id="14" creationId="{DEDA3ECC-9D5E-6121-6FCF-AB76A7243E4C}"/>
          </ac:spMkLst>
        </pc:spChg>
        <pc:spChg chg="add mod">
          <ac:chgData name="Stewart Gale" userId="3647ddd2-6040-41ae-a96d-232c23482af8" providerId="ADAL" clId="{3C5BCE9C-9D19-4B1D-AFB9-DEA7A47B8F53}" dt="2022-06-27T06:06:24.267" v="1434" actId="20577"/>
          <ac:spMkLst>
            <pc:docMk/>
            <pc:sldMk cId="231458165" sldId="289"/>
            <ac:spMk id="16" creationId="{AE4D7BAF-3E3E-9BC1-C296-D5D41E48A805}"/>
          </ac:spMkLst>
        </pc:spChg>
        <pc:picChg chg="mod">
          <ac:chgData name="Stewart Gale" userId="3647ddd2-6040-41ae-a96d-232c23482af8" providerId="ADAL" clId="{3C5BCE9C-9D19-4B1D-AFB9-DEA7A47B8F53}" dt="2022-06-27T05:15:08.441" v="901" actId="1076"/>
          <ac:picMkLst>
            <pc:docMk/>
            <pc:sldMk cId="231458165" sldId="289"/>
            <ac:picMk id="2" creationId="{72997D8A-9003-234F-BFBF-72F975D8E016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18:53.728" v="2989" actId="47"/>
        <pc:sldMkLst>
          <pc:docMk/>
          <pc:sldMk cId="1950042391" sldId="290"/>
        </pc:sldMkLst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5" creationId="{5A364CB6-357B-8A11-6C33-AE32FE80B104}"/>
          </ac:spMkLst>
        </pc:spChg>
        <pc:spChg chg="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8" creationId="{E0CFC2A9-FD64-8F6F-162B-D03D5E400778}"/>
          </ac:spMkLst>
        </pc:spChg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9" creationId="{971D4D2A-C828-7749-4648-8CD85C830989}"/>
          </ac:spMkLst>
        </pc:spChg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10" creationId="{AD0A53FE-EE81-D782-DA82-47E0D1A0DAD4}"/>
          </ac:spMkLst>
        </pc:spChg>
        <pc:picChg chg="add del mod">
          <ac:chgData name="Stewart Gale" userId="3647ddd2-6040-41ae-a96d-232c23482af8" providerId="ADAL" clId="{3C5BCE9C-9D19-4B1D-AFB9-DEA7A47B8F53}" dt="2022-06-27T11:15:20.601" v="2530" actId="21"/>
          <ac:picMkLst>
            <pc:docMk/>
            <pc:sldMk cId="1950042391" sldId="290"/>
            <ac:picMk id="6" creationId="{AF54F8C3-98B8-DDE8-4621-D59E0D9FF53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27:49.250" v="3677" actId="47"/>
        <pc:sldMkLst>
          <pc:docMk/>
          <pc:sldMk cId="736029022" sldId="291"/>
        </pc:sldMkLst>
        <pc:spChg chg="del mod">
          <ac:chgData name="Stewart Gale" userId="3647ddd2-6040-41ae-a96d-232c23482af8" providerId="ADAL" clId="{3C5BCE9C-9D19-4B1D-AFB9-DEA7A47B8F53}" dt="2022-06-27T11:24:18.921" v="3331" actId="21"/>
          <ac:spMkLst>
            <pc:docMk/>
            <pc:sldMk cId="736029022" sldId="291"/>
            <ac:spMk id="5" creationId="{4C68F3EB-6F9B-82A1-03E6-3AC511105C7B}"/>
          </ac:spMkLst>
        </pc:spChg>
        <pc:spChg chg="add del mod">
          <ac:chgData name="Stewart Gale" userId="3647ddd2-6040-41ae-a96d-232c23482af8" providerId="ADAL" clId="{3C5BCE9C-9D19-4B1D-AFB9-DEA7A47B8F53}" dt="2022-06-27T11:23:43.321" v="3250" actId="21"/>
          <ac:spMkLst>
            <pc:docMk/>
            <pc:sldMk cId="736029022" sldId="291"/>
            <ac:spMk id="6" creationId="{8969CE0D-52B7-82A4-B73B-445AFDAA5C6F}"/>
          </ac:spMkLst>
        </pc:spChg>
        <pc:spChg chg="add del mod">
          <ac:chgData name="Stewart Gale" userId="3647ddd2-6040-41ae-a96d-232c23482af8" providerId="ADAL" clId="{3C5BCE9C-9D19-4B1D-AFB9-DEA7A47B8F53}" dt="2022-06-27T11:24:49.903" v="3360" actId="21"/>
          <ac:spMkLst>
            <pc:docMk/>
            <pc:sldMk cId="736029022" sldId="291"/>
            <ac:spMk id="8" creationId="{84023AD0-0537-66FD-F8C0-DF4CBF0DF2B0}"/>
          </ac:spMkLst>
        </pc:spChg>
        <pc:spChg chg="add del mod">
          <ac:chgData name="Stewart Gale" userId="3647ddd2-6040-41ae-a96d-232c23482af8" providerId="ADAL" clId="{3C5BCE9C-9D19-4B1D-AFB9-DEA7A47B8F53}" dt="2022-06-27T11:24:49.903" v="3360" actId="21"/>
          <ac:spMkLst>
            <pc:docMk/>
            <pc:sldMk cId="736029022" sldId="291"/>
            <ac:spMk id="11" creationId="{4F5DF516-0A21-51D4-8007-4BBAA492E5A6}"/>
          </ac:spMkLst>
        </pc:spChg>
        <pc:picChg chg="mod">
          <ac:chgData name="Stewart Gale" userId="3647ddd2-6040-41ae-a96d-232c23482af8" providerId="ADAL" clId="{3C5BCE9C-9D19-4B1D-AFB9-DEA7A47B8F53}" dt="2022-06-27T05:29:22.097" v="1223" actId="1076"/>
          <ac:picMkLst>
            <pc:docMk/>
            <pc:sldMk cId="736029022" sldId="291"/>
            <ac:picMk id="2" creationId="{72997D8A-9003-234F-BFBF-72F975D8E016}"/>
          </ac:picMkLst>
        </pc:picChg>
        <pc:picChg chg="add del mod">
          <ac:chgData name="Stewart Gale" userId="3647ddd2-6040-41ae-a96d-232c23482af8" providerId="ADAL" clId="{3C5BCE9C-9D19-4B1D-AFB9-DEA7A47B8F53}" dt="2022-06-27T11:24:49.903" v="3360" actId="21"/>
          <ac:picMkLst>
            <pc:docMk/>
            <pc:sldMk cId="736029022" sldId="291"/>
            <ac:picMk id="9" creationId="{1FB84CDC-AFDD-6BD4-50F7-58023CD8B021}"/>
          </ac:picMkLst>
        </pc:picChg>
      </pc:sldChg>
      <pc:sldChg chg="addSp delSp modSp new del mod ord">
        <pc:chgData name="Stewart Gale" userId="3647ddd2-6040-41ae-a96d-232c23482af8" providerId="ADAL" clId="{3C5BCE9C-9D19-4B1D-AFB9-DEA7A47B8F53}" dt="2022-06-27T06:10:21.561" v="1469" actId="47"/>
        <pc:sldMkLst>
          <pc:docMk/>
          <pc:sldMk cId="331047131" sldId="292"/>
        </pc:sldMkLst>
        <pc:spChg chg="del mod">
          <ac:chgData name="Stewart Gale" userId="3647ddd2-6040-41ae-a96d-232c23482af8" providerId="ADAL" clId="{3C5BCE9C-9D19-4B1D-AFB9-DEA7A47B8F53}" dt="2022-06-27T05:58:32.458" v="1345" actId="478"/>
          <ac:spMkLst>
            <pc:docMk/>
            <pc:sldMk cId="331047131" sldId="292"/>
            <ac:spMk id="2" creationId="{E65CA02B-FE45-CF2C-F5CE-73C51732E99E}"/>
          </ac:spMkLst>
        </pc:spChg>
        <pc:spChg chg="del">
          <ac:chgData name="Stewart Gale" userId="3647ddd2-6040-41ae-a96d-232c23482af8" providerId="ADAL" clId="{3C5BCE9C-9D19-4B1D-AFB9-DEA7A47B8F53}" dt="2022-06-27T05:58:32.458" v="1345" actId="478"/>
          <ac:spMkLst>
            <pc:docMk/>
            <pc:sldMk cId="331047131" sldId="292"/>
            <ac:spMk id="3" creationId="{E15F6602-ED3E-6EBD-F21D-286DA8B75D29}"/>
          </ac:spMkLst>
        </pc:spChg>
        <pc:spChg chg="add mod">
          <ac:chgData name="Stewart Gale" userId="3647ddd2-6040-41ae-a96d-232c23482af8" providerId="ADAL" clId="{3C5BCE9C-9D19-4B1D-AFB9-DEA7A47B8F53}" dt="2022-06-27T05:59:18.719" v="1369" actId="20577"/>
          <ac:spMkLst>
            <pc:docMk/>
            <pc:sldMk cId="331047131" sldId="292"/>
            <ac:spMk id="5" creationId="{4E921626-56A3-2198-EB17-654E3C23613D}"/>
          </ac:spMkLst>
        </pc:spChg>
      </pc:sldChg>
      <pc:sldChg chg="addSp delSp modSp new del mod ord">
        <pc:chgData name="Stewart Gale" userId="3647ddd2-6040-41ae-a96d-232c23482af8" providerId="ADAL" clId="{3C5BCE9C-9D19-4B1D-AFB9-DEA7A47B8F53}" dt="2022-06-27T06:10:22.498" v="1470" actId="47"/>
        <pc:sldMkLst>
          <pc:docMk/>
          <pc:sldMk cId="3807826878" sldId="293"/>
        </pc:sldMkLst>
        <pc:spChg chg="del mod">
          <ac:chgData name="Stewart Gale" userId="3647ddd2-6040-41ae-a96d-232c23482af8" providerId="ADAL" clId="{3C5BCE9C-9D19-4B1D-AFB9-DEA7A47B8F53}" dt="2022-06-27T05:59:33.939" v="1372" actId="478"/>
          <ac:spMkLst>
            <pc:docMk/>
            <pc:sldMk cId="3807826878" sldId="293"/>
            <ac:spMk id="2" creationId="{5D8A6748-79D3-D7C8-6629-68E137D53D03}"/>
          </ac:spMkLst>
        </pc:spChg>
        <pc:spChg chg="del mod">
          <ac:chgData name="Stewart Gale" userId="3647ddd2-6040-41ae-a96d-232c23482af8" providerId="ADAL" clId="{3C5BCE9C-9D19-4B1D-AFB9-DEA7A47B8F53}" dt="2022-06-27T05:59:33.939" v="1372" actId="478"/>
          <ac:spMkLst>
            <pc:docMk/>
            <pc:sldMk cId="3807826878" sldId="293"/>
            <ac:spMk id="3" creationId="{B8C9CCF2-B31E-E3F3-0A5E-E0AFA8E39CC9}"/>
          </ac:spMkLst>
        </pc:spChg>
        <pc:spChg chg="add mod">
          <ac:chgData name="Stewart Gale" userId="3647ddd2-6040-41ae-a96d-232c23482af8" providerId="ADAL" clId="{3C5BCE9C-9D19-4B1D-AFB9-DEA7A47B8F53}" dt="2022-06-27T05:59:51.482" v="1377" actId="14100"/>
          <ac:spMkLst>
            <pc:docMk/>
            <pc:sldMk cId="3807826878" sldId="293"/>
            <ac:spMk id="6" creationId="{943F10FF-B1D5-7832-8D11-8A38A6B7571D}"/>
          </ac:spMkLst>
        </pc:spChg>
        <pc:picChg chg="add mod">
          <ac:chgData name="Stewart Gale" userId="3647ddd2-6040-41ae-a96d-232c23482af8" providerId="ADAL" clId="{3C5BCE9C-9D19-4B1D-AFB9-DEA7A47B8F53}" dt="2022-06-27T05:59:36.652" v="1374" actId="1076"/>
          <ac:picMkLst>
            <pc:docMk/>
            <pc:sldMk cId="3807826878" sldId="293"/>
            <ac:picMk id="4" creationId="{B88BCC0E-F6AD-1791-5D1C-42DCF98A2941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5.729" v="1617" actId="47"/>
        <pc:sldMkLst>
          <pc:docMk/>
          <pc:sldMk cId="3672252222" sldId="294"/>
        </pc:sldMkLst>
        <pc:spChg chg="del mod">
          <ac:chgData name="Stewart Gale" userId="3647ddd2-6040-41ae-a96d-232c23482af8" providerId="ADAL" clId="{3C5BCE9C-9D19-4B1D-AFB9-DEA7A47B8F53}" dt="2022-06-27T05:59:55.479" v="1380" actId="478"/>
          <ac:spMkLst>
            <pc:docMk/>
            <pc:sldMk cId="3672252222" sldId="294"/>
            <ac:spMk id="2" creationId="{BF35D901-9A35-5500-1C3C-630FF499D0E8}"/>
          </ac:spMkLst>
        </pc:spChg>
        <pc:spChg chg="del">
          <ac:chgData name="Stewart Gale" userId="3647ddd2-6040-41ae-a96d-232c23482af8" providerId="ADAL" clId="{3C5BCE9C-9D19-4B1D-AFB9-DEA7A47B8F53}" dt="2022-06-27T05:59:55.479" v="1380" actId="478"/>
          <ac:spMkLst>
            <pc:docMk/>
            <pc:sldMk cId="3672252222" sldId="294"/>
            <ac:spMk id="3" creationId="{A7CD27B4-15AB-0D0D-5EE9-2E87F36995D0}"/>
          </ac:spMkLst>
        </pc:spChg>
        <pc:spChg chg="add mod">
          <ac:chgData name="Stewart Gale" userId="3647ddd2-6040-41ae-a96d-232c23482af8" providerId="ADAL" clId="{3C5BCE9C-9D19-4B1D-AFB9-DEA7A47B8F53}" dt="2022-06-27T06:12:20.122" v="1512" actId="21"/>
          <ac:spMkLst>
            <pc:docMk/>
            <pc:sldMk cId="3672252222" sldId="294"/>
            <ac:spMk id="5" creationId="{0AE9C9CF-28F4-3282-407D-AD96389F4ED7}"/>
          </ac:spMkLst>
        </pc:spChg>
        <pc:picChg chg="add del mod">
          <ac:chgData name="Stewart Gale" userId="3647ddd2-6040-41ae-a96d-232c23482af8" providerId="ADAL" clId="{3C5BCE9C-9D19-4B1D-AFB9-DEA7A47B8F53}" dt="2022-06-27T06:14:46.276" v="1574" actId="21"/>
          <ac:picMkLst>
            <pc:docMk/>
            <pc:sldMk cId="3672252222" sldId="294"/>
            <ac:picMk id="6" creationId="{AAE610C4-75B3-1467-A82F-E4403928D5D1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5.200" v="1616" actId="47"/>
        <pc:sldMkLst>
          <pc:docMk/>
          <pc:sldMk cId="2498299440" sldId="295"/>
        </pc:sldMkLst>
        <pc:spChg chg="del mod">
          <ac:chgData name="Stewart Gale" userId="3647ddd2-6040-41ae-a96d-232c23482af8" providerId="ADAL" clId="{3C5BCE9C-9D19-4B1D-AFB9-DEA7A47B8F53}" dt="2022-06-27T06:00:45.289" v="1393" actId="478"/>
          <ac:spMkLst>
            <pc:docMk/>
            <pc:sldMk cId="2498299440" sldId="295"/>
            <ac:spMk id="2" creationId="{501FFCB6-2886-B7CF-91DA-2E2E94FE1C19}"/>
          </ac:spMkLst>
        </pc:spChg>
        <pc:spChg chg="del mod">
          <ac:chgData name="Stewart Gale" userId="3647ddd2-6040-41ae-a96d-232c23482af8" providerId="ADAL" clId="{3C5BCE9C-9D19-4B1D-AFB9-DEA7A47B8F53}" dt="2022-06-27T06:00:45.289" v="1393" actId="478"/>
          <ac:spMkLst>
            <pc:docMk/>
            <pc:sldMk cId="2498299440" sldId="295"/>
            <ac:spMk id="3" creationId="{82B5CAA6-A7DE-4164-125A-A057D4BDD22B}"/>
          </ac:spMkLst>
        </pc:spChg>
        <pc:spChg chg="add mod">
          <ac:chgData name="Stewart Gale" userId="3647ddd2-6040-41ae-a96d-232c23482af8" providerId="ADAL" clId="{3C5BCE9C-9D19-4B1D-AFB9-DEA7A47B8F53}" dt="2022-06-27T06:00:48.871" v="1395" actId="1076"/>
          <ac:spMkLst>
            <pc:docMk/>
            <pc:sldMk cId="2498299440" sldId="295"/>
            <ac:spMk id="5" creationId="{8267E602-6420-247B-4611-7894564C61CD}"/>
          </ac:spMkLst>
        </pc:spChg>
        <pc:picChg chg="add del mod">
          <ac:chgData name="Stewart Gale" userId="3647ddd2-6040-41ae-a96d-232c23482af8" providerId="ADAL" clId="{3C5BCE9C-9D19-4B1D-AFB9-DEA7A47B8F53}" dt="2022-06-27T06:16:01.630" v="1592" actId="21"/>
          <ac:picMkLst>
            <pc:docMk/>
            <pc:sldMk cId="2498299440" sldId="295"/>
            <ac:picMk id="6" creationId="{DFF687D6-F72B-B85D-8C5A-6B8CECE48800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4.467" v="1615" actId="47"/>
        <pc:sldMkLst>
          <pc:docMk/>
          <pc:sldMk cId="3278500201" sldId="296"/>
        </pc:sldMkLst>
        <pc:spChg chg="del mod">
          <ac:chgData name="Stewart Gale" userId="3647ddd2-6040-41ae-a96d-232c23482af8" providerId="ADAL" clId="{3C5BCE9C-9D19-4B1D-AFB9-DEA7A47B8F53}" dt="2022-06-27T06:00:59.119" v="1400" actId="478"/>
          <ac:spMkLst>
            <pc:docMk/>
            <pc:sldMk cId="3278500201" sldId="296"/>
            <ac:spMk id="2" creationId="{F16ECE1F-31EF-94FD-5A45-3C93351EFF55}"/>
          </ac:spMkLst>
        </pc:spChg>
        <pc:spChg chg="del">
          <ac:chgData name="Stewart Gale" userId="3647ddd2-6040-41ae-a96d-232c23482af8" providerId="ADAL" clId="{3C5BCE9C-9D19-4B1D-AFB9-DEA7A47B8F53}" dt="2022-06-27T06:00:59.119" v="1400" actId="478"/>
          <ac:spMkLst>
            <pc:docMk/>
            <pc:sldMk cId="3278500201" sldId="296"/>
            <ac:spMk id="3" creationId="{5CE55541-0AC5-61B8-89BC-03033E5694A2}"/>
          </ac:spMkLst>
        </pc:spChg>
        <pc:spChg chg="add mod">
          <ac:chgData name="Stewart Gale" userId="3647ddd2-6040-41ae-a96d-232c23482af8" providerId="ADAL" clId="{3C5BCE9C-9D19-4B1D-AFB9-DEA7A47B8F53}" dt="2022-06-27T06:01:15.100" v="1402" actId="1076"/>
          <ac:spMkLst>
            <pc:docMk/>
            <pc:sldMk cId="3278500201" sldId="296"/>
            <ac:spMk id="5" creationId="{11DC3041-40C5-128B-C303-BF7F09E48841}"/>
          </ac:spMkLst>
        </pc:spChg>
        <pc:spChg chg="add del mod">
          <ac:chgData name="Stewart Gale" userId="3647ddd2-6040-41ae-a96d-232c23482af8" providerId="ADAL" clId="{3C5BCE9C-9D19-4B1D-AFB9-DEA7A47B8F53}" dt="2022-06-27T06:16:28.497" v="1600" actId="21"/>
          <ac:spMkLst>
            <pc:docMk/>
            <pc:sldMk cId="3278500201" sldId="296"/>
            <ac:spMk id="9" creationId="{005F4ABA-76E3-8805-5BF0-AB1D6C53FEC3}"/>
          </ac:spMkLst>
        </pc:spChg>
        <pc:picChg chg="add del mod">
          <ac:chgData name="Stewart Gale" userId="3647ddd2-6040-41ae-a96d-232c23482af8" providerId="ADAL" clId="{3C5BCE9C-9D19-4B1D-AFB9-DEA7A47B8F53}" dt="2022-06-27T06:16:19.199" v="1597" actId="21"/>
          <ac:picMkLst>
            <pc:docMk/>
            <pc:sldMk cId="3278500201" sldId="296"/>
            <ac:picMk id="6" creationId="{3D0F10C2-A44B-7660-9B7C-D647DF984715}"/>
          </ac:picMkLst>
        </pc:picChg>
        <pc:picChg chg="add del mod">
          <ac:chgData name="Stewart Gale" userId="3647ddd2-6040-41ae-a96d-232c23482af8" providerId="ADAL" clId="{3C5BCE9C-9D19-4B1D-AFB9-DEA7A47B8F53}" dt="2022-06-27T06:16:28.497" v="1600" actId="21"/>
          <ac:picMkLst>
            <pc:docMk/>
            <pc:sldMk cId="3278500201" sldId="296"/>
            <ac:picMk id="7" creationId="{21C08FD0-CEA3-B855-BD03-014B396B9ED9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3:48.840" v="4055" actId="47"/>
        <pc:sldMkLst>
          <pc:docMk/>
          <pc:sldMk cId="92226528" sldId="297"/>
        </pc:sldMkLst>
        <pc:spChg chg="del">
          <ac:chgData name="Stewart Gale" userId="3647ddd2-6040-41ae-a96d-232c23482af8" providerId="ADAL" clId="{3C5BCE9C-9D19-4B1D-AFB9-DEA7A47B8F53}" dt="2022-06-27T06:11:47.684" v="1497" actId="478"/>
          <ac:spMkLst>
            <pc:docMk/>
            <pc:sldMk cId="92226528" sldId="297"/>
            <ac:spMk id="4" creationId="{7D1EFE41-8D7C-2389-6775-6649A306AB02}"/>
          </ac:spMkLst>
        </pc:spChg>
        <pc:spChg chg="del">
          <ac:chgData name="Stewart Gale" userId="3647ddd2-6040-41ae-a96d-232c23482af8" providerId="ADAL" clId="{3C5BCE9C-9D19-4B1D-AFB9-DEA7A47B8F53}" dt="2022-06-27T06:11:47.684" v="1497" actId="478"/>
          <ac:spMkLst>
            <pc:docMk/>
            <pc:sldMk cId="92226528" sldId="297"/>
            <ac:spMk id="6" creationId="{EFBAA38A-6637-C080-D579-211781F5BC79}"/>
          </ac:spMkLst>
        </pc:spChg>
        <pc:spChg chg="mod">
          <ac:chgData name="Stewart Gale" userId="3647ddd2-6040-41ae-a96d-232c23482af8" providerId="ADAL" clId="{3C5BCE9C-9D19-4B1D-AFB9-DEA7A47B8F53}" dt="2022-06-27T06:11:45.683" v="1496" actId="20577"/>
          <ac:spMkLst>
            <pc:docMk/>
            <pc:sldMk cId="92226528" sldId="297"/>
            <ac:spMk id="7" creationId="{5BE19C46-C4ED-DF15-3BEA-59AB27133090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8" creationId="{6834EA2F-5478-AD70-BBD8-7A3593BD014F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9" creationId="{96ECA26A-33CB-CC99-8D7E-495B262F2CAE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11" creationId="{08A28E01-A69A-0D41-AECA-7DD765AE8B9C}"/>
          </ac:spMkLst>
        </pc:spChg>
        <pc:picChg chg="add del mod">
          <ac:chgData name="Stewart Gale" userId="3647ddd2-6040-41ae-a96d-232c23482af8" providerId="ADAL" clId="{3C5BCE9C-9D19-4B1D-AFB9-DEA7A47B8F53}" dt="2022-06-27T11:31:55.179" v="3927" actId="21"/>
          <ac:picMkLst>
            <pc:docMk/>
            <pc:sldMk cId="92226528" sldId="297"/>
            <ac:picMk id="12" creationId="{C445FA4B-6B1E-843D-4837-2E41DE1ACCF4}"/>
          </ac:picMkLst>
        </pc:picChg>
      </pc:sldChg>
      <pc:sldChg chg="delSp new del mod">
        <pc:chgData name="Stewart Gale" userId="3647ddd2-6040-41ae-a96d-232c23482af8" providerId="ADAL" clId="{3C5BCE9C-9D19-4B1D-AFB9-DEA7A47B8F53}" dt="2022-06-27T06:02:02.659" v="1413" actId="47"/>
        <pc:sldMkLst>
          <pc:docMk/>
          <pc:sldMk cId="1879162058" sldId="297"/>
        </pc:sldMkLst>
        <pc:spChg chg="del">
          <ac:chgData name="Stewart Gale" userId="3647ddd2-6040-41ae-a96d-232c23482af8" providerId="ADAL" clId="{3C5BCE9C-9D19-4B1D-AFB9-DEA7A47B8F53}" dt="2022-06-27T06:01:44.481" v="1410" actId="478"/>
          <ac:spMkLst>
            <pc:docMk/>
            <pc:sldMk cId="1879162058" sldId="297"/>
            <ac:spMk id="2" creationId="{C201DF69-EAB2-2DE8-9C1D-82DF6DE5D4D0}"/>
          </ac:spMkLst>
        </pc:spChg>
        <pc:spChg chg="del">
          <ac:chgData name="Stewart Gale" userId="3647ddd2-6040-41ae-a96d-232c23482af8" providerId="ADAL" clId="{3C5BCE9C-9D19-4B1D-AFB9-DEA7A47B8F53}" dt="2022-06-27T06:01:44.481" v="1410" actId="478"/>
          <ac:spMkLst>
            <pc:docMk/>
            <pc:sldMk cId="1879162058" sldId="297"/>
            <ac:spMk id="3" creationId="{F09D9C19-315C-BC6D-5DD7-43E0CD8E5637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36:41.012" v="4228" actId="47"/>
        <pc:sldMkLst>
          <pc:docMk/>
          <pc:sldMk cId="861882313" sldId="298"/>
        </pc:sldMkLst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8" creationId="{6834EA2F-5478-AD70-BBD8-7A3593BD014F}"/>
          </ac:spMkLst>
        </pc:spChg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9" creationId="{96ECA26A-33CB-CC99-8D7E-495B262F2CAE}"/>
          </ac:spMkLst>
        </pc:spChg>
        <pc:spChg chg="add mod">
          <ac:chgData name="Stewart Gale" userId="3647ddd2-6040-41ae-a96d-232c23482af8" providerId="ADAL" clId="{3C5BCE9C-9D19-4B1D-AFB9-DEA7A47B8F53}" dt="2022-06-27T06:15:55.375" v="1591" actId="6549"/>
          <ac:spMkLst>
            <pc:docMk/>
            <pc:sldMk cId="861882313" sldId="298"/>
            <ac:spMk id="10" creationId="{2BA63B32-EE55-BC75-92F7-43D30E47F555}"/>
          </ac:spMkLst>
        </pc:spChg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11" creationId="{08A28E01-A69A-0D41-AECA-7DD765AE8B9C}"/>
          </ac:spMkLst>
        </pc:spChg>
        <pc:picChg chg="del">
          <ac:chgData name="Stewart Gale" userId="3647ddd2-6040-41ae-a96d-232c23482af8" providerId="ADAL" clId="{3C5BCE9C-9D19-4B1D-AFB9-DEA7A47B8F53}" dt="2022-06-27T06:15:04.710" v="1579" actId="478"/>
          <ac:picMkLst>
            <pc:docMk/>
            <pc:sldMk cId="861882313" sldId="298"/>
            <ac:picMk id="12" creationId="{C445FA4B-6B1E-843D-4837-2E41DE1ACCF4}"/>
          </ac:picMkLst>
        </pc:picChg>
        <pc:picChg chg="add mod">
          <ac:chgData name="Stewart Gale" userId="3647ddd2-6040-41ae-a96d-232c23482af8" providerId="ADAL" clId="{3C5BCE9C-9D19-4B1D-AFB9-DEA7A47B8F53}" dt="2022-06-27T11:36:04.030" v="4177" actId="1076"/>
          <ac:picMkLst>
            <pc:docMk/>
            <pc:sldMk cId="861882313" sldId="298"/>
            <ac:picMk id="13" creationId="{03FA2C37-499B-D9E3-A549-71A3BB4BA85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9:05.054" v="4336" actId="47"/>
        <pc:sldMkLst>
          <pc:docMk/>
          <pc:sldMk cId="1385060699" sldId="299"/>
        </pc:sldMkLst>
        <pc:spChg chg="add mod">
          <ac:chgData name="Stewart Gale" userId="3647ddd2-6040-41ae-a96d-232c23482af8" providerId="ADAL" clId="{3C5BCE9C-9D19-4B1D-AFB9-DEA7A47B8F53}" dt="2022-06-27T06:16:51.900" v="1614" actId="14100"/>
          <ac:spMkLst>
            <pc:docMk/>
            <pc:sldMk cId="1385060699" sldId="299"/>
            <ac:spMk id="9" creationId="{5832737E-89D4-3152-E84E-4CFC8467AC05}"/>
          </ac:spMkLst>
        </pc:spChg>
        <pc:spChg chg="del">
          <ac:chgData name="Stewart Gale" userId="3647ddd2-6040-41ae-a96d-232c23482af8" providerId="ADAL" clId="{3C5BCE9C-9D19-4B1D-AFB9-DEA7A47B8F53}" dt="2022-06-27T06:16:14.603" v="1596" actId="478"/>
          <ac:spMkLst>
            <pc:docMk/>
            <pc:sldMk cId="1385060699" sldId="299"/>
            <ac:spMk id="10" creationId="{2BA63B32-EE55-BC75-92F7-43D30E47F555}"/>
          </ac:spMkLst>
        </pc:spChg>
        <pc:picChg chg="add mod">
          <ac:chgData name="Stewart Gale" userId="3647ddd2-6040-41ae-a96d-232c23482af8" providerId="ADAL" clId="{3C5BCE9C-9D19-4B1D-AFB9-DEA7A47B8F53}" dt="2022-06-27T06:16:49.488" v="1613" actId="1076"/>
          <ac:picMkLst>
            <pc:docMk/>
            <pc:sldMk cId="1385060699" sldId="299"/>
            <ac:picMk id="6" creationId="{469D2B8A-4B21-56BB-E5F4-4D9667C257ED}"/>
          </ac:picMkLst>
        </pc:picChg>
        <pc:picChg chg="add mod">
          <ac:chgData name="Stewart Gale" userId="3647ddd2-6040-41ae-a96d-232c23482af8" providerId="ADAL" clId="{3C5BCE9C-9D19-4B1D-AFB9-DEA7A47B8F53}" dt="2022-06-27T11:38:41.750" v="4301" actId="1076"/>
          <ac:picMkLst>
            <pc:docMk/>
            <pc:sldMk cId="1385060699" sldId="299"/>
            <ac:picMk id="8" creationId="{D69DF087-08A5-4EF6-B2AA-0B723EEC4A56}"/>
          </ac:picMkLst>
        </pc:picChg>
        <pc:picChg chg="del">
          <ac:chgData name="Stewart Gale" userId="3647ddd2-6040-41ae-a96d-232c23482af8" providerId="ADAL" clId="{3C5BCE9C-9D19-4B1D-AFB9-DEA7A47B8F53}" dt="2022-06-27T06:16:14.603" v="1596" actId="478"/>
          <ac:picMkLst>
            <pc:docMk/>
            <pc:sldMk cId="1385060699" sldId="299"/>
            <ac:picMk id="13" creationId="{03FA2C37-499B-D9E3-A549-71A3BB4BA854}"/>
          </ac:picMkLst>
        </pc:picChg>
      </pc:sldChg>
      <pc:sldChg chg="addSp delSp modSp add mod modAnim">
        <pc:chgData name="Stewart Gale" userId="3647ddd2-6040-41ae-a96d-232c23482af8" providerId="ADAL" clId="{3C5BCE9C-9D19-4B1D-AFB9-DEA7A47B8F53}" dt="2022-06-27T11:10:05.197" v="1881" actId="1076"/>
        <pc:sldMkLst>
          <pc:docMk/>
          <pc:sldMk cId="268554065" sldId="300"/>
        </pc:sldMkLst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6" creationId="{AEEBB798-8062-B5AD-37C2-5EEC381FEDC0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8" creationId="{289AB96A-B0FE-762E-03C4-CDB9FC2257E5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0" creationId="{ADA46D84-CEA3-BAAD-E76D-9CE5FD2348E0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2" creationId="{875DB803-F47B-FF55-39CD-2CFE403F028C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4" creationId="{DEDA3ECC-9D5E-6121-6FCF-AB76A7243E4C}"/>
          </ac:spMkLst>
        </pc:spChg>
        <pc:spChg chg="add mod">
          <ac:chgData name="Stewart Gale" userId="3647ddd2-6040-41ae-a96d-232c23482af8" providerId="ADAL" clId="{3C5BCE9C-9D19-4B1D-AFB9-DEA7A47B8F53}" dt="2022-06-27T11:04:36.453" v="1747" actId="14100"/>
          <ac:spMkLst>
            <pc:docMk/>
            <pc:sldMk cId="268554065" sldId="300"/>
            <ac:spMk id="15" creationId="{6257EEFC-6171-0633-CD5C-615CCAD5926C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6" creationId="{AE4D7BAF-3E3E-9BC1-C296-D5D41E48A805}"/>
          </ac:spMkLst>
        </pc:spChg>
        <pc:spChg chg="add mod">
          <ac:chgData name="Stewart Gale" userId="3647ddd2-6040-41ae-a96d-232c23482af8" providerId="ADAL" clId="{3C5BCE9C-9D19-4B1D-AFB9-DEA7A47B8F53}" dt="2022-06-27T11:10:05.197" v="1881" actId="1076"/>
          <ac:spMkLst>
            <pc:docMk/>
            <pc:sldMk cId="268554065" sldId="300"/>
            <ac:spMk id="17" creationId="{9C8ED05C-7730-8CFA-06F7-62D26C831631}"/>
          </ac:spMkLst>
        </pc:spChg>
        <pc:spChg chg="add mod">
          <ac:chgData name="Stewart Gale" userId="3647ddd2-6040-41ae-a96d-232c23482af8" providerId="ADAL" clId="{3C5BCE9C-9D19-4B1D-AFB9-DEA7A47B8F53}" dt="2022-06-27T11:10:05.197" v="1881" actId="1076"/>
          <ac:spMkLst>
            <pc:docMk/>
            <pc:sldMk cId="268554065" sldId="300"/>
            <ac:spMk id="18" creationId="{9526F935-28D4-EAE1-88C2-96A555F1DFC9}"/>
          </ac:spMkLst>
        </pc:spChg>
        <pc:spChg chg="add mod">
          <ac:chgData name="Stewart Gale" userId="3647ddd2-6040-41ae-a96d-232c23482af8" providerId="ADAL" clId="{3C5BCE9C-9D19-4B1D-AFB9-DEA7A47B8F53}" dt="2022-06-27T11:10:05.197" v="1881" actId="1076"/>
          <ac:spMkLst>
            <pc:docMk/>
            <pc:sldMk cId="268554065" sldId="300"/>
            <ac:spMk id="19" creationId="{913E0EA2-E4F3-0E01-8A7C-E260FC30E250}"/>
          </ac:spMkLst>
        </pc:spChg>
        <pc:spChg chg="add mod">
          <ac:chgData name="Stewart Gale" userId="3647ddd2-6040-41ae-a96d-232c23482af8" providerId="ADAL" clId="{3C5BCE9C-9D19-4B1D-AFB9-DEA7A47B8F53}" dt="2022-06-27T11:04:39.267" v="1748" actId="1076"/>
          <ac:spMkLst>
            <pc:docMk/>
            <pc:sldMk cId="268554065" sldId="300"/>
            <ac:spMk id="20" creationId="{D3F6F4A4-CCC9-F5E4-94AC-B8D87DCBA5EF}"/>
          </ac:spMkLst>
        </pc:spChg>
        <pc:spChg chg="add mod">
          <ac:chgData name="Stewart Gale" userId="3647ddd2-6040-41ae-a96d-232c23482af8" providerId="ADAL" clId="{3C5BCE9C-9D19-4B1D-AFB9-DEA7A47B8F53}" dt="2022-06-27T11:04:31.445" v="1745" actId="1076"/>
          <ac:spMkLst>
            <pc:docMk/>
            <pc:sldMk cId="268554065" sldId="300"/>
            <ac:spMk id="21" creationId="{FA1CBED9-E0FD-E711-64C1-F4EDA1FEF1F9}"/>
          </ac:spMkLst>
        </pc:spChg>
        <pc:picChg chg="mod">
          <ac:chgData name="Stewart Gale" userId="3647ddd2-6040-41ae-a96d-232c23482af8" providerId="ADAL" clId="{3C5BCE9C-9D19-4B1D-AFB9-DEA7A47B8F53}" dt="2022-06-27T11:03:56.535" v="1731" actId="1076"/>
          <ac:picMkLst>
            <pc:docMk/>
            <pc:sldMk cId="268554065" sldId="300"/>
            <ac:picMk id="2" creationId="{72997D8A-9003-234F-BFBF-72F975D8E016}"/>
          </ac:picMkLst>
        </pc:picChg>
        <pc:picChg chg="add del mod modCrop">
          <ac:chgData name="Stewart Gale" userId="3647ddd2-6040-41ae-a96d-232c23482af8" providerId="ADAL" clId="{3C5BCE9C-9D19-4B1D-AFB9-DEA7A47B8F53}" dt="2022-06-27T11:00:40.117" v="1639" actId="478"/>
          <ac:picMkLst>
            <pc:docMk/>
            <pc:sldMk cId="268554065" sldId="300"/>
            <ac:picMk id="3" creationId="{EAE74C29-A44D-E2D3-2116-96993420112A}"/>
          </ac:picMkLst>
        </pc:picChg>
        <pc:picChg chg="add mod modCrop">
          <ac:chgData name="Stewart Gale" userId="3647ddd2-6040-41ae-a96d-232c23482af8" providerId="ADAL" clId="{3C5BCE9C-9D19-4B1D-AFB9-DEA7A47B8F53}" dt="2022-06-27T11:00:50.171" v="1642" actId="1076"/>
          <ac:picMkLst>
            <pc:docMk/>
            <pc:sldMk cId="268554065" sldId="300"/>
            <ac:picMk id="11" creationId="{2B206683-E1A1-1E65-4FE9-F5686DC1E773}"/>
          </ac:picMkLst>
        </pc:picChg>
        <pc:picChg chg="add mod">
          <ac:chgData name="Stewart Gale" userId="3647ddd2-6040-41ae-a96d-232c23482af8" providerId="ADAL" clId="{3C5BCE9C-9D19-4B1D-AFB9-DEA7A47B8F53}" dt="2022-06-27T11:00:59.684" v="1646" actId="14100"/>
          <ac:picMkLst>
            <pc:docMk/>
            <pc:sldMk cId="268554065" sldId="300"/>
            <ac:picMk id="13" creationId="{8EE1A8CB-0373-205F-B8D8-FE1DFF220E01}"/>
          </ac:picMkLst>
        </pc:picChg>
      </pc:sldChg>
      <pc:sldChg chg="addSp delSp modSp add mod addAnim delAnim modAnim">
        <pc:chgData name="Stewart Gale" userId="3647ddd2-6040-41ae-a96d-232c23482af8" providerId="ADAL" clId="{3C5BCE9C-9D19-4B1D-AFB9-DEA7A47B8F53}" dt="2022-06-27T11:09:20.183" v="1873"/>
        <pc:sldMkLst>
          <pc:docMk/>
          <pc:sldMk cId="2259586924" sldId="301"/>
        </pc:sldMkLst>
        <pc:spChg chg="del mod">
          <ac:chgData name="Stewart Gale" userId="3647ddd2-6040-41ae-a96d-232c23482af8" providerId="ADAL" clId="{3C5BCE9C-9D19-4B1D-AFB9-DEA7A47B8F53}" dt="2022-06-27T11:05:24.754" v="1759" actId="478"/>
          <ac:spMkLst>
            <pc:docMk/>
            <pc:sldMk cId="2259586924" sldId="301"/>
            <ac:spMk id="4" creationId="{D8418DD8-D8E9-0236-9DE0-BB1191329F02}"/>
          </ac:spMkLst>
        </pc:spChg>
        <pc:spChg chg="add mod">
          <ac:chgData name="Stewart Gale" userId="3647ddd2-6040-41ae-a96d-232c23482af8" providerId="ADAL" clId="{3C5BCE9C-9D19-4B1D-AFB9-DEA7A47B8F53}" dt="2022-06-27T11:09:11.457" v="1871" actId="1076"/>
          <ac:spMkLst>
            <pc:docMk/>
            <pc:sldMk cId="2259586924" sldId="301"/>
            <ac:spMk id="14" creationId="{A3EAFB09-9E27-83D5-C881-7379480A67E1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5" creationId="{6257EEFC-6171-0633-CD5C-615CCAD5926C}"/>
          </ac:spMkLst>
        </pc:spChg>
        <pc:spChg chg="add mod">
          <ac:chgData name="Stewart Gale" userId="3647ddd2-6040-41ae-a96d-232c23482af8" providerId="ADAL" clId="{3C5BCE9C-9D19-4B1D-AFB9-DEA7A47B8F53}" dt="2022-06-27T11:09:05.239" v="1869" actId="1076"/>
          <ac:spMkLst>
            <pc:docMk/>
            <pc:sldMk cId="2259586924" sldId="301"/>
            <ac:spMk id="16" creationId="{F6F0D184-DC7F-8189-F5EF-5BE25A89938D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7" creationId="{9C8ED05C-7730-8CFA-06F7-62D26C831631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8" creationId="{9526F935-28D4-EAE1-88C2-96A555F1DFC9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9" creationId="{913E0EA2-E4F3-0E01-8A7C-E260FC30E250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20" creationId="{D3F6F4A4-CCC9-F5E4-94AC-B8D87DCBA5EF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21" creationId="{FA1CBED9-E0FD-E711-64C1-F4EDA1FEF1F9}"/>
          </ac:spMkLst>
        </pc:spChg>
        <pc:spChg chg="add mod">
          <ac:chgData name="Stewart Gale" userId="3647ddd2-6040-41ae-a96d-232c23482af8" providerId="ADAL" clId="{3C5BCE9C-9D19-4B1D-AFB9-DEA7A47B8F53}" dt="2022-06-27T11:09:05.239" v="1869" actId="1076"/>
          <ac:spMkLst>
            <pc:docMk/>
            <pc:sldMk cId="2259586924" sldId="301"/>
            <ac:spMk id="22" creationId="{1A3DEE16-1404-8124-70BA-DF5491AD43EA}"/>
          </ac:spMkLst>
        </pc:spChg>
        <pc:spChg chg="add mod">
          <ac:chgData name="Stewart Gale" userId="3647ddd2-6040-41ae-a96d-232c23482af8" providerId="ADAL" clId="{3C5BCE9C-9D19-4B1D-AFB9-DEA7A47B8F53}" dt="2022-06-27T11:09:05.239" v="1869" actId="1076"/>
          <ac:spMkLst>
            <pc:docMk/>
            <pc:sldMk cId="2259586924" sldId="301"/>
            <ac:spMk id="23" creationId="{DCFA69D4-0736-4C95-EB8E-B86C1F4A091E}"/>
          </ac:spMkLst>
        </pc:spChg>
        <pc:spChg chg="add mod">
          <ac:chgData name="Stewart Gale" userId="3647ddd2-6040-41ae-a96d-232c23482af8" providerId="ADAL" clId="{3C5BCE9C-9D19-4B1D-AFB9-DEA7A47B8F53}" dt="2022-06-27T11:09:11.457" v="1871" actId="1076"/>
          <ac:spMkLst>
            <pc:docMk/>
            <pc:sldMk cId="2259586924" sldId="301"/>
            <ac:spMk id="24" creationId="{05CABC45-7E2D-16D6-BD64-82F97A198D2D}"/>
          </ac:spMkLst>
        </pc:spChg>
        <pc:spChg chg="add mod">
          <ac:chgData name="Stewart Gale" userId="3647ddd2-6040-41ae-a96d-232c23482af8" providerId="ADAL" clId="{3C5BCE9C-9D19-4B1D-AFB9-DEA7A47B8F53}" dt="2022-06-27T11:09:11.457" v="1871" actId="1076"/>
          <ac:spMkLst>
            <pc:docMk/>
            <pc:sldMk cId="2259586924" sldId="301"/>
            <ac:spMk id="25" creationId="{94D54E70-7362-72F5-2096-4BDEC21134D5}"/>
          </ac:spMkLst>
        </pc:spChg>
        <pc:spChg chg="add mod">
          <ac:chgData name="Stewart Gale" userId="3647ddd2-6040-41ae-a96d-232c23482af8" providerId="ADAL" clId="{3C5BCE9C-9D19-4B1D-AFB9-DEA7A47B8F53}" dt="2022-06-27T11:07:29.467" v="1827" actId="20577"/>
          <ac:spMkLst>
            <pc:docMk/>
            <pc:sldMk cId="2259586924" sldId="301"/>
            <ac:spMk id="26" creationId="{DEF84E04-AB3D-C9B7-6F74-3CB78AF0D195}"/>
          </ac:spMkLst>
        </pc:spChg>
        <pc:picChg chg="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2" creationId="{72997D8A-9003-234F-BFBF-72F975D8E016}"/>
          </ac:picMkLst>
        </pc:picChg>
        <pc:picChg chg="add mod">
          <ac:chgData name="Stewart Gale" userId="3647ddd2-6040-41ae-a96d-232c23482af8" providerId="ADAL" clId="{3C5BCE9C-9D19-4B1D-AFB9-DEA7A47B8F53}" dt="2022-06-27T11:05:54.218" v="1766" actId="14100"/>
          <ac:picMkLst>
            <pc:docMk/>
            <pc:sldMk cId="2259586924" sldId="301"/>
            <ac:picMk id="3" creationId="{7A4DFFBB-8076-4186-A353-FE41A0EBC951}"/>
          </ac:picMkLst>
        </pc:picChg>
        <pc:picChg chg="add 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11" creationId="{2B206683-E1A1-1E65-4FE9-F5686DC1E773}"/>
          </ac:picMkLst>
        </pc:picChg>
        <pc:picChg chg="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13" creationId="{8EE1A8CB-0373-205F-B8D8-FE1DFF220E01}"/>
          </ac:picMkLst>
        </pc:picChg>
      </pc:sldChg>
      <pc:sldChg chg="addSp delSp modSp add mod">
        <pc:chgData name="Stewart Gale" userId="3647ddd2-6040-41ae-a96d-232c23482af8" providerId="ADAL" clId="{3C5BCE9C-9D19-4B1D-AFB9-DEA7A47B8F53}" dt="2022-06-27T11:14:58.891" v="2526" actId="113"/>
        <pc:sldMkLst>
          <pc:docMk/>
          <pc:sldMk cId="466863617" sldId="302"/>
        </pc:sldMkLst>
        <pc:spChg chg="add mod">
          <ac:chgData name="Stewart Gale" userId="3647ddd2-6040-41ae-a96d-232c23482af8" providerId="ADAL" clId="{3C5BCE9C-9D19-4B1D-AFB9-DEA7A47B8F53}" dt="2022-06-27T11:14:55.001" v="2525" actId="1076"/>
          <ac:spMkLst>
            <pc:docMk/>
            <pc:sldMk cId="466863617" sldId="302"/>
            <ac:spMk id="4" creationId="{F4D130D6-9AAA-BA02-8674-11F6632AAEB5}"/>
          </ac:spMkLst>
        </pc:spChg>
        <pc:spChg chg="add mod">
          <ac:chgData name="Stewart Gale" userId="3647ddd2-6040-41ae-a96d-232c23482af8" providerId="ADAL" clId="{3C5BCE9C-9D19-4B1D-AFB9-DEA7A47B8F53}" dt="2022-06-27T11:14:49.808" v="2523" actId="14100"/>
          <ac:spMkLst>
            <pc:docMk/>
            <pc:sldMk cId="466863617" sldId="302"/>
            <ac:spMk id="5" creationId="{7A7B385D-B6A9-466F-82D9-0E3B605B956E}"/>
          </ac:spMkLst>
        </pc:spChg>
        <pc:spChg chg="add mod">
          <ac:chgData name="Stewart Gale" userId="3647ddd2-6040-41ae-a96d-232c23482af8" providerId="ADAL" clId="{3C5BCE9C-9D19-4B1D-AFB9-DEA7A47B8F53}" dt="2022-06-27T11:14:52.840" v="2524" actId="1076"/>
          <ac:spMkLst>
            <pc:docMk/>
            <pc:sldMk cId="466863617" sldId="302"/>
            <ac:spMk id="6" creationId="{DA2223E6-0959-9A01-2522-0CD95F8B14C6}"/>
          </ac:spMkLst>
        </pc:spChg>
        <pc:spChg chg="add del mod">
          <ac:chgData name="Stewart Gale" userId="3647ddd2-6040-41ae-a96d-232c23482af8" providerId="ADAL" clId="{3C5BCE9C-9D19-4B1D-AFB9-DEA7A47B8F53}" dt="2022-06-27T11:12:25.188" v="2046" actId="478"/>
          <ac:spMkLst>
            <pc:docMk/>
            <pc:sldMk cId="466863617" sldId="302"/>
            <ac:spMk id="7" creationId="{EBA8F448-6313-B82C-4394-A93F063C8A3D}"/>
          </ac:spMkLst>
        </pc:spChg>
        <pc:spChg chg="add mod">
          <ac:chgData name="Stewart Gale" userId="3647ddd2-6040-41ae-a96d-232c23482af8" providerId="ADAL" clId="{3C5BCE9C-9D19-4B1D-AFB9-DEA7A47B8F53}" dt="2022-06-27T11:14:58.891" v="2526" actId="113"/>
          <ac:spMkLst>
            <pc:docMk/>
            <pc:sldMk cId="466863617" sldId="302"/>
            <ac:spMk id="8" creationId="{FAADFF7B-9CB7-0F24-E810-C60BF9AB6CA3}"/>
          </ac:spMkLst>
        </pc:spChg>
        <pc:spChg chg="add mod">
          <ac:chgData name="Stewart Gale" userId="3647ddd2-6040-41ae-a96d-232c23482af8" providerId="ADAL" clId="{3C5BCE9C-9D19-4B1D-AFB9-DEA7A47B8F53}" dt="2022-06-27T11:09:48.166" v="1880" actId="20577"/>
          <ac:spMkLst>
            <pc:docMk/>
            <pc:sldMk cId="466863617" sldId="302"/>
            <ac:spMk id="9" creationId="{CBBB8359-1879-04A5-3F5D-C7A1E9B947C3}"/>
          </ac:spMkLst>
        </pc:spChg>
        <pc:picChg chg="mod">
          <ac:chgData name="Stewart Gale" userId="3647ddd2-6040-41ae-a96d-232c23482af8" providerId="ADAL" clId="{3C5BCE9C-9D19-4B1D-AFB9-DEA7A47B8F53}" dt="2022-06-27T11:14:11.119" v="2385" actId="1076"/>
          <ac:picMkLst>
            <pc:docMk/>
            <pc:sldMk cId="466863617" sldId="302"/>
            <ac:picMk id="3" creationId="{7A4DFFBB-8076-4186-A353-FE41A0EBC951}"/>
          </ac:picMkLst>
        </pc:picChg>
      </pc:sldChg>
      <pc:sldChg chg="addSp modSp add mod">
        <pc:chgData name="Stewart Gale" userId="3647ddd2-6040-41ae-a96d-232c23482af8" providerId="ADAL" clId="{3C5BCE9C-9D19-4B1D-AFB9-DEA7A47B8F53}" dt="2022-06-27T11:20:29.837" v="3012" actId="1076"/>
        <pc:sldMkLst>
          <pc:docMk/>
          <pc:sldMk cId="1073424223" sldId="303"/>
        </pc:sldMkLst>
        <pc:spChg chg="add mod">
          <ac:chgData name="Stewart Gale" userId="3647ddd2-6040-41ae-a96d-232c23482af8" providerId="ADAL" clId="{3C5BCE9C-9D19-4B1D-AFB9-DEA7A47B8F53}" dt="2022-06-27T11:20:29.837" v="3012" actId="1076"/>
          <ac:spMkLst>
            <pc:docMk/>
            <pc:sldMk cId="1073424223" sldId="303"/>
            <ac:spMk id="4" creationId="{A89296E4-0F3A-D25C-F4B6-BABC4CC5F8FF}"/>
          </ac:spMkLst>
        </pc:spChg>
        <pc:spChg chg="add mod">
          <ac:chgData name="Stewart Gale" userId="3647ddd2-6040-41ae-a96d-232c23482af8" providerId="ADAL" clId="{3C5BCE9C-9D19-4B1D-AFB9-DEA7A47B8F53}" dt="2022-06-27T11:20:18.491" v="3009"/>
          <ac:spMkLst>
            <pc:docMk/>
            <pc:sldMk cId="1073424223" sldId="303"/>
            <ac:spMk id="5" creationId="{1DDC8D7B-08E7-C45B-2215-14FA7564B185}"/>
          </ac:spMkLst>
        </pc:spChg>
        <pc:picChg chg="mod">
          <ac:chgData name="Stewart Gale" userId="3647ddd2-6040-41ae-a96d-232c23482af8" providerId="ADAL" clId="{3C5BCE9C-9D19-4B1D-AFB9-DEA7A47B8F53}" dt="2022-06-27T11:20:20.980" v="3010" actId="14100"/>
          <ac:picMkLst>
            <pc:docMk/>
            <pc:sldMk cId="1073424223" sldId="303"/>
            <ac:picMk id="3" creationId="{7A4DFFBB-8076-4186-A353-FE41A0EBC951}"/>
          </ac:picMkLst>
        </pc:picChg>
      </pc:sldChg>
      <pc:sldChg chg="addSp delSp modSp add mod modAnim">
        <pc:chgData name="Stewart Gale" userId="3647ddd2-6040-41ae-a96d-232c23482af8" providerId="ADAL" clId="{3C5BCE9C-9D19-4B1D-AFB9-DEA7A47B8F53}" dt="2022-06-27T11:18:51.155" v="2988"/>
        <pc:sldMkLst>
          <pc:docMk/>
          <pc:sldMk cId="3827324080" sldId="304"/>
        </pc:sldMkLst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4" creationId="{F4D130D6-9AAA-BA02-8674-11F6632AAEB5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5" creationId="{7A7B385D-B6A9-466F-82D9-0E3B605B956E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6" creationId="{DA2223E6-0959-9A01-2522-0CD95F8B14C6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8" creationId="{FAADFF7B-9CB7-0F24-E810-C60BF9AB6CA3}"/>
          </ac:spMkLst>
        </pc:spChg>
        <pc:spChg chg="add mod">
          <ac:chgData name="Stewart Gale" userId="3647ddd2-6040-41ae-a96d-232c23482af8" providerId="ADAL" clId="{3C5BCE9C-9D19-4B1D-AFB9-DEA7A47B8F53}" dt="2022-06-27T11:18:45.401" v="2986" actId="1076"/>
          <ac:spMkLst>
            <pc:docMk/>
            <pc:sldMk cId="3827324080" sldId="304"/>
            <ac:spMk id="10" creationId="{222FBBC2-31AF-465E-D8FF-D4F61FD1D214}"/>
          </ac:spMkLst>
        </pc:spChg>
        <pc:spChg chg="add mod">
          <ac:chgData name="Stewart Gale" userId="3647ddd2-6040-41ae-a96d-232c23482af8" providerId="ADAL" clId="{3C5BCE9C-9D19-4B1D-AFB9-DEA7A47B8F53}" dt="2022-06-27T11:16:38.562" v="2672" actId="20577"/>
          <ac:spMkLst>
            <pc:docMk/>
            <pc:sldMk cId="3827324080" sldId="304"/>
            <ac:spMk id="11" creationId="{E5A5B461-8BFF-0056-B0A2-BA975E96D693}"/>
          </ac:spMkLst>
        </pc:spChg>
        <pc:spChg chg="add mod">
          <ac:chgData name="Stewart Gale" userId="3647ddd2-6040-41ae-a96d-232c23482af8" providerId="ADAL" clId="{3C5BCE9C-9D19-4B1D-AFB9-DEA7A47B8F53}" dt="2022-06-27T11:18:45.401" v="2986" actId="1076"/>
          <ac:spMkLst>
            <pc:docMk/>
            <pc:sldMk cId="3827324080" sldId="304"/>
            <ac:spMk id="13" creationId="{81934546-068B-8896-2519-4D6FA4F6D5C6}"/>
          </ac:spMkLst>
        </pc:spChg>
        <pc:spChg chg="add mod">
          <ac:chgData name="Stewart Gale" userId="3647ddd2-6040-41ae-a96d-232c23482af8" providerId="ADAL" clId="{3C5BCE9C-9D19-4B1D-AFB9-DEA7A47B8F53}" dt="2022-06-27T11:18:42.682" v="2985" actId="1076"/>
          <ac:spMkLst>
            <pc:docMk/>
            <pc:sldMk cId="3827324080" sldId="304"/>
            <ac:spMk id="14" creationId="{378DB1D3-AC0B-DCE1-EB0C-A07BED46941B}"/>
          </ac:spMkLst>
        </pc:spChg>
        <pc:picChg chg="add mod">
          <ac:chgData name="Stewart Gale" userId="3647ddd2-6040-41ae-a96d-232c23482af8" providerId="ADAL" clId="{3C5BCE9C-9D19-4B1D-AFB9-DEA7A47B8F53}" dt="2022-06-27T11:18:45.401" v="2986" actId="1076"/>
          <ac:picMkLst>
            <pc:docMk/>
            <pc:sldMk cId="3827324080" sldId="304"/>
            <ac:picMk id="12" creationId="{BD27B86D-5D17-F1BF-4339-B89A0BF2FEB4}"/>
          </ac:picMkLst>
        </pc:picChg>
      </pc:sldChg>
      <pc:sldChg chg="addSp delSp modSp add mod">
        <pc:chgData name="Stewart Gale" userId="3647ddd2-6040-41ae-a96d-232c23482af8" providerId="ADAL" clId="{3C5BCE9C-9D19-4B1D-AFB9-DEA7A47B8F53}" dt="2022-06-27T11:24:10.058" v="3330" actId="14100"/>
        <pc:sldMkLst>
          <pc:docMk/>
          <pc:sldMk cId="207158779" sldId="305"/>
        </pc:sldMkLst>
        <pc:spChg chg="del">
          <ac:chgData name="Stewart Gale" userId="3647ddd2-6040-41ae-a96d-232c23482af8" providerId="ADAL" clId="{3C5BCE9C-9D19-4B1D-AFB9-DEA7A47B8F53}" dt="2022-06-27T11:20:43.160" v="3015" actId="478"/>
          <ac:spMkLst>
            <pc:docMk/>
            <pc:sldMk cId="207158779" sldId="305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20:46.509" v="3017" actId="20577"/>
          <ac:spMkLst>
            <pc:docMk/>
            <pc:sldMk cId="207158779" sldId="305"/>
            <ac:spMk id="5" creationId="{1DDC8D7B-08E7-C45B-2215-14FA7564B185}"/>
          </ac:spMkLst>
        </pc:spChg>
        <pc:spChg chg="add mod">
          <ac:chgData name="Stewart Gale" userId="3647ddd2-6040-41ae-a96d-232c23482af8" providerId="ADAL" clId="{3C5BCE9C-9D19-4B1D-AFB9-DEA7A47B8F53}" dt="2022-06-27T11:21:37.681" v="3102" actId="113"/>
          <ac:spMkLst>
            <pc:docMk/>
            <pc:sldMk cId="207158779" sldId="305"/>
            <ac:spMk id="6" creationId="{27F33AFE-42F0-95AF-B1A5-4C5637544FB4}"/>
          </ac:spMkLst>
        </pc:spChg>
        <pc:spChg chg="add mod">
          <ac:chgData name="Stewart Gale" userId="3647ddd2-6040-41ae-a96d-232c23482af8" providerId="ADAL" clId="{3C5BCE9C-9D19-4B1D-AFB9-DEA7A47B8F53}" dt="2022-06-27T11:22:43.250" v="3124" actId="20577"/>
          <ac:spMkLst>
            <pc:docMk/>
            <pc:sldMk cId="207158779" sldId="305"/>
            <ac:spMk id="7" creationId="{D1D8EE21-5889-1DDE-3182-29A8C0BFB805}"/>
          </ac:spMkLst>
        </pc:spChg>
        <pc:spChg chg="add del mod">
          <ac:chgData name="Stewart Gale" userId="3647ddd2-6040-41ae-a96d-232c23482af8" providerId="ADAL" clId="{3C5BCE9C-9D19-4B1D-AFB9-DEA7A47B8F53}" dt="2022-06-27T11:22:20.039" v="3115" actId="478"/>
          <ac:spMkLst>
            <pc:docMk/>
            <pc:sldMk cId="207158779" sldId="305"/>
            <ac:spMk id="8" creationId="{2E688618-1BC6-E2AC-D3D9-518BBB2636A6}"/>
          </ac:spMkLst>
        </pc:spChg>
        <pc:spChg chg="add mod">
          <ac:chgData name="Stewart Gale" userId="3647ddd2-6040-41ae-a96d-232c23482af8" providerId="ADAL" clId="{3C5BCE9C-9D19-4B1D-AFB9-DEA7A47B8F53}" dt="2022-06-27T11:23:47.030" v="3251" actId="1076"/>
          <ac:spMkLst>
            <pc:docMk/>
            <pc:sldMk cId="207158779" sldId="305"/>
            <ac:spMk id="9" creationId="{11C0A1D2-410A-8846-F18B-F184B9D1CEA0}"/>
          </ac:spMkLst>
        </pc:spChg>
        <pc:spChg chg="add mod">
          <ac:chgData name="Stewart Gale" userId="3647ddd2-6040-41ae-a96d-232c23482af8" providerId="ADAL" clId="{3C5BCE9C-9D19-4B1D-AFB9-DEA7A47B8F53}" dt="2022-06-27T11:24:06.864" v="3329" actId="113"/>
          <ac:spMkLst>
            <pc:docMk/>
            <pc:sldMk cId="207158779" sldId="305"/>
            <ac:spMk id="10" creationId="{1E958B79-3563-5D42-9B22-527BCB11FE5A}"/>
          </ac:spMkLst>
        </pc:spChg>
        <pc:picChg chg="mod">
          <ac:chgData name="Stewart Gale" userId="3647ddd2-6040-41ae-a96d-232c23482af8" providerId="ADAL" clId="{3C5BCE9C-9D19-4B1D-AFB9-DEA7A47B8F53}" dt="2022-06-27T11:24:10.058" v="3330" actId="14100"/>
          <ac:picMkLst>
            <pc:docMk/>
            <pc:sldMk cId="207158779" sldId="305"/>
            <ac:picMk id="3" creationId="{7A4DFFBB-8076-4186-A353-FE41A0EBC951}"/>
          </ac:picMkLst>
        </pc:picChg>
      </pc:sldChg>
      <pc:sldChg chg="addSp delSp modSp add mod">
        <pc:chgData name="Stewart Gale" userId="3647ddd2-6040-41ae-a96d-232c23482af8" providerId="ADAL" clId="{3C5BCE9C-9D19-4B1D-AFB9-DEA7A47B8F53}" dt="2022-06-27T11:28:28.592" v="3694" actId="1038"/>
        <pc:sldMkLst>
          <pc:docMk/>
          <pc:sldMk cId="2837179424" sldId="306"/>
        </pc:sldMkLst>
        <pc:spChg chg="add mod">
          <ac:chgData name="Stewart Gale" userId="3647ddd2-6040-41ae-a96d-232c23482af8" providerId="ADAL" clId="{3C5BCE9C-9D19-4B1D-AFB9-DEA7A47B8F53}" dt="2022-06-27T11:28:21.444" v="3687" actId="1076"/>
          <ac:spMkLst>
            <pc:docMk/>
            <pc:sldMk cId="2837179424" sldId="306"/>
            <ac:spMk id="4" creationId="{D908A803-F6A4-95DB-A653-62781E5EB98F}"/>
          </ac:spMkLst>
        </pc:spChg>
        <pc:spChg chg="add mod">
          <ac:chgData name="Stewart Gale" userId="3647ddd2-6040-41ae-a96d-232c23482af8" providerId="ADAL" clId="{3C5BCE9C-9D19-4B1D-AFB9-DEA7A47B8F53}" dt="2022-06-27T11:28:10.663" v="3683" actId="20577"/>
          <ac:spMkLst>
            <pc:docMk/>
            <pc:sldMk cId="2837179424" sldId="306"/>
            <ac:spMk id="6" creationId="{F2AFE2E9-468C-F7A2-FC32-FEC36820F0DD}"/>
          </ac:spMkLst>
        </pc:spChg>
        <pc:spChg chg="add del mod">
          <ac:chgData name="Stewart Gale" userId="3647ddd2-6040-41ae-a96d-232c23482af8" providerId="ADAL" clId="{3C5BCE9C-9D19-4B1D-AFB9-DEA7A47B8F53}" dt="2022-06-27T11:27:46.962" v="3676" actId="478"/>
          <ac:spMkLst>
            <pc:docMk/>
            <pc:sldMk cId="2837179424" sldId="306"/>
            <ac:spMk id="8" creationId="{594889E5-9E8C-8C07-D61B-19E08856DDF2}"/>
          </ac:spMkLst>
        </pc:spChg>
        <pc:picChg chg="mod">
          <ac:chgData name="Stewart Gale" userId="3647ddd2-6040-41ae-a96d-232c23482af8" providerId="ADAL" clId="{3C5BCE9C-9D19-4B1D-AFB9-DEA7A47B8F53}" dt="2022-06-27T11:28:28.592" v="3694" actId="1038"/>
          <ac:picMkLst>
            <pc:docMk/>
            <pc:sldMk cId="2837179424" sldId="306"/>
            <ac:picMk id="3" creationId="{7A4DFFBB-8076-4186-A353-FE41A0EBC951}"/>
          </ac:picMkLst>
        </pc:picChg>
        <pc:picChg chg="add mod">
          <ac:chgData name="Stewart Gale" userId="3647ddd2-6040-41ae-a96d-232c23482af8" providerId="ADAL" clId="{3C5BCE9C-9D19-4B1D-AFB9-DEA7A47B8F53}" dt="2022-06-27T11:28:16.911" v="3686" actId="1076"/>
          <ac:picMkLst>
            <pc:docMk/>
            <pc:sldMk cId="2837179424" sldId="306"/>
            <ac:picMk id="7" creationId="{8F0A57AF-091D-30DB-FC2E-C670412E3B1E}"/>
          </ac:picMkLst>
        </pc:picChg>
      </pc:sldChg>
      <pc:sldChg chg="addSp delSp modSp add mod">
        <pc:chgData name="Stewart Gale" userId="3647ddd2-6040-41ae-a96d-232c23482af8" providerId="ADAL" clId="{3C5BCE9C-9D19-4B1D-AFB9-DEA7A47B8F53}" dt="2022-06-27T11:30:47.881" v="3901" actId="1076"/>
        <pc:sldMkLst>
          <pc:docMk/>
          <pc:sldMk cId="3251409895" sldId="307"/>
        </pc:sldMkLst>
        <pc:spChg chg="del">
          <ac:chgData name="Stewart Gale" userId="3647ddd2-6040-41ae-a96d-232c23482af8" providerId="ADAL" clId="{3C5BCE9C-9D19-4B1D-AFB9-DEA7A47B8F53}" dt="2022-06-27T11:28:41.811" v="3696" actId="478"/>
          <ac:spMkLst>
            <pc:docMk/>
            <pc:sldMk cId="3251409895" sldId="307"/>
            <ac:spMk id="4" creationId="{D908A803-F6A4-95DB-A653-62781E5EB98F}"/>
          </ac:spMkLst>
        </pc:spChg>
        <pc:spChg chg="del">
          <ac:chgData name="Stewart Gale" userId="3647ddd2-6040-41ae-a96d-232c23482af8" providerId="ADAL" clId="{3C5BCE9C-9D19-4B1D-AFB9-DEA7A47B8F53}" dt="2022-06-27T11:28:41.811" v="3696" actId="478"/>
          <ac:spMkLst>
            <pc:docMk/>
            <pc:sldMk cId="3251409895" sldId="307"/>
            <ac:spMk id="6" creationId="{F2AFE2E9-468C-F7A2-FC32-FEC36820F0DD}"/>
          </ac:spMkLst>
        </pc:spChg>
        <pc:spChg chg="add mod">
          <ac:chgData name="Stewart Gale" userId="3647ddd2-6040-41ae-a96d-232c23482af8" providerId="ADAL" clId="{3C5BCE9C-9D19-4B1D-AFB9-DEA7A47B8F53}" dt="2022-06-27T11:29:47.850" v="3841" actId="113"/>
          <ac:spMkLst>
            <pc:docMk/>
            <pc:sldMk cId="3251409895" sldId="307"/>
            <ac:spMk id="8" creationId="{D95444F3-63E5-96C4-BE07-3CA0551D5068}"/>
          </ac:spMkLst>
        </pc:spChg>
        <pc:spChg chg="add del mod">
          <ac:chgData name="Stewart Gale" userId="3647ddd2-6040-41ae-a96d-232c23482af8" providerId="ADAL" clId="{3C5BCE9C-9D19-4B1D-AFB9-DEA7A47B8F53}" dt="2022-06-27T11:29:01.532" v="3700" actId="478"/>
          <ac:spMkLst>
            <pc:docMk/>
            <pc:sldMk cId="3251409895" sldId="307"/>
            <ac:spMk id="9" creationId="{5F6DF051-4ADC-C6B2-EAA4-8FAEE61DE23E}"/>
          </ac:spMkLst>
        </pc:spChg>
        <pc:spChg chg="add mod">
          <ac:chgData name="Stewart Gale" userId="3647ddd2-6040-41ae-a96d-232c23482af8" providerId="ADAL" clId="{3C5BCE9C-9D19-4B1D-AFB9-DEA7A47B8F53}" dt="2022-06-27T11:30:47.881" v="3901" actId="1076"/>
          <ac:spMkLst>
            <pc:docMk/>
            <pc:sldMk cId="3251409895" sldId="307"/>
            <ac:spMk id="11" creationId="{ABF0C00E-EAE9-7241-677F-B0700DB09590}"/>
          </ac:spMkLst>
        </pc:spChg>
        <pc:picChg chg="del">
          <ac:chgData name="Stewart Gale" userId="3647ddd2-6040-41ae-a96d-232c23482af8" providerId="ADAL" clId="{3C5BCE9C-9D19-4B1D-AFB9-DEA7A47B8F53}" dt="2022-06-27T11:28:41.811" v="3696" actId="478"/>
          <ac:picMkLst>
            <pc:docMk/>
            <pc:sldMk cId="3251409895" sldId="307"/>
            <ac:picMk id="7" creationId="{8F0A57AF-091D-30DB-FC2E-C670412E3B1E}"/>
          </ac:picMkLst>
        </pc:picChg>
        <pc:picChg chg="add mod">
          <ac:chgData name="Stewart Gale" userId="3647ddd2-6040-41ae-a96d-232c23482af8" providerId="ADAL" clId="{3C5BCE9C-9D19-4B1D-AFB9-DEA7A47B8F53}" dt="2022-06-27T11:30:07.485" v="3846" actId="1076"/>
          <ac:picMkLst>
            <pc:docMk/>
            <pc:sldMk cId="3251409895" sldId="307"/>
            <ac:picMk id="10" creationId="{90A9CC07-EFED-1C3B-81FC-1E3DA4309E32}"/>
          </ac:picMkLst>
        </pc:picChg>
      </pc:sldChg>
      <pc:sldChg chg="modSp add mod ord">
        <pc:chgData name="Stewart Gale" userId="3647ddd2-6040-41ae-a96d-232c23482af8" providerId="ADAL" clId="{3C5BCE9C-9D19-4B1D-AFB9-DEA7A47B8F53}" dt="2022-06-27T11:31:28.790" v="3919" actId="1076"/>
        <pc:sldMkLst>
          <pc:docMk/>
          <pc:sldMk cId="3248699935" sldId="308"/>
        </pc:sldMkLst>
        <pc:spChg chg="mod">
          <ac:chgData name="Stewart Gale" userId="3647ddd2-6040-41ae-a96d-232c23482af8" providerId="ADAL" clId="{3C5BCE9C-9D19-4B1D-AFB9-DEA7A47B8F53}" dt="2022-06-27T11:31:28.790" v="3919" actId="1076"/>
          <ac:spMkLst>
            <pc:docMk/>
            <pc:sldMk cId="3248699935" sldId="308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31:03.374" v="3908" actId="20577"/>
          <ac:spMkLst>
            <pc:docMk/>
            <pc:sldMk cId="3248699935" sldId="308"/>
            <ac:spMk id="5" creationId="{1DDC8D7B-08E7-C45B-2215-14FA7564B185}"/>
          </ac:spMkLst>
        </pc:spChg>
      </pc:sldChg>
      <pc:sldChg chg="addSp delSp modSp add mod">
        <pc:chgData name="Stewart Gale" userId="3647ddd2-6040-41ae-a96d-232c23482af8" providerId="ADAL" clId="{3C5BCE9C-9D19-4B1D-AFB9-DEA7A47B8F53}" dt="2022-06-27T11:37:09.146" v="4239" actId="1076"/>
        <pc:sldMkLst>
          <pc:docMk/>
          <pc:sldMk cId="1409524247" sldId="309"/>
        </pc:sldMkLst>
        <pc:spChg chg="del">
          <ac:chgData name="Stewart Gale" userId="3647ddd2-6040-41ae-a96d-232c23482af8" providerId="ADAL" clId="{3C5BCE9C-9D19-4B1D-AFB9-DEA7A47B8F53}" dt="2022-06-27T11:31:43.032" v="3924" actId="478"/>
          <ac:spMkLst>
            <pc:docMk/>
            <pc:sldMk cId="1409524247" sldId="309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31:40.533" v="3923" actId="20577"/>
          <ac:spMkLst>
            <pc:docMk/>
            <pc:sldMk cId="1409524247" sldId="309"/>
            <ac:spMk id="5" creationId="{1DDC8D7B-08E7-C45B-2215-14FA7564B185}"/>
          </ac:spMkLst>
        </pc:spChg>
        <pc:spChg chg="add mod">
          <ac:chgData name="Stewart Gale" userId="3647ddd2-6040-41ae-a96d-232c23482af8" providerId="ADAL" clId="{3C5BCE9C-9D19-4B1D-AFB9-DEA7A47B8F53}" dt="2022-06-27T11:32:09.085" v="3938" actId="20577"/>
          <ac:spMkLst>
            <pc:docMk/>
            <pc:sldMk cId="1409524247" sldId="309"/>
            <ac:spMk id="6" creationId="{FB15E9A5-9828-F48A-5957-80B53E5D5D98}"/>
          </ac:spMkLst>
        </pc:spChg>
        <pc:spChg chg="add mod">
          <ac:chgData name="Stewart Gale" userId="3647ddd2-6040-41ae-a96d-232c23482af8" providerId="ADAL" clId="{3C5BCE9C-9D19-4B1D-AFB9-DEA7A47B8F53}" dt="2022-06-27T11:32:27.168" v="3961" actId="113"/>
          <ac:spMkLst>
            <pc:docMk/>
            <pc:sldMk cId="1409524247" sldId="309"/>
            <ac:spMk id="7" creationId="{7FD21A4E-7FCC-7543-7725-4D67E6C3E29E}"/>
          </ac:spMkLst>
        </pc:spChg>
        <pc:spChg chg="add mod">
          <ac:chgData name="Stewart Gale" userId="3647ddd2-6040-41ae-a96d-232c23482af8" providerId="ADAL" clId="{3C5BCE9C-9D19-4B1D-AFB9-DEA7A47B8F53}" dt="2022-06-27T11:37:05.135" v="4236" actId="14100"/>
          <ac:spMkLst>
            <pc:docMk/>
            <pc:sldMk cId="1409524247" sldId="309"/>
            <ac:spMk id="8" creationId="{9581E11C-C9BE-843E-0FF0-E8114CD2945B}"/>
          </ac:spMkLst>
        </pc:spChg>
        <pc:picChg chg="add mod modCrop">
          <ac:chgData name="Stewart Gale" userId="3647ddd2-6040-41ae-a96d-232c23482af8" providerId="ADAL" clId="{3C5BCE9C-9D19-4B1D-AFB9-DEA7A47B8F53}" dt="2022-06-27T11:37:09.146" v="4239" actId="1076"/>
          <ac:picMkLst>
            <pc:docMk/>
            <pc:sldMk cId="1409524247" sldId="309"/>
            <ac:picMk id="9" creationId="{F82B39D9-211A-F4A0-33BE-28E5EC267397}"/>
          </ac:picMkLst>
        </pc:picChg>
      </pc:sldChg>
      <pc:sldChg chg="addSp delSp modSp add mod">
        <pc:chgData name="Stewart Gale" userId="3647ddd2-6040-41ae-a96d-232c23482af8" providerId="ADAL" clId="{3C5BCE9C-9D19-4B1D-AFB9-DEA7A47B8F53}" dt="2022-06-27T11:39:01.444" v="4334" actId="1076"/>
        <pc:sldMkLst>
          <pc:docMk/>
          <pc:sldMk cId="990203607" sldId="310"/>
        </pc:sldMkLst>
        <pc:spChg chg="add mod">
          <ac:chgData name="Stewart Gale" userId="3647ddd2-6040-41ae-a96d-232c23482af8" providerId="ADAL" clId="{3C5BCE9C-9D19-4B1D-AFB9-DEA7A47B8F53}" dt="2022-06-27T11:37:18.248" v="4248" actId="1076"/>
          <ac:spMkLst>
            <pc:docMk/>
            <pc:sldMk cId="990203607" sldId="310"/>
            <ac:spMk id="6" creationId="{F0756DF8-DD45-80AB-85EA-B8929EEB235F}"/>
          </ac:spMkLst>
        </pc:spChg>
        <pc:spChg chg="add mod">
          <ac:chgData name="Stewart Gale" userId="3647ddd2-6040-41ae-a96d-232c23482af8" providerId="ADAL" clId="{3C5BCE9C-9D19-4B1D-AFB9-DEA7A47B8F53}" dt="2022-06-27T11:38:56.218" v="4331" actId="113"/>
          <ac:spMkLst>
            <pc:docMk/>
            <pc:sldMk cId="990203607" sldId="310"/>
            <ac:spMk id="8" creationId="{17858DDC-940E-5500-C497-4DC73DEE1EB1}"/>
          </ac:spMkLst>
        </pc:spChg>
        <pc:picChg chg="add del mod">
          <ac:chgData name="Stewart Gale" userId="3647ddd2-6040-41ae-a96d-232c23482af8" providerId="ADAL" clId="{3C5BCE9C-9D19-4B1D-AFB9-DEA7A47B8F53}" dt="2022-06-27T11:36:36.809" v="4227" actId="478"/>
          <ac:picMkLst>
            <pc:docMk/>
            <pc:sldMk cId="990203607" sldId="310"/>
            <ac:picMk id="7" creationId="{09261BC6-DCE2-EE29-E6A5-B0FCF844D45C}"/>
          </ac:picMkLst>
        </pc:picChg>
        <pc:picChg chg="add mod modCrop">
          <ac:chgData name="Stewart Gale" userId="3647ddd2-6040-41ae-a96d-232c23482af8" providerId="ADAL" clId="{3C5BCE9C-9D19-4B1D-AFB9-DEA7A47B8F53}" dt="2022-06-27T11:39:01.444" v="4334" actId="1076"/>
          <ac:picMkLst>
            <pc:docMk/>
            <pc:sldMk cId="990203607" sldId="310"/>
            <ac:picMk id="9" creationId="{1E3A05B7-6A0F-A5C9-4B2E-7C61015D2701}"/>
          </ac:picMkLst>
        </pc:picChg>
      </pc:sldChg>
      <pc:sldChg chg="add del">
        <pc:chgData name="Stewart Gale" userId="3647ddd2-6040-41ae-a96d-232c23482af8" providerId="ADAL" clId="{3C5BCE9C-9D19-4B1D-AFB9-DEA7A47B8F53}" dt="2022-06-27T11:39:04.433" v="4335" actId="47"/>
        <pc:sldMkLst>
          <pc:docMk/>
          <pc:sldMk cId="634635687" sldId="311"/>
        </pc:sldMkLst>
      </pc:sldChg>
    </pc:docChg>
  </pc:docChgLst>
  <pc:docChgLst>
    <pc:chgData name="Stewart Gale" userId="3647ddd2-6040-41ae-a96d-232c23482af8" providerId="ADAL" clId="{4AD273B7-3856-4B22-87CF-92A48CC365A2}"/>
    <pc:docChg chg="undo custSel addSld delSld modSld sldOrd">
      <pc:chgData name="Stewart Gale" userId="3647ddd2-6040-41ae-a96d-232c23482af8" providerId="ADAL" clId="{4AD273B7-3856-4B22-87CF-92A48CC365A2}" dt="2023-06-07T06:16:19.507" v="50" actId="20577"/>
      <pc:docMkLst>
        <pc:docMk/>
      </pc:docMkLst>
      <pc:sldChg chg="addSp modSp mod">
        <pc:chgData name="Stewart Gale" userId="3647ddd2-6040-41ae-a96d-232c23482af8" providerId="ADAL" clId="{4AD273B7-3856-4B22-87CF-92A48CC365A2}" dt="2022-06-27T11:54:57.577" v="12" actId="20577"/>
        <pc:sldMkLst>
          <pc:docMk/>
          <pc:sldMk cId="3064863552" sldId="257"/>
        </pc:sldMkLst>
        <pc:spChg chg="add mod">
          <ac:chgData name="Stewart Gale" userId="3647ddd2-6040-41ae-a96d-232c23482af8" providerId="ADAL" clId="{4AD273B7-3856-4B22-87CF-92A48CC365A2}" dt="2022-06-27T11:54:57.577" v="12" actId="20577"/>
          <ac:spMkLst>
            <pc:docMk/>
            <pc:sldMk cId="3064863552" sldId="257"/>
            <ac:spMk id="4" creationId="{6D9FF8D0-D6EA-B5DA-BEA1-6DF7FEDCC656}"/>
          </ac:spMkLst>
        </pc:spChg>
      </pc:sldChg>
      <pc:sldChg chg="del">
        <pc:chgData name="Stewart Gale" userId="3647ddd2-6040-41ae-a96d-232c23482af8" providerId="ADAL" clId="{4AD273B7-3856-4B22-87CF-92A48CC365A2}" dt="2022-06-27T11:54:40.279" v="1" actId="47"/>
        <pc:sldMkLst>
          <pc:docMk/>
          <pc:sldMk cId="2276675222" sldId="278"/>
        </pc:sldMkLst>
      </pc:sldChg>
      <pc:sldChg chg="del">
        <pc:chgData name="Stewart Gale" userId="3647ddd2-6040-41ae-a96d-232c23482af8" providerId="ADAL" clId="{4AD273B7-3856-4B22-87CF-92A48CC365A2}" dt="2022-06-27T11:54:39.578" v="0" actId="47"/>
        <pc:sldMkLst>
          <pc:docMk/>
          <pc:sldMk cId="1082587671" sldId="280"/>
        </pc:sldMkLst>
      </pc:sldChg>
      <pc:sldChg chg="del">
        <pc:chgData name="Stewart Gale" userId="3647ddd2-6040-41ae-a96d-232c23482af8" providerId="ADAL" clId="{4AD273B7-3856-4B22-87CF-92A48CC365A2}" dt="2022-06-27T11:54:42.943" v="2" actId="47"/>
        <pc:sldMkLst>
          <pc:docMk/>
          <pc:sldMk cId="2315751686" sldId="282"/>
        </pc:sldMkLst>
      </pc:sldChg>
      <pc:sldChg chg="del">
        <pc:chgData name="Stewart Gale" userId="3647ddd2-6040-41ae-a96d-232c23482af8" providerId="ADAL" clId="{4AD273B7-3856-4B22-87CF-92A48CC365A2}" dt="2023-06-07T06:14:55.498" v="29" actId="47"/>
        <pc:sldMkLst>
          <pc:docMk/>
          <pc:sldMk cId="466863617" sldId="302"/>
        </pc:sldMkLst>
      </pc:sldChg>
      <pc:sldChg chg="del">
        <pc:chgData name="Stewart Gale" userId="3647ddd2-6040-41ae-a96d-232c23482af8" providerId="ADAL" clId="{4AD273B7-3856-4B22-87CF-92A48CC365A2}" dt="2023-06-07T06:15:04.485" v="31" actId="47"/>
        <pc:sldMkLst>
          <pc:docMk/>
          <pc:sldMk cId="1073424223" sldId="303"/>
        </pc:sldMkLst>
      </pc:sldChg>
      <pc:sldChg chg="del">
        <pc:chgData name="Stewart Gale" userId="3647ddd2-6040-41ae-a96d-232c23482af8" providerId="ADAL" clId="{4AD273B7-3856-4B22-87CF-92A48CC365A2}" dt="2023-06-07T06:14:56.865" v="30" actId="47"/>
        <pc:sldMkLst>
          <pc:docMk/>
          <pc:sldMk cId="3827324080" sldId="304"/>
        </pc:sldMkLst>
      </pc:sldChg>
      <pc:sldChg chg="modSp mod">
        <pc:chgData name="Stewart Gale" userId="3647ddd2-6040-41ae-a96d-232c23482af8" providerId="ADAL" clId="{4AD273B7-3856-4B22-87CF-92A48CC365A2}" dt="2023-06-07T06:15:10.457" v="33" actId="20577"/>
        <pc:sldMkLst>
          <pc:docMk/>
          <pc:sldMk cId="207158779" sldId="305"/>
        </pc:sldMkLst>
        <pc:spChg chg="mod">
          <ac:chgData name="Stewart Gale" userId="3647ddd2-6040-41ae-a96d-232c23482af8" providerId="ADAL" clId="{4AD273B7-3856-4B22-87CF-92A48CC365A2}" dt="2023-06-07T06:15:10.457" v="33" actId="20577"/>
          <ac:spMkLst>
            <pc:docMk/>
            <pc:sldMk cId="207158779" sldId="305"/>
            <ac:spMk id="5" creationId="{1DDC8D7B-08E7-C45B-2215-14FA7564B185}"/>
          </ac:spMkLst>
        </pc:spChg>
        <pc:spChg chg="mod">
          <ac:chgData name="Stewart Gale" userId="3647ddd2-6040-41ae-a96d-232c23482af8" providerId="ADAL" clId="{4AD273B7-3856-4B22-87CF-92A48CC365A2}" dt="2023-06-07T05:32:24.699" v="25" actId="113"/>
          <ac:spMkLst>
            <pc:docMk/>
            <pc:sldMk cId="207158779" sldId="305"/>
            <ac:spMk id="6" creationId="{27F33AFE-42F0-95AF-B1A5-4C5637544FB4}"/>
          </ac:spMkLst>
        </pc:spChg>
        <pc:spChg chg="mod">
          <ac:chgData name="Stewart Gale" userId="3647ddd2-6040-41ae-a96d-232c23482af8" providerId="ADAL" clId="{4AD273B7-3856-4B22-87CF-92A48CC365A2}" dt="2023-06-07T05:32:38.278" v="26" actId="113"/>
          <ac:spMkLst>
            <pc:docMk/>
            <pc:sldMk cId="207158779" sldId="305"/>
            <ac:spMk id="7" creationId="{D1D8EE21-5889-1DDE-3182-29A8C0BFB805}"/>
          </ac:spMkLst>
        </pc:spChg>
        <pc:spChg chg="mod">
          <ac:chgData name="Stewart Gale" userId="3647ddd2-6040-41ae-a96d-232c23482af8" providerId="ADAL" clId="{4AD273B7-3856-4B22-87CF-92A48CC365A2}" dt="2023-06-07T05:32:42.200" v="27" actId="113"/>
          <ac:spMkLst>
            <pc:docMk/>
            <pc:sldMk cId="207158779" sldId="305"/>
            <ac:spMk id="9" creationId="{11C0A1D2-410A-8846-F18B-F184B9D1CEA0}"/>
          </ac:spMkLst>
        </pc:spChg>
        <pc:spChg chg="mod">
          <ac:chgData name="Stewart Gale" userId="3647ddd2-6040-41ae-a96d-232c23482af8" providerId="ADAL" clId="{4AD273B7-3856-4B22-87CF-92A48CC365A2}" dt="2023-06-07T05:32:46.094" v="28" actId="113"/>
          <ac:spMkLst>
            <pc:docMk/>
            <pc:sldMk cId="207158779" sldId="305"/>
            <ac:spMk id="10" creationId="{1E958B79-3563-5D42-9B22-527BCB11FE5A}"/>
          </ac:spMkLst>
        </pc:spChg>
      </pc:sldChg>
      <pc:sldChg chg="modSp mod">
        <pc:chgData name="Stewart Gale" userId="3647ddd2-6040-41ae-a96d-232c23482af8" providerId="ADAL" clId="{4AD273B7-3856-4B22-87CF-92A48CC365A2}" dt="2023-06-07T06:15:14.156" v="35" actId="20577"/>
        <pc:sldMkLst>
          <pc:docMk/>
          <pc:sldMk cId="2837179424" sldId="306"/>
        </pc:sldMkLst>
        <pc:spChg chg="mod">
          <ac:chgData name="Stewart Gale" userId="3647ddd2-6040-41ae-a96d-232c23482af8" providerId="ADAL" clId="{4AD273B7-3856-4B22-87CF-92A48CC365A2}" dt="2023-06-07T06:15:14.156" v="35" actId="20577"/>
          <ac:spMkLst>
            <pc:docMk/>
            <pc:sldMk cId="2837179424" sldId="306"/>
            <ac:spMk id="5" creationId="{1DDC8D7B-08E7-C45B-2215-14FA7564B185}"/>
          </ac:spMkLst>
        </pc:spChg>
      </pc:sldChg>
      <pc:sldChg chg="modSp mod">
        <pc:chgData name="Stewart Gale" userId="3647ddd2-6040-41ae-a96d-232c23482af8" providerId="ADAL" clId="{4AD273B7-3856-4B22-87CF-92A48CC365A2}" dt="2023-06-07T06:16:04.328" v="47" actId="20577"/>
        <pc:sldMkLst>
          <pc:docMk/>
          <pc:sldMk cId="3251409895" sldId="307"/>
        </pc:sldMkLst>
        <pc:spChg chg="mod">
          <ac:chgData name="Stewart Gale" userId="3647ddd2-6040-41ae-a96d-232c23482af8" providerId="ADAL" clId="{4AD273B7-3856-4B22-87CF-92A48CC365A2}" dt="2023-06-07T06:16:04.328" v="47" actId="20577"/>
          <ac:spMkLst>
            <pc:docMk/>
            <pc:sldMk cId="3251409895" sldId="307"/>
            <ac:spMk id="5" creationId="{1DDC8D7B-08E7-C45B-2215-14FA7564B185}"/>
          </ac:spMkLst>
        </pc:spChg>
      </pc:sldChg>
      <pc:sldChg chg="modSp mod">
        <pc:chgData name="Stewart Gale" userId="3647ddd2-6040-41ae-a96d-232c23482af8" providerId="ADAL" clId="{4AD273B7-3856-4B22-87CF-92A48CC365A2}" dt="2023-06-07T06:16:00.906" v="45" actId="20577"/>
        <pc:sldMkLst>
          <pc:docMk/>
          <pc:sldMk cId="3248699935" sldId="308"/>
        </pc:sldMkLst>
        <pc:spChg chg="mod">
          <ac:chgData name="Stewart Gale" userId="3647ddd2-6040-41ae-a96d-232c23482af8" providerId="ADAL" clId="{4AD273B7-3856-4B22-87CF-92A48CC365A2}" dt="2023-06-07T06:16:00.906" v="45" actId="20577"/>
          <ac:spMkLst>
            <pc:docMk/>
            <pc:sldMk cId="3248699935" sldId="308"/>
            <ac:spMk id="5" creationId="{1DDC8D7B-08E7-C45B-2215-14FA7564B185}"/>
          </ac:spMkLst>
        </pc:spChg>
      </pc:sldChg>
      <pc:sldChg chg="modSp mod">
        <pc:chgData name="Stewart Gale" userId="3647ddd2-6040-41ae-a96d-232c23482af8" providerId="ADAL" clId="{4AD273B7-3856-4B22-87CF-92A48CC365A2}" dt="2023-06-07T06:16:16.041" v="48" actId="20577"/>
        <pc:sldMkLst>
          <pc:docMk/>
          <pc:sldMk cId="1409524247" sldId="309"/>
        </pc:sldMkLst>
        <pc:spChg chg="mod">
          <ac:chgData name="Stewart Gale" userId="3647ddd2-6040-41ae-a96d-232c23482af8" providerId="ADAL" clId="{4AD273B7-3856-4B22-87CF-92A48CC365A2}" dt="2023-06-07T06:16:16.041" v="48" actId="20577"/>
          <ac:spMkLst>
            <pc:docMk/>
            <pc:sldMk cId="1409524247" sldId="309"/>
            <ac:spMk id="5" creationId="{1DDC8D7B-08E7-C45B-2215-14FA7564B185}"/>
          </ac:spMkLst>
        </pc:spChg>
      </pc:sldChg>
      <pc:sldChg chg="modSp mod">
        <pc:chgData name="Stewart Gale" userId="3647ddd2-6040-41ae-a96d-232c23482af8" providerId="ADAL" clId="{4AD273B7-3856-4B22-87CF-92A48CC365A2}" dt="2023-06-07T06:16:19.507" v="50" actId="20577"/>
        <pc:sldMkLst>
          <pc:docMk/>
          <pc:sldMk cId="990203607" sldId="310"/>
        </pc:sldMkLst>
        <pc:spChg chg="mod">
          <ac:chgData name="Stewart Gale" userId="3647ddd2-6040-41ae-a96d-232c23482af8" providerId="ADAL" clId="{4AD273B7-3856-4B22-87CF-92A48CC365A2}" dt="2023-06-07T06:16:19.507" v="50" actId="20577"/>
          <ac:spMkLst>
            <pc:docMk/>
            <pc:sldMk cId="990203607" sldId="310"/>
            <ac:spMk id="5" creationId="{1DDC8D7B-08E7-C45B-2215-14FA7564B185}"/>
          </ac:spMkLst>
        </pc:spChg>
      </pc:sldChg>
      <pc:sldChg chg="modSp add del mod ord">
        <pc:chgData name="Stewart Gale" userId="3647ddd2-6040-41ae-a96d-232c23482af8" providerId="ADAL" clId="{4AD273B7-3856-4B22-87CF-92A48CC365A2}" dt="2022-06-27T11:56:06.992" v="24" actId="47"/>
        <pc:sldMkLst>
          <pc:docMk/>
          <pc:sldMk cId="3374197667" sldId="311"/>
        </pc:sldMkLst>
        <pc:spChg chg="mod">
          <ac:chgData name="Stewart Gale" userId="3647ddd2-6040-41ae-a96d-232c23482af8" providerId="ADAL" clId="{4AD273B7-3856-4B22-87CF-92A48CC365A2}" dt="2022-06-27T11:55:33.605" v="23" actId="14100"/>
          <ac:spMkLst>
            <pc:docMk/>
            <pc:sldMk cId="3374197667" sldId="311"/>
            <ac:spMk id="4" creationId="{6D9FF8D0-D6EA-B5DA-BEA1-6DF7FEDCC65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D11E-7711-5F3D-43B1-C900D1E9F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B7562A-660A-61C6-9BF3-B1D51EF67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A0253-CB3E-6763-6190-CFE83092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342B-561A-C62A-8F2A-33BB2B79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C80BB-F7DD-3756-4EFD-2CE45247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4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0B282-5F9D-3770-6031-6A3DE8C8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BCAB-97B3-A41F-B4EC-2596F54D7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DAC24-F86D-9721-713E-084DC050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6A237-EA14-9433-CFC0-1B661D5E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53F15-5872-05ED-001A-3F9A4B11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18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971422-11B0-0342-83D6-27B18DCC8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75534-B118-8EA1-7F0B-1D4354619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8462C-E5D9-749D-AB91-1B128202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1EA5D-3E97-5623-CD85-D4396C89B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639A2-1761-A9A4-DAE2-83E4419D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56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698-6A02-D612-3F20-00229B6B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D92BA-CDFF-354A-EE52-19B695E2A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4016A-4E0D-F28C-9D03-FA8301AC0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37110-1575-07B3-1B6D-217A9A636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E672E-C048-107A-4856-ED375857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3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4CC9-72A6-DBE9-739E-CD1D6B1A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862E0-1526-287F-8DE1-559055464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87EE8-E2E2-7425-9443-74DD9C109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2A583-1C17-C52B-DA53-CEBA8A14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BAECC-1921-BE9C-51AA-D2165633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09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417D-41FF-00BE-4606-F5231F54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4C8C8-59B6-85E2-00F4-CD97935B2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324A4-F021-7EBB-5AC9-3AA9EA896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1B1E5-10AD-86EC-3C4F-4B28089A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461A5-1FCB-1E9C-076A-13DDF458F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995086-AC2C-2A55-27F1-FE182328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22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E906-6701-813A-5EBD-141E8EDD9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8C96B-BD6C-3FBA-0C00-1514FD6FF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85CA7-7717-53F9-FFA5-7B3940FDC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7DABA-2D0F-C3D4-07B1-BBD0AC560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DB7CB-3300-FD6B-06AB-92939DEE2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CDA04C-1EC0-B1DD-3815-7EFA2BF8F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BD4AC5-D413-2FD8-5A1A-607021DFB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FB9B9F-A9E9-F716-79BA-BAE5CF40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9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A76F-257A-656E-3307-A9129929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E9E91F-8FF6-F905-A50D-66488B50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2FF9D-61C5-0ABD-3FCE-F9DF7E2DE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BAFF0-9A57-85CD-3B0F-52886FBE1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72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DD484A-DA28-EECC-D548-08955B0AD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2EA7-80DD-7F52-5389-D4B8F0F7F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CBBBE-8EF7-17F2-8218-0C3B4148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0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51D33-A4CB-1EF4-F6D4-327DF9A1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07FAB-5BF8-3A0F-8C7F-E657734B0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C5842-A66A-C949-A8A6-016527736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23500-8D87-1969-04AF-060D484F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5BB4C-0E33-37A5-727B-8FEA9A6DA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DE2EB-B832-237B-F45B-42A859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9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E1111-B755-D5FC-AFFF-6BADFD40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84D05F-6A94-B505-F5E2-4AB6561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7EC93-AC0D-481B-02EB-7C79A4C91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7AC23-DEFB-817F-43E5-319F5D29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CEC4-C6A9-AB3A-36A6-94D73AB8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DB4EF-60B0-70C4-CA03-DC3087B8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66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A3A32D-AE29-EBCC-CF01-205738BDF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4EFC1-BB63-E01F-E967-D1474A22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D392E-F6EE-01A7-0015-371CDB6B8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A98B5-AAED-1E0E-B093-2C0F5ED6A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1B79E-FE26-34C4-DA98-D1F7F01FC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9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E1EF53-B3E4-9BC9-EEB0-1D775B38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A02170-D321-D814-B79F-7DD1FDC6A2E3}"/>
              </a:ext>
            </a:extLst>
          </p:cNvPr>
          <p:cNvSpPr txBox="1"/>
          <p:nvPr/>
        </p:nvSpPr>
        <p:spPr>
          <a:xfrm rot="21437091">
            <a:off x="2056301" y="3477264"/>
            <a:ext cx="74464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CHALLENGE</a:t>
            </a:r>
            <a:endParaRPr lang="en-GB" sz="115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9FF8D0-D6EA-B5DA-BEA1-6DF7FEDCC656}"/>
              </a:ext>
            </a:extLst>
          </p:cNvPr>
          <p:cNvSpPr txBox="1"/>
          <p:nvPr/>
        </p:nvSpPr>
        <p:spPr>
          <a:xfrm>
            <a:off x="3072614" y="4953580"/>
            <a:ext cx="74464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ANSWERS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06486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997D8A-9003-234F-BFBF-72F975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418DD8-D8E9-0236-9DE0-BB1191329F02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1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206683-E1A1-1E65-4FE9-F5686DC1E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219" b="49618"/>
          <a:stretch/>
        </p:blipFill>
        <p:spPr>
          <a:xfrm>
            <a:off x="0" y="3429000"/>
            <a:ext cx="4362450" cy="34551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E1A8CB-0373-205F-B8D8-FE1DFF220E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219" b="49618"/>
          <a:stretch/>
        </p:blipFill>
        <p:spPr>
          <a:xfrm>
            <a:off x="7829552" y="1421606"/>
            <a:ext cx="4362450" cy="40219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7EEFC-6171-0633-CD5C-615CCAD5926C}"/>
              </a:ext>
            </a:extLst>
          </p:cNvPr>
          <p:cNvSpPr txBox="1"/>
          <p:nvPr/>
        </p:nvSpPr>
        <p:spPr>
          <a:xfrm>
            <a:off x="5822600" y="2711550"/>
            <a:ext cx="39967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Clue 5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lang="en-GB" sz="3200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T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ransposition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Cipher)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Parallel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8ED05C-7730-8CFA-06F7-62D26C831631}"/>
              </a:ext>
            </a:extLst>
          </p:cNvPr>
          <p:cNvSpPr txBox="1"/>
          <p:nvPr/>
        </p:nvSpPr>
        <p:spPr>
          <a:xfrm>
            <a:off x="1076627" y="4762828"/>
            <a:ext cx="26825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Clue 3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(Morse </a:t>
            </a:r>
            <a:r>
              <a:rPr lang="en-GB" sz="3200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C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ode)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Regular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26F935-28D4-EAE1-88C2-96A555F1DFC9}"/>
              </a:ext>
            </a:extLst>
          </p:cNvPr>
          <p:cNvSpPr txBox="1"/>
          <p:nvPr/>
        </p:nvSpPr>
        <p:spPr>
          <a:xfrm>
            <a:off x="1184203" y="1045478"/>
            <a:ext cx="26825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Clue 1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Rectangle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E0EA2-E4F3-0E01-8A7C-E260FC30E250}"/>
              </a:ext>
            </a:extLst>
          </p:cNvPr>
          <p:cNvSpPr txBox="1"/>
          <p:nvPr/>
        </p:nvSpPr>
        <p:spPr>
          <a:xfrm>
            <a:off x="1076627" y="2657932"/>
            <a:ext cx="26825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2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(Pigpen)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Pentagon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F6F4A4-CCC9-F5E4-94AC-B8D87DCBA5EF}"/>
              </a:ext>
            </a:extLst>
          </p:cNvPr>
          <p:cNvSpPr txBox="1"/>
          <p:nvPr/>
        </p:nvSpPr>
        <p:spPr>
          <a:xfrm>
            <a:off x="5858113" y="1045165"/>
            <a:ext cx="41526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4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Prism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(Mirror </a:t>
            </a:r>
            <a:r>
              <a:rPr lang="en-GB" sz="32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W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riting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CBED9-E0FD-E711-64C1-F4EDA1FEF1F9}"/>
              </a:ext>
            </a:extLst>
          </p:cNvPr>
          <p:cNvSpPr txBox="1"/>
          <p:nvPr/>
        </p:nvSpPr>
        <p:spPr>
          <a:xfrm>
            <a:off x="5822600" y="4854847"/>
            <a:ext cx="51087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6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lang="en-GB" sz="3200" dirty="0" err="1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Ceaser</a:t>
            </a:r>
            <a:r>
              <a:rPr lang="en-GB" sz="32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A – Z, B – Y, C – X etc)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Success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55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402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3EAFB09-9E27-83D5-C881-7379480A67E1}"/>
              </a:ext>
            </a:extLst>
          </p:cNvPr>
          <p:cNvSpPr txBox="1"/>
          <p:nvPr/>
        </p:nvSpPr>
        <p:spPr>
          <a:xfrm>
            <a:off x="6651555" y="4997501"/>
            <a:ext cx="44108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Clue 6 answer:</a:t>
            </a:r>
          </a:p>
          <a:p>
            <a:r>
              <a:rPr lang="en-GB" sz="28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(Transposition cipher 4 by 8)</a:t>
            </a:r>
          </a:p>
          <a:p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Genius</a:t>
            </a:r>
            <a:endParaRPr lang="en-GB" sz="28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F0D184-DC7F-8189-F5EF-5BE25A89938D}"/>
              </a:ext>
            </a:extLst>
          </p:cNvPr>
          <p:cNvSpPr txBox="1"/>
          <p:nvPr/>
        </p:nvSpPr>
        <p:spPr>
          <a:xfrm>
            <a:off x="441535" y="1082332"/>
            <a:ext cx="31981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1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Ceaser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Shift)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Substitute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3DEE16-1404-8124-70BA-DF5491AD43EA}"/>
              </a:ext>
            </a:extLst>
          </p:cNvPr>
          <p:cNvSpPr txBox="1"/>
          <p:nvPr/>
        </p:nvSpPr>
        <p:spPr>
          <a:xfrm>
            <a:off x="441535" y="2938086"/>
            <a:ext cx="538710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2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lang="en-GB" sz="28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P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air of letters need to be swapped)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Swapped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FA69D4-0736-4C95-EB8E-B86C1F4A091E}"/>
              </a:ext>
            </a:extLst>
          </p:cNvPr>
          <p:cNvSpPr txBox="1"/>
          <p:nvPr/>
        </p:nvSpPr>
        <p:spPr>
          <a:xfrm>
            <a:off x="441535" y="4823095"/>
            <a:ext cx="40826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Cue 3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(Read the text backwards)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Backwards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CABC45-7E2D-16D6-BD64-82F97A198D2D}"/>
              </a:ext>
            </a:extLst>
          </p:cNvPr>
          <p:cNvSpPr txBox="1"/>
          <p:nvPr/>
        </p:nvSpPr>
        <p:spPr>
          <a:xfrm>
            <a:off x="6632901" y="1082332"/>
            <a:ext cx="28926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4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(1 = A , 2 = B etc)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Cipher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D54E70-7362-72F5-2096-4BDEC21134D5}"/>
              </a:ext>
            </a:extLst>
          </p:cNvPr>
          <p:cNvSpPr txBox="1"/>
          <p:nvPr/>
        </p:nvSpPr>
        <p:spPr>
          <a:xfrm>
            <a:off x="6632901" y="2968939"/>
            <a:ext cx="40948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5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(First dancing man = A etc)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Sherlock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F84E04-AB3D-C9B7-6F74-3CB78AF0D19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2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8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52" y="0"/>
            <a:ext cx="12211352" cy="6881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3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F33AFE-42F0-95AF-B1A5-4C5637544FB4}"/>
              </a:ext>
            </a:extLst>
          </p:cNvPr>
          <p:cNvSpPr txBox="1"/>
          <p:nvPr/>
        </p:nvSpPr>
        <p:spPr>
          <a:xfrm>
            <a:off x="394323" y="871084"/>
            <a:ext cx="8805776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Clue 1 answer: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Read the message backwards)                                                                      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The murder weapon was not a metal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object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8EE21-5889-1DDE-3182-29A8C0BFB805}"/>
              </a:ext>
            </a:extLst>
          </p:cNvPr>
          <p:cNvSpPr txBox="1"/>
          <p:nvPr/>
        </p:nvSpPr>
        <p:spPr>
          <a:xfrm>
            <a:off x="394323" y="2404119"/>
            <a:ext cx="107737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Clue 2 answer: (Transposition - swap every 2 grouping of letters around)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The murderer had a top on that had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stripes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C0A1D2-410A-8846-F18B-F184B9D1CEA0}"/>
              </a:ext>
            </a:extLst>
          </p:cNvPr>
          <p:cNvSpPr txBox="1"/>
          <p:nvPr/>
        </p:nvSpPr>
        <p:spPr>
          <a:xfrm>
            <a:off x="394323" y="3668206"/>
            <a:ext cx="8430150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3 answer: (Caesar Shift A to E)                                 The room the murder took place in is </a:t>
            </a:r>
            <a:r>
              <a:rPr lang="en-US" sz="2800" dirty="0">
                <a:ea typeface="SimSun" panose="02010600030101010101" pitchFamily="2" charset="-122"/>
                <a:cs typeface="Arial" panose="020B0604020202020204" pitchFamily="34" charset="0"/>
              </a:rPr>
              <a:t>an even </a:t>
            </a:r>
            <a:r>
              <a:rPr lang="en-US" sz="2800" b="1" dirty="0">
                <a:ea typeface="SimSun" panose="02010600030101010101" pitchFamily="2" charset="-122"/>
                <a:cs typeface="Arial" panose="020B0604020202020204" pitchFamily="34" charset="0"/>
              </a:rPr>
              <a:t>number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958B79-3563-5D42-9B22-527BCB11FE5A}"/>
              </a:ext>
            </a:extLst>
          </p:cNvPr>
          <p:cNvSpPr txBox="1"/>
          <p:nvPr/>
        </p:nvSpPr>
        <p:spPr>
          <a:xfrm>
            <a:off x="394323" y="5148018"/>
            <a:ext cx="9613822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Clue 4 answer: (Pigpen Code)                                                               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The room the murder was committed in was a prime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number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5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2" y="-63672"/>
            <a:ext cx="12170402" cy="693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3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08A803-F6A4-95DB-A653-62781E5EB98F}"/>
              </a:ext>
            </a:extLst>
          </p:cNvPr>
          <p:cNvSpPr txBox="1"/>
          <p:nvPr/>
        </p:nvSpPr>
        <p:spPr>
          <a:xfrm>
            <a:off x="549986" y="858212"/>
            <a:ext cx="10199405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5 answer: (Morse Code 1 represents a dash, 0 represents a dot)                         </a:t>
            </a:r>
            <a:r>
              <a:rPr lang="en-US" sz="2800" b="1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There is a textbook missing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AFE2E9-468C-F7A2-FC32-FEC36820F0DD}"/>
              </a:ext>
            </a:extLst>
          </p:cNvPr>
          <p:cNvSpPr txBox="1"/>
          <p:nvPr/>
        </p:nvSpPr>
        <p:spPr>
          <a:xfrm>
            <a:off x="549986" y="2218181"/>
            <a:ext cx="11185525" cy="4173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6 answer: (Transposition Encryption - 4 by 15)                                                                       </a:t>
            </a:r>
          </a:p>
          <a:p>
            <a:pPr lvl="0" rtl="0">
              <a:lnSpc>
                <a:spcPct val="115000"/>
              </a:lnSpc>
              <a:spcAft>
                <a:spcPts val="1000"/>
              </a:spcAft>
            </a:pPr>
            <a:endParaRPr lang="en-US" sz="2800" b="1" dirty="0">
              <a:solidFill>
                <a:prstClr val="black"/>
              </a:solidFill>
              <a:latin typeface="Calibri" panose="020F0502020204030204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 rtl="0">
              <a:lnSpc>
                <a:spcPct val="115000"/>
              </a:lnSpc>
              <a:spcAft>
                <a:spcPts val="1000"/>
              </a:spcAft>
            </a:pPr>
            <a:endParaRPr lang="en-US" sz="2800" b="1" dirty="0">
              <a:solidFill>
                <a:prstClr val="black"/>
              </a:solidFill>
              <a:latin typeface="Calibri" panose="020F0502020204030204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 rtl="0">
              <a:lnSpc>
                <a:spcPct val="115000"/>
              </a:lnSpc>
              <a:spcAft>
                <a:spcPts val="1000"/>
              </a:spcAft>
            </a:pPr>
            <a:endParaRPr lang="en-US" sz="2800" b="1" dirty="0">
              <a:solidFill>
                <a:prstClr val="black"/>
              </a:solidFill>
              <a:latin typeface="Calibri" panose="020F0502020204030204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 rtl="0">
              <a:lnSpc>
                <a:spcPct val="115000"/>
              </a:lnSpc>
              <a:spcAft>
                <a:spcPts val="1000"/>
              </a:spcAft>
            </a:pPr>
            <a:endParaRPr lang="en-US" sz="2800" b="1" dirty="0">
              <a:solidFill>
                <a:prstClr val="black"/>
              </a:solidFill>
              <a:latin typeface="Calibri" panose="020F0502020204030204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prstClr val="black"/>
                </a:solidFill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This room the murder took place in is a number many people consider lucky (this is 7)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0A57AF-091D-30DB-FC2E-C670412E3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54" y="2925925"/>
            <a:ext cx="5831424" cy="2273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7179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2" y="-63672"/>
            <a:ext cx="12170402" cy="693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3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5444F3-63E5-96C4-BE07-3CA0551D5068}"/>
              </a:ext>
            </a:extLst>
          </p:cNvPr>
          <p:cNvSpPr txBox="1"/>
          <p:nvPr/>
        </p:nvSpPr>
        <p:spPr>
          <a:xfrm>
            <a:off x="596042" y="1003767"/>
            <a:ext cx="9697969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7 answer: (</a:t>
            </a:r>
            <a:r>
              <a:rPr lang="en-US" sz="2800" dirty="0" err="1">
                <a:effectLst/>
                <a:ea typeface="SimSun" panose="02010600030101010101" pitchFamily="2" charset="-122"/>
                <a:cs typeface="Arial" panose="020B0604020202020204" pitchFamily="34" charset="0"/>
              </a:rPr>
              <a:t>Vigenere</a:t>
            </a: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 Cipher)                                                       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The 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murderer was wearing trousers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A9CC07-EFED-1C3B-81FC-1E3DA4309E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" t="10109" r="3698" b="4019"/>
          <a:stretch/>
        </p:blipFill>
        <p:spPr bwMode="auto">
          <a:xfrm>
            <a:off x="713302" y="2177616"/>
            <a:ext cx="9052064" cy="280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F0C00E-EAE9-7241-677F-B0700DB09590}"/>
              </a:ext>
            </a:extLst>
          </p:cNvPr>
          <p:cNvSpPr txBox="1"/>
          <p:nvPr/>
        </p:nvSpPr>
        <p:spPr>
          <a:xfrm>
            <a:off x="713302" y="5354326"/>
            <a:ext cx="9585773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number 8 answer: (Upside down mirror writing)                                         </a:t>
            </a:r>
            <a:r>
              <a:rPr lang="en-US" sz="2800" b="1" dirty="0">
                <a:ea typeface="SimSu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en-US" sz="2800" b="1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he number of stripes on the t shirt is an even prime number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09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40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9296E4-0F3A-D25C-F4B6-BABC4CC5F8FF}"/>
              </a:ext>
            </a:extLst>
          </p:cNvPr>
          <p:cNvSpPr txBox="1"/>
          <p:nvPr/>
        </p:nvSpPr>
        <p:spPr>
          <a:xfrm>
            <a:off x="632782" y="1223696"/>
            <a:ext cx="10626888" cy="5080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Murderer – Al Jabra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Room - 7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Murder Weapon – Textbook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Code number: 165</a:t>
            </a:r>
            <a:endParaRPr lang="en-GB" sz="88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3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69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4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</a:t>
            </a:r>
            <a:r>
              <a:rPr lang="en-GB" sz="4000" b="1" dirty="0">
                <a:ea typeface="MS Mincho" panose="02020609040205080304" pitchFamily="49" charset="-128"/>
                <a:cs typeface="Arial" panose="020B0604020202020204" pitchFamily="34" charset="0"/>
              </a:rPr>
              <a:t>4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15E9A5-9828-F48A-5957-80B53E5D5D98}"/>
              </a:ext>
            </a:extLst>
          </p:cNvPr>
          <p:cNvSpPr txBox="1"/>
          <p:nvPr/>
        </p:nvSpPr>
        <p:spPr>
          <a:xfrm>
            <a:off x="472628" y="1006362"/>
            <a:ext cx="60950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Code 1 answer: (Pigpen)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How many seconds in a day? 3600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D21A4E-7FCC-7543-7725-4D67E6C3E29E}"/>
              </a:ext>
            </a:extLst>
          </p:cNvPr>
          <p:cNvSpPr txBox="1"/>
          <p:nvPr/>
        </p:nvSpPr>
        <p:spPr>
          <a:xfrm>
            <a:off x="472628" y="2407253"/>
            <a:ext cx="99503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Code 2 answer: (Read backwards)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ell done but they will get harder the next password is a polygon with eight sides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1E11C-C9BE-843E-0FF0-E8114CD2945B}"/>
              </a:ext>
            </a:extLst>
          </p:cNvPr>
          <p:cNvSpPr txBox="1"/>
          <p:nvPr/>
        </p:nvSpPr>
        <p:spPr>
          <a:xfrm>
            <a:off x="472628" y="4047785"/>
            <a:ext cx="77330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Code 3 answer: (Transposition Encryption - 4 by 4</a:t>
            </a:r>
            <a:r>
              <a:rPr lang="en-GB" sz="2800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You</a:t>
            </a:r>
            <a:r>
              <a:rPr lang="en-GB" sz="2800" b="1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r next password is rectangles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2B39D9-211A-F4A0-33BE-28E5EC2673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9" t="50294" r="42500" b="4656"/>
          <a:stretch/>
        </p:blipFill>
        <p:spPr>
          <a:xfrm>
            <a:off x="8032377" y="4620744"/>
            <a:ext cx="3358776" cy="194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24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4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4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756DF8-DD45-80AB-85EA-B8929EEB235F}"/>
              </a:ext>
            </a:extLst>
          </p:cNvPr>
          <p:cNvSpPr txBox="1"/>
          <p:nvPr/>
        </p:nvSpPr>
        <p:spPr>
          <a:xfrm>
            <a:off x="557305" y="972857"/>
            <a:ext cx="112223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Code 4 answer: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(Morse code and then use a Caesar cipher shift Right 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 --   -..   .--   ...   ---   --..   .-.   .-.   ...-   -.   --.-   -.-.   ....   .-.   -..   -.-   -..   ..-   --..   ...   -..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 M D W S O Z R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R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V N Q C H R D K D U Z S 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Next </a:t>
            </a:r>
            <a:r>
              <a:rPr lang="en-GB" sz="24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password is elevate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858DDC-940E-5500-C497-4DC73DEE1EB1}"/>
              </a:ext>
            </a:extLst>
          </p:cNvPr>
          <p:cNvSpPr txBox="1"/>
          <p:nvPr/>
        </p:nvSpPr>
        <p:spPr>
          <a:xfrm>
            <a:off x="557305" y="2954929"/>
            <a:ext cx="43613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5 answer: (</a:t>
            </a:r>
            <a:r>
              <a:rPr lang="en-GB" sz="2400" dirty="0" err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Vignere</a:t>
            </a:r>
            <a:r>
              <a:rPr lang="en-GB" sz="24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Cipher)</a:t>
            </a:r>
          </a:p>
          <a:p>
            <a:r>
              <a:rPr lang="en-GB" sz="2400" b="1" dirty="0">
                <a:ea typeface="MS Mincho" panose="02020609040205080304" pitchFamily="49" charset="-128"/>
                <a:cs typeface="Arial" panose="020B0604020202020204" pitchFamily="34" charset="0"/>
              </a:rPr>
              <a:t>The password is winner</a:t>
            </a:r>
            <a:r>
              <a:rPr lang="en-GB" sz="24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3A05B7-6A0F-A5C9-4B2E-7C61015D27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t="3594" r="1096" b="2159"/>
          <a:stretch/>
        </p:blipFill>
        <p:spPr bwMode="auto">
          <a:xfrm>
            <a:off x="4195484" y="3515374"/>
            <a:ext cx="7064186" cy="3033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203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489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2022-06-27T04:29:46Z</dcterms:created>
  <dcterms:modified xsi:type="dcterms:W3CDTF">2023-06-07T06:16:26Z</dcterms:modified>
</cp:coreProperties>
</file>