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Unit 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2973354"/>
            <a:ext cx="27651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Shape and Space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8CBF66-A732-4A16-8C59-9BA65E99CC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24"/>
          <a:stretch/>
        </p:blipFill>
        <p:spPr>
          <a:xfrm>
            <a:off x="210590" y="1318585"/>
            <a:ext cx="11906406" cy="329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1BED28-6EC8-4992-A5D8-B4151D22C6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38" t="10403"/>
          <a:stretch/>
        </p:blipFill>
        <p:spPr>
          <a:xfrm>
            <a:off x="142849" y="1252083"/>
            <a:ext cx="11906301" cy="42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907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FAE571-C43E-4F74-9972-2E5B56F64C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71"/>
          <a:stretch/>
        </p:blipFill>
        <p:spPr>
          <a:xfrm>
            <a:off x="160711" y="1107996"/>
            <a:ext cx="11782769" cy="535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90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5073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B792A-1E27-4D0A-93D9-27FC029CF4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4" t="9038"/>
          <a:stretch/>
        </p:blipFill>
        <p:spPr>
          <a:xfrm>
            <a:off x="162323" y="1342506"/>
            <a:ext cx="11867353" cy="417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32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5F01AD-F9D4-480C-A9A6-A1545DA25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793" y="234513"/>
            <a:ext cx="10030691" cy="654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1EFB53-47D3-4C49-AAF3-1B75BC96D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442" y="126942"/>
            <a:ext cx="7412740" cy="639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F60B7A-0694-4DBF-9C4F-9A06BE3015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58" t="18565"/>
          <a:stretch/>
        </p:blipFill>
        <p:spPr>
          <a:xfrm>
            <a:off x="227215" y="1368829"/>
            <a:ext cx="11907581" cy="221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E773C6-9DA4-4400-BA8E-25ABE0AD5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2"/>
          <a:stretch/>
        </p:blipFill>
        <p:spPr>
          <a:xfrm>
            <a:off x="295849" y="1241555"/>
            <a:ext cx="11600302" cy="385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8300F4-90ED-404A-8C85-DFB6129471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2" t="16269"/>
          <a:stretch/>
        </p:blipFill>
        <p:spPr>
          <a:xfrm>
            <a:off x="194429" y="1324495"/>
            <a:ext cx="11803141" cy="281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85975A-9098-401D-B77E-F6AC7EABC0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68" t="23645"/>
          <a:stretch/>
        </p:blipFill>
        <p:spPr>
          <a:xfrm>
            <a:off x="176576" y="1479664"/>
            <a:ext cx="11838848" cy="162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387C92-FE6E-47D0-B483-F2B63135E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75"/>
          <a:stretch/>
        </p:blipFill>
        <p:spPr>
          <a:xfrm>
            <a:off x="238368" y="1384010"/>
            <a:ext cx="11715263" cy="337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0FCD4B-F631-4786-A767-D0565BC14F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25"/>
          <a:stretch/>
        </p:blipFill>
        <p:spPr>
          <a:xfrm>
            <a:off x="226537" y="1196665"/>
            <a:ext cx="11738925" cy="479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153C5F-4F70-444C-A3E9-1B7726BD2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60" t="17608"/>
          <a:stretch/>
        </p:blipFill>
        <p:spPr>
          <a:xfrm>
            <a:off x="199200" y="1263535"/>
            <a:ext cx="11793599" cy="159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35</Words>
  <Application>Microsoft Office PowerPoint</Application>
  <PresentationFormat>Widescreen</PresentationFormat>
  <Paragraphs>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2020-08-09T13:43:38Z</dcterms:modified>
</cp:coreProperties>
</file>