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2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3BF-1E74-4A30-AD00-C1691C35CED8}" type="datetimeFigureOut">
              <a:rPr lang="en-GB" smtClean="0"/>
              <a:t>12/05/2016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E255A-8031-42EB-A234-311CAD419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68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3BF-1E74-4A30-AD00-C1691C35CED8}" type="datetimeFigureOut">
              <a:rPr lang="en-GB" smtClean="0"/>
              <a:t>12/05/2016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E255A-8031-42EB-A234-311CAD419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286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3BF-1E74-4A30-AD00-C1691C35CED8}" type="datetimeFigureOut">
              <a:rPr lang="en-GB" smtClean="0"/>
              <a:t>12/05/2016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E255A-8031-42EB-A234-311CAD419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735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3BF-1E74-4A30-AD00-C1691C35CED8}" type="datetimeFigureOut">
              <a:rPr lang="en-GB" smtClean="0"/>
              <a:t>12/05/2016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E255A-8031-42EB-A234-311CAD419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351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3BF-1E74-4A30-AD00-C1691C35CED8}" type="datetimeFigureOut">
              <a:rPr lang="en-GB" smtClean="0"/>
              <a:t>12/05/2016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E255A-8031-42EB-A234-311CAD419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705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3BF-1E74-4A30-AD00-C1691C35CED8}" type="datetimeFigureOut">
              <a:rPr lang="en-GB" smtClean="0"/>
              <a:t>12/05/2016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E255A-8031-42EB-A234-311CAD419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921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3BF-1E74-4A30-AD00-C1691C35CED8}" type="datetimeFigureOut">
              <a:rPr lang="en-GB" smtClean="0"/>
              <a:t>12/05/2016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E255A-8031-42EB-A234-311CAD419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05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3BF-1E74-4A30-AD00-C1691C35CED8}" type="datetimeFigureOut">
              <a:rPr lang="en-GB" smtClean="0"/>
              <a:t>12/05/2016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E255A-8031-42EB-A234-311CAD419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411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3BF-1E74-4A30-AD00-C1691C35CED8}" type="datetimeFigureOut">
              <a:rPr lang="en-GB" smtClean="0"/>
              <a:t>12/05/2016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E255A-8031-42EB-A234-311CAD419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950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3BF-1E74-4A30-AD00-C1691C35CED8}" type="datetimeFigureOut">
              <a:rPr lang="en-GB" smtClean="0"/>
              <a:t>12/05/2016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E255A-8031-42EB-A234-311CAD419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263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1E3BF-1E74-4A30-AD00-C1691C35CED8}" type="datetimeFigureOut">
              <a:rPr lang="en-GB" smtClean="0"/>
              <a:t>12/05/2016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E255A-8031-42EB-A234-311CAD419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4116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1E3BF-1E74-4A30-AD00-C1691C35CED8}" type="datetimeFigureOut">
              <a:rPr lang="en-GB" smtClean="0"/>
              <a:t>12/05/2016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E255A-8031-42EB-A234-311CAD419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18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33824" t="14144" r="34072" b="40816"/>
          <a:stretch/>
        </p:blipFill>
        <p:spPr bwMode="auto">
          <a:xfrm>
            <a:off x="713256" y="1000226"/>
            <a:ext cx="6133557" cy="56429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2"/>
          <a:srcRect l="40890" t="58606" r="42773" b="10106"/>
          <a:stretch/>
        </p:blipFill>
        <p:spPr bwMode="auto">
          <a:xfrm>
            <a:off x="7343278" y="2014023"/>
            <a:ext cx="2854713" cy="34170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16525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 smtClean="0"/>
              <a:t>Maths Mystery – Death in the Supermarket!</a:t>
            </a:r>
            <a:endParaRPr lang="en-GB" sz="4000" b="1" u="sng" dirty="0"/>
          </a:p>
        </p:txBody>
      </p:sp>
    </p:spTree>
    <p:extLst>
      <p:ext uri="{BB962C8B-B14F-4D97-AF65-F5344CB8AC3E}">
        <p14:creationId xmlns:p14="http://schemas.microsoft.com/office/powerpoint/2010/main" val="442353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2016-05-12T08:32:38Z</dcterms:created>
  <dcterms:modified xsi:type="dcterms:W3CDTF">2016-05-12T08:32:46Z</dcterms:modified>
</cp:coreProperties>
</file>