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91" r:id="rId2"/>
    <p:sldId id="277" r:id="rId3"/>
    <p:sldId id="289" r:id="rId4"/>
    <p:sldId id="290" r:id="rId5"/>
    <p:sldId id="263" r:id="rId6"/>
    <p:sldId id="279" r:id="rId7"/>
    <p:sldId id="280" r:id="rId8"/>
    <p:sldId id="281" r:id="rId9"/>
    <p:sldId id="282" r:id="rId10"/>
    <p:sldId id="283" r:id="rId11"/>
    <p:sldId id="284" r:id="rId12"/>
    <p:sldId id="275" r:id="rId13"/>
    <p:sldId id="276" r:id="rId14"/>
    <p:sldId id="285" r:id="rId15"/>
    <p:sldId id="286" r:id="rId16"/>
    <p:sldId id="287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33CC"/>
    <a:srgbClr val="0DC0FF"/>
    <a:srgbClr val="009900"/>
    <a:srgbClr val="663300"/>
    <a:srgbClr val="FF3300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8A39022-ACDF-4BE1-9D13-6B3879841611}" v="3" dt="2021-12-19T10:50:25.1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69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C8A39022-ACDF-4BE1-9D13-6B3879841611}"/>
    <pc:docChg chg="custSel addSld modSld sldOrd">
      <pc:chgData name="Stewart Gale" userId="3647ddd2-6040-41ae-a96d-232c23482af8" providerId="ADAL" clId="{C8A39022-ACDF-4BE1-9D13-6B3879841611}" dt="2023-01-05T03:53:54.424" v="59" actId="115"/>
      <pc:docMkLst>
        <pc:docMk/>
      </pc:docMkLst>
      <pc:sldChg chg="delSp modSp mod">
        <pc:chgData name="Stewart Gale" userId="3647ddd2-6040-41ae-a96d-232c23482af8" providerId="ADAL" clId="{C8A39022-ACDF-4BE1-9D13-6B3879841611}" dt="2021-12-19T10:49:16.366" v="3" actId="1076"/>
        <pc:sldMkLst>
          <pc:docMk/>
          <pc:sldMk cId="1801585121" sldId="263"/>
        </pc:sldMkLst>
        <pc:spChg chg="mod">
          <ac:chgData name="Stewart Gale" userId="3647ddd2-6040-41ae-a96d-232c23482af8" providerId="ADAL" clId="{C8A39022-ACDF-4BE1-9D13-6B3879841611}" dt="2021-12-19T10:49:16.366" v="3" actId="1076"/>
          <ac:spMkLst>
            <pc:docMk/>
            <pc:sldMk cId="1801585121" sldId="263"/>
            <ac:spMk id="2" creationId="{00000000-0000-0000-0000-000000000000}"/>
          </ac:spMkLst>
        </pc:spChg>
        <pc:spChg chg="del">
          <ac:chgData name="Stewart Gale" userId="3647ddd2-6040-41ae-a96d-232c23482af8" providerId="ADAL" clId="{C8A39022-ACDF-4BE1-9D13-6B3879841611}" dt="2021-12-19T10:49:07.572" v="0" actId="21"/>
          <ac:spMkLst>
            <pc:docMk/>
            <pc:sldMk cId="1801585121" sldId="263"/>
            <ac:spMk id="6" creationId="{00000000-0000-0000-0000-000000000000}"/>
          </ac:spMkLst>
        </pc:spChg>
        <pc:spChg chg="mod">
          <ac:chgData name="Stewart Gale" userId="3647ddd2-6040-41ae-a96d-232c23482af8" providerId="ADAL" clId="{C8A39022-ACDF-4BE1-9D13-6B3879841611}" dt="2021-12-19T10:49:13.793" v="2" actId="1076"/>
          <ac:spMkLst>
            <pc:docMk/>
            <pc:sldMk cId="1801585121" sldId="263"/>
            <ac:spMk id="16" creationId="{00000000-0000-0000-0000-000000000000}"/>
          </ac:spMkLst>
        </pc:spChg>
        <pc:spChg chg="mod">
          <ac:chgData name="Stewart Gale" userId="3647ddd2-6040-41ae-a96d-232c23482af8" providerId="ADAL" clId="{C8A39022-ACDF-4BE1-9D13-6B3879841611}" dt="2021-12-19T10:49:13.793" v="2" actId="1076"/>
          <ac:spMkLst>
            <pc:docMk/>
            <pc:sldMk cId="1801585121" sldId="263"/>
            <ac:spMk id="17" creationId="{00000000-0000-0000-0000-000000000000}"/>
          </ac:spMkLst>
        </pc:spChg>
        <pc:spChg chg="mod">
          <ac:chgData name="Stewart Gale" userId="3647ddd2-6040-41ae-a96d-232c23482af8" providerId="ADAL" clId="{C8A39022-ACDF-4BE1-9D13-6B3879841611}" dt="2021-12-19T10:49:13.793" v="2" actId="1076"/>
          <ac:spMkLst>
            <pc:docMk/>
            <pc:sldMk cId="1801585121" sldId="263"/>
            <ac:spMk id="19" creationId="{00000000-0000-0000-0000-000000000000}"/>
          </ac:spMkLst>
        </pc:spChg>
        <pc:cxnChg chg="mod">
          <ac:chgData name="Stewart Gale" userId="3647ddd2-6040-41ae-a96d-232c23482af8" providerId="ADAL" clId="{C8A39022-ACDF-4BE1-9D13-6B3879841611}" dt="2021-12-19T10:49:13.793" v="2" actId="1076"/>
          <ac:cxnSpMkLst>
            <pc:docMk/>
            <pc:sldMk cId="1801585121" sldId="263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C8A39022-ACDF-4BE1-9D13-6B3879841611}" dt="2021-12-19T10:49:13.793" v="2" actId="1076"/>
          <ac:cxnSpMkLst>
            <pc:docMk/>
            <pc:sldMk cId="1801585121" sldId="263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C8A39022-ACDF-4BE1-9D13-6B3879841611}" dt="2021-12-19T10:49:13.793" v="2" actId="1076"/>
          <ac:cxnSpMkLst>
            <pc:docMk/>
            <pc:sldMk cId="1801585121" sldId="263"/>
            <ac:cxnSpMk id="15" creationId="{00000000-0000-0000-0000-000000000000}"/>
          </ac:cxnSpMkLst>
        </pc:cxnChg>
      </pc:sldChg>
      <pc:sldChg chg="modSp mod">
        <pc:chgData name="Stewart Gale" userId="3647ddd2-6040-41ae-a96d-232c23482af8" providerId="ADAL" clId="{C8A39022-ACDF-4BE1-9D13-6B3879841611}" dt="2021-12-19T10:50:09.298" v="26" actId="1076"/>
        <pc:sldMkLst>
          <pc:docMk/>
          <pc:sldMk cId="776049522" sldId="277"/>
        </pc:sldMkLst>
        <pc:spChg chg="mod">
          <ac:chgData name="Stewart Gale" userId="3647ddd2-6040-41ae-a96d-232c23482af8" providerId="ADAL" clId="{C8A39022-ACDF-4BE1-9D13-6B3879841611}" dt="2021-12-19T10:50:02.580" v="25" actId="1076"/>
          <ac:spMkLst>
            <pc:docMk/>
            <pc:sldMk cId="776049522" sldId="277"/>
            <ac:spMk id="2" creationId="{00000000-0000-0000-0000-000000000000}"/>
          </ac:spMkLst>
        </pc:spChg>
        <pc:spChg chg="mod">
          <ac:chgData name="Stewart Gale" userId="3647ddd2-6040-41ae-a96d-232c23482af8" providerId="ADAL" clId="{C8A39022-ACDF-4BE1-9D13-6B3879841611}" dt="2021-12-19T10:50:02.580" v="25" actId="1076"/>
          <ac:spMkLst>
            <pc:docMk/>
            <pc:sldMk cId="776049522" sldId="277"/>
            <ac:spMk id="12" creationId="{00000000-0000-0000-0000-000000000000}"/>
          </ac:spMkLst>
        </pc:spChg>
        <pc:spChg chg="mod">
          <ac:chgData name="Stewart Gale" userId="3647ddd2-6040-41ae-a96d-232c23482af8" providerId="ADAL" clId="{C8A39022-ACDF-4BE1-9D13-6B3879841611}" dt="2021-12-19T10:50:02.580" v="25" actId="1076"/>
          <ac:spMkLst>
            <pc:docMk/>
            <pc:sldMk cId="776049522" sldId="277"/>
            <ac:spMk id="14" creationId="{00000000-0000-0000-0000-000000000000}"/>
          </ac:spMkLst>
        </pc:spChg>
        <pc:spChg chg="mod">
          <ac:chgData name="Stewart Gale" userId="3647ddd2-6040-41ae-a96d-232c23482af8" providerId="ADAL" clId="{C8A39022-ACDF-4BE1-9D13-6B3879841611}" dt="2021-12-19T10:49:59.986" v="24" actId="1076"/>
          <ac:spMkLst>
            <pc:docMk/>
            <pc:sldMk cId="776049522" sldId="277"/>
            <ac:spMk id="16" creationId="{00000000-0000-0000-0000-000000000000}"/>
          </ac:spMkLst>
        </pc:spChg>
        <pc:spChg chg="mod">
          <ac:chgData name="Stewart Gale" userId="3647ddd2-6040-41ae-a96d-232c23482af8" providerId="ADAL" clId="{C8A39022-ACDF-4BE1-9D13-6B3879841611}" dt="2021-12-19T10:50:02.580" v="25" actId="1076"/>
          <ac:spMkLst>
            <pc:docMk/>
            <pc:sldMk cId="776049522" sldId="277"/>
            <ac:spMk id="26" creationId="{00000000-0000-0000-0000-000000000000}"/>
          </ac:spMkLst>
        </pc:spChg>
        <pc:spChg chg="mod">
          <ac:chgData name="Stewart Gale" userId="3647ddd2-6040-41ae-a96d-232c23482af8" providerId="ADAL" clId="{C8A39022-ACDF-4BE1-9D13-6B3879841611}" dt="2021-12-19T10:50:09.298" v="26" actId="1076"/>
          <ac:spMkLst>
            <pc:docMk/>
            <pc:sldMk cId="776049522" sldId="277"/>
            <ac:spMk id="27" creationId="{00000000-0000-0000-0000-000000000000}"/>
          </ac:spMkLst>
        </pc:spChg>
        <pc:spChg chg="mod">
          <ac:chgData name="Stewart Gale" userId="3647ddd2-6040-41ae-a96d-232c23482af8" providerId="ADAL" clId="{C8A39022-ACDF-4BE1-9D13-6B3879841611}" dt="2021-12-19T10:50:09.298" v="26" actId="1076"/>
          <ac:spMkLst>
            <pc:docMk/>
            <pc:sldMk cId="776049522" sldId="277"/>
            <ac:spMk id="28" creationId="{00000000-0000-0000-0000-000000000000}"/>
          </ac:spMkLst>
        </pc:spChg>
        <pc:cxnChg chg="mod">
          <ac:chgData name="Stewart Gale" userId="3647ddd2-6040-41ae-a96d-232c23482af8" providerId="ADAL" clId="{C8A39022-ACDF-4BE1-9D13-6B3879841611}" dt="2021-12-19T10:50:02.580" v="25" actId="1076"/>
          <ac:cxnSpMkLst>
            <pc:docMk/>
            <pc:sldMk cId="776049522" sldId="277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C8A39022-ACDF-4BE1-9D13-6B3879841611}" dt="2021-12-19T10:50:02.580" v="25" actId="1076"/>
          <ac:cxnSpMkLst>
            <pc:docMk/>
            <pc:sldMk cId="776049522" sldId="277"/>
            <ac:cxnSpMk id="21" creationId="{00000000-0000-0000-0000-000000000000}"/>
          </ac:cxnSpMkLst>
        </pc:cxnChg>
        <pc:cxnChg chg="mod">
          <ac:chgData name="Stewart Gale" userId="3647ddd2-6040-41ae-a96d-232c23482af8" providerId="ADAL" clId="{C8A39022-ACDF-4BE1-9D13-6B3879841611}" dt="2021-12-19T10:50:02.580" v="25" actId="1076"/>
          <ac:cxnSpMkLst>
            <pc:docMk/>
            <pc:sldMk cId="776049522" sldId="277"/>
            <ac:cxnSpMk id="23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C8A39022-ACDF-4BE1-9D13-6B3879841611}" dt="2021-12-19T10:50:21.315" v="30" actId="1076"/>
        <pc:sldMkLst>
          <pc:docMk/>
          <pc:sldMk cId="1679086315" sldId="289"/>
        </pc:sldMkLst>
        <pc:spChg chg="mod">
          <ac:chgData name="Stewart Gale" userId="3647ddd2-6040-41ae-a96d-232c23482af8" providerId="ADAL" clId="{C8A39022-ACDF-4BE1-9D13-6B3879841611}" dt="2021-12-19T10:50:16.532" v="29" actId="1076"/>
          <ac:spMkLst>
            <pc:docMk/>
            <pc:sldMk cId="1679086315" sldId="289"/>
            <ac:spMk id="2" creationId="{00000000-0000-0000-0000-000000000000}"/>
          </ac:spMkLst>
        </pc:spChg>
        <pc:spChg chg="mod">
          <ac:chgData name="Stewart Gale" userId="3647ddd2-6040-41ae-a96d-232c23482af8" providerId="ADAL" clId="{C8A39022-ACDF-4BE1-9D13-6B3879841611}" dt="2021-12-19T10:50:16.532" v="29" actId="1076"/>
          <ac:spMkLst>
            <pc:docMk/>
            <pc:sldMk cId="1679086315" sldId="289"/>
            <ac:spMk id="12" creationId="{00000000-0000-0000-0000-000000000000}"/>
          </ac:spMkLst>
        </pc:spChg>
        <pc:spChg chg="add mod">
          <ac:chgData name="Stewart Gale" userId="3647ddd2-6040-41ae-a96d-232c23482af8" providerId="ADAL" clId="{C8A39022-ACDF-4BE1-9D13-6B3879841611}" dt="2021-12-19T10:50:13.123" v="28"/>
          <ac:spMkLst>
            <pc:docMk/>
            <pc:sldMk cId="1679086315" sldId="289"/>
            <ac:spMk id="13" creationId="{77E837F1-DC27-44FE-B030-541DF49D1243}"/>
          </ac:spMkLst>
        </pc:spChg>
        <pc:spChg chg="mod">
          <ac:chgData name="Stewart Gale" userId="3647ddd2-6040-41ae-a96d-232c23482af8" providerId="ADAL" clId="{C8A39022-ACDF-4BE1-9D13-6B3879841611}" dt="2021-12-19T10:50:16.532" v="29" actId="1076"/>
          <ac:spMkLst>
            <pc:docMk/>
            <pc:sldMk cId="1679086315" sldId="289"/>
            <ac:spMk id="14" creationId="{00000000-0000-0000-0000-000000000000}"/>
          </ac:spMkLst>
        </pc:spChg>
        <pc:spChg chg="del">
          <ac:chgData name="Stewart Gale" userId="3647ddd2-6040-41ae-a96d-232c23482af8" providerId="ADAL" clId="{C8A39022-ACDF-4BE1-9D13-6B3879841611}" dt="2021-12-19T10:50:11.964" v="27" actId="478"/>
          <ac:spMkLst>
            <pc:docMk/>
            <pc:sldMk cId="1679086315" sldId="289"/>
            <ac:spMk id="16" creationId="{00000000-0000-0000-0000-000000000000}"/>
          </ac:spMkLst>
        </pc:spChg>
        <pc:spChg chg="mod">
          <ac:chgData name="Stewart Gale" userId="3647ddd2-6040-41ae-a96d-232c23482af8" providerId="ADAL" clId="{C8A39022-ACDF-4BE1-9D13-6B3879841611}" dt="2021-12-19T10:50:16.532" v="29" actId="1076"/>
          <ac:spMkLst>
            <pc:docMk/>
            <pc:sldMk cId="1679086315" sldId="289"/>
            <ac:spMk id="26" creationId="{00000000-0000-0000-0000-000000000000}"/>
          </ac:spMkLst>
        </pc:spChg>
        <pc:spChg chg="mod">
          <ac:chgData name="Stewart Gale" userId="3647ddd2-6040-41ae-a96d-232c23482af8" providerId="ADAL" clId="{C8A39022-ACDF-4BE1-9D13-6B3879841611}" dt="2021-12-19T10:50:21.315" v="30" actId="1076"/>
          <ac:spMkLst>
            <pc:docMk/>
            <pc:sldMk cId="1679086315" sldId="289"/>
            <ac:spMk id="27" creationId="{00000000-0000-0000-0000-000000000000}"/>
          </ac:spMkLst>
        </pc:spChg>
        <pc:spChg chg="mod">
          <ac:chgData name="Stewart Gale" userId="3647ddd2-6040-41ae-a96d-232c23482af8" providerId="ADAL" clId="{C8A39022-ACDF-4BE1-9D13-6B3879841611}" dt="2021-12-19T10:50:21.315" v="30" actId="1076"/>
          <ac:spMkLst>
            <pc:docMk/>
            <pc:sldMk cId="1679086315" sldId="289"/>
            <ac:spMk id="28" creationId="{00000000-0000-0000-0000-000000000000}"/>
          </ac:spMkLst>
        </pc:spChg>
        <pc:cxnChg chg="mod">
          <ac:chgData name="Stewart Gale" userId="3647ddd2-6040-41ae-a96d-232c23482af8" providerId="ADAL" clId="{C8A39022-ACDF-4BE1-9D13-6B3879841611}" dt="2021-12-19T10:50:16.532" v="29" actId="1076"/>
          <ac:cxnSpMkLst>
            <pc:docMk/>
            <pc:sldMk cId="1679086315" sldId="289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C8A39022-ACDF-4BE1-9D13-6B3879841611}" dt="2021-12-19T10:50:16.532" v="29" actId="1076"/>
          <ac:cxnSpMkLst>
            <pc:docMk/>
            <pc:sldMk cId="1679086315" sldId="289"/>
            <ac:cxnSpMk id="21" creationId="{00000000-0000-0000-0000-000000000000}"/>
          </ac:cxnSpMkLst>
        </pc:cxnChg>
        <pc:cxnChg chg="mod">
          <ac:chgData name="Stewart Gale" userId="3647ddd2-6040-41ae-a96d-232c23482af8" providerId="ADAL" clId="{C8A39022-ACDF-4BE1-9D13-6B3879841611}" dt="2021-12-19T10:50:16.532" v="29" actId="1076"/>
          <ac:cxnSpMkLst>
            <pc:docMk/>
            <pc:sldMk cId="1679086315" sldId="289"/>
            <ac:cxnSpMk id="23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C8A39022-ACDF-4BE1-9D13-6B3879841611}" dt="2021-12-19T10:50:32.181" v="34" actId="1076"/>
        <pc:sldMkLst>
          <pc:docMk/>
          <pc:sldMk cId="3438396866" sldId="290"/>
        </pc:sldMkLst>
        <pc:spChg chg="mod">
          <ac:chgData name="Stewart Gale" userId="3647ddd2-6040-41ae-a96d-232c23482af8" providerId="ADAL" clId="{C8A39022-ACDF-4BE1-9D13-6B3879841611}" dt="2021-12-19T10:50:28.242" v="33" actId="1076"/>
          <ac:spMkLst>
            <pc:docMk/>
            <pc:sldMk cId="3438396866" sldId="290"/>
            <ac:spMk id="2" creationId="{00000000-0000-0000-0000-000000000000}"/>
          </ac:spMkLst>
        </pc:spChg>
        <pc:spChg chg="mod">
          <ac:chgData name="Stewart Gale" userId="3647ddd2-6040-41ae-a96d-232c23482af8" providerId="ADAL" clId="{C8A39022-ACDF-4BE1-9D13-6B3879841611}" dt="2021-12-19T10:50:28.242" v="33" actId="1076"/>
          <ac:spMkLst>
            <pc:docMk/>
            <pc:sldMk cId="3438396866" sldId="290"/>
            <ac:spMk id="12" creationId="{00000000-0000-0000-0000-000000000000}"/>
          </ac:spMkLst>
        </pc:spChg>
        <pc:spChg chg="mod">
          <ac:chgData name="Stewart Gale" userId="3647ddd2-6040-41ae-a96d-232c23482af8" providerId="ADAL" clId="{C8A39022-ACDF-4BE1-9D13-6B3879841611}" dt="2021-12-19T10:50:28.242" v="33" actId="1076"/>
          <ac:spMkLst>
            <pc:docMk/>
            <pc:sldMk cId="3438396866" sldId="290"/>
            <ac:spMk id="14" creationId="{00000000-0000-0000-0000-000000000000}"/>
          </ac:spMkLst>
        </pc:spChg>
        <pc:spChg chg="add mod">
          <ac:chgData name="Stewart Gale" userId="3647ddd2-6040-41ae-a96d-232c23482af8" providerId="ADAL" clId="{C8A39022-ACDF-4BE1-9D13-6B3879841611}" dt="2021-12-19T10:50:25.122" v="32"/>
          <ac:spMkLst>
            <pc:docMk/>
            <pc:sldMk cId="3438396866" sldId="290"/>
            <ac:spMk id="15" creationId="{3B704ED0-F90C-41EC-8009-E043306E4DC3}"/>
          </ac:spMkLst>
        </pc:spChg>
        <pc:spChg chg="del">
          <ac:chgData name="Stewart Gale" userId="3647ddd2-6040-41ae-a96d-232c23482af8" providerId="ADAL" clId="{C8A39022-ACDF-4BE1-9D13-6B3879841611}" dt="2021-12-19T10:50:23.904" v="31" actId="478"/>
          <ac:spMkLst>
            <pc:docMk/>
            <pc:sldMk cId="3438396866" sldId="290"/>
            <ac:spMk id="16" creationId="{00000000-0000-0000-0000-000000000000}"/>
          </ac:spMkLst>
        </pc:spChg>
        <pc:spChg chg="mod">
          <ac:chgData name="Stewart Gale" userId="3647ddd2-6040-41ae-a96d-232c23482af8" providerId="ADAL" clId="{C8A39022-ACDF-4BE1-9D13-6B3879841611}" dt="2021-12-19T10:50:28.242" v="33" actId="1076"/>
          <ac:spMkLst>
            <pc:docMk/>
            <pc:sldMk cId="3438396866" sldId="290"/>
            <ac:spMk id="24" creationId="{00000000-0000-0000-0000-000000000000}"/>
          </ac:spMkLst>
        </pc:spChg>
        <pc:spChg chg="mod">
          <ac:chgData name="Stewart Gale" userId="3647ddd2-6040-41ae-a96d-232c23482af8" providerId="ADAL" clId="{C8A39022-ACDF-4BE1-9D13-6B3879841611}" dt="2021-12-19T10:50:28.242" v="33" actId="1076"/>
          <ac:spMkLst>
            <pc:docMk/>
            <pc:sldMk cId="3438396866" sldId="290"/>
            <ac:spMk id="26" creationId="{00000000-0000-0000-0000-000000000000}"/>
          </ac:spMkLst>
        </pc:spChg>
        <pc:spChg chg="mod">
          <ac:chgData name="Stewart Gale" userId="3647ddd2-6040-41ae-a96d-232c23482af8" providerId="ADAL" clId="{C8A39022-ACDF-4BE1-9D13-6B3879841611}" dt="2021-12-19T10:50:32.181" v="34" actId="1076"/>
          <ac:spMkLst>
            <pc:docMk/>
            <pc:sldMk cId="3438396866" sldId="290"/>
            <ac:spMk id="27" creationId="{00000000-0000-0000-0000-000000000000}"/>
          </ac:spMkLst>
        </pc:spChg>
        <pc:spChg chg="mod">
          <ac:chgData name="Stewart Gale" userId="3647ddd2-6040-41ae-a96d-232c23482af8" providerId="ADAL" clId="{C8A39022-ACDF-4BE1-9D13-6B3879841611}" dt="2021-12-19T10:50:32.181" v="34" actId="1076"/>
          <ac:spMkLst>
            <pc:docMk/>
            <pc:sldMk cId="3438396866" sldId="290"/>
            <ac:spMk id="28" creationId="{00000000-0000-0000-0000-000000000000}"/>
          </ac:spMkLst>
        </pc:spChg>
        <pc:cxnChg chg="mod">
          <ac:chgData name="Stewart Gale" userId="3647ddd2-6040-41ae-a96d-232c23482af8" providerId="ADAL" clId="{C8A39022-ACDF-4BE1-9D13-6B3879841611}" dt="2021-12-19T10:50:28.242" v="33" actId="1076"/>
          <ac:cxnSpMkLst>
            <pc:docMk/>
            <pc:sldMk cId="3438396866" sldId="290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C8A39022-ACDF-4BE1-9D13-6B3879841611}" dt="2021-12-19T10:50:28.242" v="33" actId="1076"/>
          <ac:cxnSpMkLst>
            <pc:docMk/>
            <pc:sldMk cId="3438396866" sldId="290"/>
            <ac:cxnSpMk id="21" creationId="{00000000-0000-0000-0000-000000000000}"/>
          </ac:cxnSpMkLst>
        </pc:cxnChg>
        <pc:cxnChg chg="mod">
          <ac:chgData name="Stewart Gale" userId="3647ddd2-6040-41ae-a96d-232c23482af8" providerId="ADAL" clId="{C8A39022-ACDF-4BE1-9D13-6B3879841611}" dt="2021-12-19T10:50:28.242" v="33" actId="1076"/>
          <ac:cxnSpMkLst>
            <pc:docMk/>
            <pc:sldMk cId="3438396866" sldId="290"/>
            <ac:cxnSpMk id="22" creationId="{00000000-0000-0000-0000-000000000000}"/>
          </ac:cxnSpMkLst>
        </pc:cxnChg>
        <pc:cxnChg chg="mod">
          <ac:chgData name="Stewart Gale" userId="3647ddd2-6040-41ae-a96d-232c23482af8" providerId="ADAL" clId="{C8A39022-ACDF-4BE1-9D13-6B3879841611}" dt="2021-12-19T10:50:28.242" v="33" actId="1076"/>
          <ac:cxnSpMkLst>
            <pc:docMk/>
            <pc:sldMk cId="3438396866" sldId="290"/>
            <ac:cxnSpMk id="23" creationId="{00000000-0000-0000-0000-000000000000}"/>
          </ac:cxnSpMkLst>
        </pc:cxnChg>
      </pc:sldChg>
      <pc:sldChg chg="addSp delSp modSp new mod ord">
        <pc:chgData name="Stewart Gale" userId="3647ddd2-6040-41ae-a96d-232c23482af8" providerId="ADAL" clId="{C8A39022-ACDF-4BE1-9D13-6B3879841611}" dt="2023-01-05T03:53:54.424" v="59" actId="115"/>
        <pc:sldMkLst>
          <pc:docMk/>
          <pc:sldMk cId="2705812396" sldId="291"/>
        </pc:sldMkLst>
        <pc:spChg chg="del">
          <ac:chgData name="Stewart Gale" userId="3647ddd2-6040-41ae-a96d-232c23482af8" providerId="ADAL" clId="{C8A39022-ACDF-4BE1-9D13-6B3879841611}" dt="2021-12-19T10:49:21.568" v="7" actId="478"/>
          <ac:spMkLst>
            <pc:docMk/>
            <pc:sldMk cId="2705812396" sldId="291"/>
            <ac:spMk id="2" creationId="{111E5988-CF5B-4A21-AC65-FBBC897BBBC1}"/>
          </ac:spMkLst>
        </pc:spChg>
        <pc:spChg chg="del">
          <ac:chgData name="Stewart Gale" userId="3647ddd2-6040-41ae-a96d-232c23482af8" providerId="ADAL" clId="{C8A39022-ACDF-4BE1-9D13-6B3879841611}" dt="2021-12-19T10:49:21.568" v="7" actId="478"/>
          <ac:spMkLst>
            <pc:docMk/>
            <pc:sldMk cId="2705812396" sldId="291"/>
            <ac:spMk id="3" creationId="{D250ED2C-87E4-46EB-8284-56D6859AD60C}"/>
          </ac:spMkLst>
        </pc:spChg>
        <pc:spChg chg="add mod">
          <ac:chgData name="Stewart Gale" userId="3647ddd2-6040-41ae-a96d-232c23482af8" providerId="ADAL" clId="{C8A39022-ACDF-4BE1-9D13-6B3879841611}" dt="2023-01-05T03:53:54.424" v="59" actId="115"/>
          <ac:spMkLst>
            <pc:docMk/>
            <pc:sldMk cId="2705812396" sldId="291"/>
            <ac:spMk id="4" creationId="{967BDC28-3F60-4F92-B990-18358C5227C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0ACEEB-979F-40E4-B3EA-924E9CF56FBD}" type="datetimeFigureOut">
              <a:rPr lang="en-GB" smtClean="0"/>
              <a:t>05/01/2023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D957EF-C6E0-425D-B0C6-7BF3F9548E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9022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81D0B-5D4D-4003-A946-95802DBD40C0}" type="datetimeFigureOut">
              <a:rPr lang="en-GB" smtClean="0"/>
              <a:t>05/01/2023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2D476-3DE5-4368-8C90-2AB0AD750F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019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81D0B-5D4D-4003-A946-95802DBD40C0}" type="datetimeFigureOut">
              <a:rPr lang="en-GB" smtClean="0"/>
              <a:t>05/01/2023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2D476-3DE5-4368-8C90-2AB0AD750F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4123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81D0B-5D4D-4003-A946-95802DBD40C0}" type="datetimeFigureOut">
              <a:rPr lang="en-GB" smtClean="0"/>
              <a:t>05/01/2023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2D476-3DE5-4368-8C90-2AB0AD750F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0775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81D0B-5D4D-4003-A946-95802DBD40C0}" type="datetimeFigureOut">
              <a:rPr lang="en-GB" smtClean="0"/>
              <a:t>05/01/2023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2D476-3DE5-4368-8C90-2AB0AD750F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179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81D0B-5D4D-4003-A946-95802DBD40C0}" type="datetimeFigureOut">
              <a:rPr lang="en-GB" smtClean="0"/>
              <a:t>05/01/2023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2D476-3DE5-4368-8C90-2AB0AD750F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784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81D0B-5D4D-4003-A946-95802DBD40C0}" type="datetimeFigureOut">
              <a:rPr lang="en-GB" smtClean="0"/>
              <a:t>05/01/2023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2D476-3DE5-4368-8C90-2AB0AD750F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7220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81D0B-5D4D-4003-A946-95802DBD40C0}" type="datetimeFigureOut">
              <a:rPr lang="en-GB" smtClean="0"/>
              <a:t>05/01/2023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2D476-3DE5-4368-8C90-2AB0AD750F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5772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81D0B-5D4D-4003-A946-95802DBD40C0}" type="datetimeFigureOut">
              <a:rPr lang="en-GB" smtClean="0"/>
              <a:t>05/01/2023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2D476-3DE5-4368-8C90-2AB0AD750F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0439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81D0B-5D4D-4003-A946-95802DBD40C0}" type="datetimeFigureOut">
              <a:rPr lang="en-GB" smtClean="0"/>
              <a:t>05/01/2023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2D476-3DE5-4368-8C90-2AB0AD750F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8918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81D0B-5D4D-4003-A946-95802DBD40C0}" type="datetimeFigureOut">
              <a:rPr lang="en-GB" smtClean="0"/>
              <a:t>05/01/2023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2D476-3DE5-4368-8C90-2AB0AD750F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3048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81D0B-5D4D-4003-A946-95802DBD40C0}" type="datetimeFigureOut">
              <a:rPr lang="en-GB" smtClean="0"/>
              <a:t>05/01/2023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2D476-3DE5-4368-8C90-2AB0AD750F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3206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A81D0B-5D4D-4003-A946-95802DBD40C0}" type="datetimeFigureOut">
              <a:rPr lang="en-GB" smtClean="0"/>
              <a:t>05/01/2023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82D476-3DE5-4368-8C90-2AB0AD750F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1661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7BDC28-3F60-4F92-B990-18358C5227C0}"/>
              </a:ext>
            </a:extLst>
          </p:cNvPr>
          <p:cNvSpPr/>
          <p:nvPr/>
        </p:nvSpPr>
        <p:spPr>
          <a:xfrm>
            <a:off x="821870" y="1930997"/>
            <a:ext cx="10646231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800" b="1" u="sng" dirty="0"/>
              <a:t>LO: Non-Linear Graphs</a:t>
            </a:r>
          </a:p>
          <a:p>
            <a:pPr algn="ctr"/>
            <a:r>
              <a:rPr lang="en-GB" sz="8800" b="1" dirty="0"/>
              <a:t>(Area Under a Graph) </a:t>
            </a:r>
          </a:p>
        </p:txBody>
      </p:sp>
    </p:spTree>
    <p:extLst>
      <p:ext uri="{BB962C8B-B14F-4D97-AF65-F5344CB8AC3E}">
        <p14:creationId xmlns:p14="http://schemas.microsoft.com/office/powerpoint/2010/main" val="27058123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08314" y="64403"/>
            <a:ext cx="971005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Are 5 rectangles a good option </a:t>
            </a:r>
          </a:p>
          <a:p>
            <a:pPr algn="ctr"/>
            <a:r>
              <a:rPr lang="en-GB" sz="5400" dirty="0"/>
              <a:t>for this curve?</a:t>
            </a:r>
          </a:p>
        </p:txBody>
      </p:sp>
      <p:pic>
        <p:nvPicPr>
          <p:cNvPr id="8" name="Picture 2" descr="Image result for race car carto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016" y="1149461"/>
            <a:ext cx="2357311" cy="1205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2532" r="3189" b="3281"/>
          <a:stretch/>
        </p:blipFill>
        <p:spPr>
          <a:xfrm>
            <a:off x="2302328" y="1670424"/>
            <a:ext cx="6259286" cy="517125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561614" y="2628900"/>
            <a:ext cx="345077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The more the better</a:t>
            </a:r>
          </a:p>
        </p:txBody>
      </p:sp>
      <p:sp>
        <p:nvSpPr>
          <p:cNvPr id="4" name="Rectangle 3"/>
          <p:cNvSpPr/>
          <p:nvPr/>
        </p:nvSpPr>
        <p:spPr>
          <a:xfrm>
            <a:off x="7456713" y="2280559"/>
            <a:ext cx="930729" cy="3886200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6536871" y="2498271"/>
            <a:ext cx="919842" cy="3668488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5606141" y="2696937"/>
            <a:ext cx="930729" cy="3469822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4708071" y="3129643"/>
            <a:ext cx="898070" cy="3037116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3777342" y="3995057"/>
            <a:ext cx="930729" cy="2171701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229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4300" y="64403"/>
            <a:ext cx="117456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Is 4 trapeziums and a triangle </a:t>
            </a:r>
          </a:p>
          <a:p>
            <a:pPr algn="ctr"/>
            <a:r>
              <a:rPr lang="en-GB" sz="5400" dirty="0"/>
              <a:t>the best option for this curve?</a:t>
            </a:r>
          </a:p>
        </p:txBody>
      </p:sp>
      <p:pic>
        <p:nvPicPr>
          <p:cNvPr id="8" name="Picture 2" descr="Image result for race car carto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53" y="5133632"/>
            <a:ext cx="2357311" cy="1205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241972" y="2645598"/>
            <a:ext cx="18015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YES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3684815" y="1776738"/>
            <a:ext cx="4963886" cy="4599214"/>
            <a:chOff x="2797628" y="250371"/>
            <a:chExt cx="6537375" cy="6253843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 rotWithShape="1">
            <a:blip r:embed="rId4"/>
            <a:srcRect l="16154" b="7118"/>
            <a:stretch/>
          </p:blipFill>
          <p:spPr>
            <a:xfrm>
              <a:off x="2797628" y="250371"/>
              <a:ext cx="6537375" cy="6253843"/>
            </a:xfrm>
            <a:prstGeom prst="rect">
              <a:avLst/>
            </a:prstGeom>
          </p:spPr>
        </p:pic>
        <p:sp>
          <p:nvSpPr>
            <p:cNvPr id="26" name="Right Triangle 25"/>
            <p:cNvSpPr/>
            <p:nvPr/>
          </p:nvSpPr>
          <p:spPr>
            <a:xfrm flipH="1">
              <a:off x="3138287" y="3316301"/>
              <a:ext cx="1128365" cy="2837330"/>
            </a:xfrm>
            <a:prstGeom prst="rtTriangle">
              <a:avLst/>
            </a:prstGeom>
            <a:solidFill>
              <a:srgbClr val="FF3300">
                <a:alpha val="49804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Trapezoid 26"/>
            <p:cNvSpPr/>
            <p:nvPr/>
          </p:nvSpPr>
          <p:spPr>
            <a:xfrm rot="16200000">
              <a:off x="2887725" y="3625993"/>
              <a:ext cx="3905730" cy="1149543"/>
            </a:xfrm>
            <a:custGeom>
              <a:avLst/>
              <a:gdLst>
                <a:gd name="connsiteX0" fmla="*/ 0 w 1514901"/>
                <a:gd name="connsiteY0" fmla="*/ 1160060 h 1160060"/>
                <a:gd name="connsiteX1" fmla="*/ 290015 w 1514901"/>
                <a:gd name="connsiteY1" fmla="*/ 0 h 1160060"/>
                <a:gd name="connsiteX2" fmla="*/ 1224886 w 1514901"/>
                <a:gd name="connsiteY2" fmla="*/ 0 h 1160060"/>
                <a:gd name="connsiteX3" fmla="*/ 1514901 w 1514901"/>
                <a:gd name="connsiteY3" fmla="*/ 1160060 h 1160060"/>
                <a:gd name="connsiteX4" fmla="*/ 0 w 1514901"/>
                <a:gd name="connsiteY4" fmla="*/ 1160060 h 1160060"/>
                <a:gd name="connsiteX0" fmla="*/ 0 w 1514901"/>
                <a:gd name="connsiteY0" fmla="*/ 1173708 h 1173708"/>
                <a:gd name="connsiteX1" fmla="*/ 3412 w 1514901"/>
                <a:gd name="connsiteY1" fmla="*/ 0 h 1173708"/>
                <a:gd name="connsiteX2" fmla="*/ 1224886 w 1514901"/>
                <a:gd name="connsiteY2" fmla="*/ 13648 h 1173708"/>
                <a:gd name="connsiteX3" fmla="*/ 1514901 w 1514901"/>
                <a:gd name="connsiteY3" fmla="*/ 1173708 h 1173708"/>
                <a:gd name="connsiteX4" fmla="*/ 0 w 1514901"/>
                <a:gd name="connsiteY4" fmla="*/ 1173708 h 1173708"/>
                <a:gd name="connsiteX0" fmla="*/ 0 w 1514901"/>
                <a:gd name="connsiteY0" fmla="*/ 1173708 h 1173708"/>
                <a:gd name="connsiteX1" fmla="*/ 3412 w 1514901"/>
                <a:gd name="connsiteY1" fmla="*/ 0 h 1173708"/>
                <a:gd name="connsiteX2" fmla="*/ 1095466 w 1514901"/>
                <a:gd name="connsiteY2" fmla="*/ 13651 h 1173708"/>
                <a:gd name="connsiteX3" fmla="*/ 1514901 w 1514901"/>
                <a:gd name="connsiteY3" fmla="*/ 1173708 h 1173708"/>
                <a:gd name="connsiteX4" fmla="*/ 0 w 1514901"/>
                <a:gd name="connsiteY4" fmla="*/ 1173708 h 1173708"/>
                <a:gd name="connsiteX0" fmla="*/ 0 w 1514901"/>
                <a:gd name="connsiteY0" fmla="*/ 1188791 h 1188791"/>
                <a:gd name="connsiteX1" fmla="*/ 3412 w 1514901"/>
                <a:gd name="connsiteY1" fmla="*/ 15083 h 1188791"/>
                <a:gd name="connsiteX2" fmla="*/ 1079936 w 1514901"/>
                <a:gd name="connsiteY2" fmla="*/ 0 h 1188791"/>
                <a:gd name="connsiteX3" fmla="*/ 1514901 w 1514901"/>
                <a:gd name="connsiteY3" fmla="*/ 1188791 h 1188791"/>
                <a:gd name="connsiteX4" fmla="*/ 0 w 1514901"/>
                <a:gd name="connsiteY4" fmla="*/ 1188791 h 1188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4901" h="1188791">
                  <a:moveTo>
                    <a:pt x="0" y="1188791"/>
                  </a:moveTo>
                  <a:cubicBezTo>
                    <a:pt x="1137" y="797555"/>
                    <a:pt x="2275" y="406319"/>
                    <a:pt x="3412" y="15083"/>
                  </a:cubicBezTo>
                  <a:lnTo>
                    <a:pt x="1079936" y="0"/>
                  </a:lnTo>
                  <a:lnTo>
                    <a:pt x="1514901" y="1188791"/>
                  </a:lnTo>
                  <a:lnTo>
                    <a:pt x="0" y="1188791"/>
                  </a:lnTo>
                  <a:close/>
                </a:path>
              </a:pathLst>
            </a:custGeom>
            <a:solidFill>
              <a:srgbClr val="FFFF00">
                <a:alpha val="50196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Trapezoid 26"/>
            <p:cNvSpPr/>
            <p:nvPr/>
          </p:nvSpPr>
          <p:spPr>
            <a:xfrm rot="16200000">
              <a:off x="3735905" y="3344970"/>
              <a:ext cx="4488115" cy="1129201"/>
            </a:xfrm>
            <a:custGeom>
              <a:avLst/>
              <a:gdLst>
                <a:gd name="connsiteX0" fmla="*/ 0 w 1514901"/>
                <a:gd name="connsiteY0" fmla="*/ 1160060 h 1160060"/>
                <a:gd name="connsiteX1" fmla="*/ 290015 w 1514901"/>
                <a:gd name="connsiteY1" fmla="*/ 0 h 1160060"/>
                <a:gd name="connsiteX2" fmla="*/ 1224886 w 1514901"/>
                <a:gd name="connsiteY2" fmla="*/ 0 h 1160060"/>
                <a:gd name="connsiteX3" fmla="*/ 1514901 w 1514901"/>
                <a:gd name="connsiteY3" fmla="*/ 1160060 h 1160060"/>
                <a:gd name="connsiteX4" fmla="*/ 0 w 1514901"/>
                <a:gd name="connsiteY4" fmla="*/ 1160060 h 1160060"/>
                <a:gd name="connsiteX0" fmla="*/ 0 w 1514901"/>
                <a:gd name="connsiteY0" fmla="*/ 1173708 h 1173708"/>
                <a:gd name="connsiteX1" fmla="*/ 3412 w 1514901"/>
                <a:gd name="connsiteY1" fmla="*/ 0 h 1173708"/>
                <a:gd name="connsiteX2" fmla="*/ 1224886 w 1514901"/>
                <a:gd name="connsiteY2" fmla="*/ 13648 h 1173708"/>
                <a:gd name="connsiteX3" fmla="*/ 1514901 w 1514901"/>
                <a:gd name="connsiteY3" fmla="*/ 1173708 h 1173708"/>
                <a:gd name="connsiteX4" fmla="*/ 0 w 1514901"/>
                <a:gd name="connsiteY4" fmla="*/ 1173708 h 1173708"/>
                <a:gd name="connsiteX0" fmla="*/ 0 w 1514901"/>
                <a:gd name="connsiteY0" fmla="*/ 1173708 h 1173708"/>
                <a:gd name="connsiteX1" fmla="*/ 3412 w 1514901"/>
                <a:gd name="connsiteY1" fmla="*/ 0 h 1173708"/>
                <a:gd name="connsiteX2" fmla="*/ 1095466 w 1514901"/>
                <a:gd name="connsiteY2" fmla="*/ 13651 h 1173708"/>
                <a:gd name="connsiteX3" fmla="*/ 1514901 w 1514901"/>
                <a:gd name="connsiteY3" fmla="*/ 1173708 h 1173708"/>
                <a:gd name="connsiteX4" fmla="*/ 0 w 1514901"/>
                <a:gd name="connsiteY4" fmla="*/ 1173708 h 1173708"/>
                <a:gd name="connsiteX0" fmla="*/ 0 w 1514901"/>
                <a:gd name="connsiteY0" fmla="*/ 1188791 h 1188791"/>
                <a:gd name="connsiteX1" fmla="*/ 3412 w 1514901"/>
                <a:gd name="connsiteY1" fmla="*/ 15083 h 1188791"/>
                <a:gd name="connsiteX2" fmla="*/ 1079936 w 1514901"/>
                <a:gd name="connsiteY2" fmla="*/ 0 h 1188791"/>
                <a:gd name="connsiteX3" fmla="*/ 1514901 w 1514901"/>
                <a:gd name="connsiteY3" fmla="*/ 1188791 h 1188791"/>
                <a:gd name="connsiteX4" fmla="*/ 0 w 1514901"/>
                <a:gd name="connsiteY4" fmla="*/ 1188791 h 1188791"/>
                <a:gd name="connsiteX0" fmla="*/ 0 w 1514901"/>
                <a:gd name="connsiteY0" fmla="*/ 1188792 h 1188792"/>
                <a:gd name="connsiteX1" fmla="*/ 3412 w 1514901"/>
                <a:gd name="connsiteY1" fmla="*/ 15084 h 1188792"/>
                <a:gd name="connsiteX2" fmla="*/ 1334671 w 1514901"/>
                <a:gd name="connsiteY2" fmla="*/ 0 h 1188792"/>
                <a:gd name="connsiteX3" fmla="*/ 1514901 w 1514901"/>
                <a:gd name="connsiteY3" fmla="*/ 1188792 h 1188792"/>
                <a:gd name="connsiteX4" fmla="*/ 0 w 1514901"/>
                <a:gd name="connsiteY4" fmla="*/ 1188792 h 1188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4901" h="1188792">
                  <a:moveTo>
                    <a:pt x="0" y="1188792"/>
                  </a:moveTo>
                  <a:cubicBezTo>
                    <a:pt x="1137" y="797556"/>
                    <a:pt x="2275" y="406320"/>
                    <a:pt x="3412" y="15084"/>
                  </a:cubicBezTo>
                  <a:lnTo>
                    <a:pt x="1334671" y="0"/>
                  </a:lnTo>
                  <a:lnTo>
                    <a:pt x="1514901" y="1188792"/>
                  </a:lnTo>
                  <a:lnTo>
                    <a:pt x="0" y="1188792"/>
                  </a:lnTo>
                  <a:close/>
                </a:path>
              </a:pathLst>
            </a:custGeom>
            <a:solidFill>
              <a:srgbClr val="FFFF00">
                <a:alpha val="50196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Trapezoid 26"/>
            <p:cNvSpPr/>
            <p:nvPr/>
          </p:nvSpPr>
          <p:spPr>
            <a:xfrm rot="16200000">
              <a:off x="4698327" y="3168851"/>
              <a:ext cx="4831015" cy="1138539"/>
            </a:xfrm>
            <a:custGeom>
              <a:avLst/>
              <a:gdLst>
                <a:gd name="connsiteX0" fmla="*/ 0 w 1514901"/>
                <a:gd name="connsiteY0" fmla="*/ 1160060 h 1160060"/>
                <a:gd name="connsiteX1" fmla="*/ 290015 w 1514901"/>
                <a:gd name="connsiteY1" fmla="*/ 0 h 1160060"/>
                <a:gd name="connsiteX2" fmla="*/ 1224886 w 1514901"/>
                <a:gd name="connsiteY2" fmla="*/ 0 h 1160060"/>
                <a:gd name="connsiteX3" fmla="*/ 1514901 w 1514901"/>
                <a:gd name="connsiteY3" fmla="*/ 1160060 h 1160060"/>
                <a:gd name="connsiteX4" fmla="*/ 0 w 1514901"/>
                <a:gd name="connsiteY4" fmla="*/ 1160060 h 1160060"/>
                <a:gd name="connsiteX0" fmla="*/ 0 w 1514901"/>
                <a:gd name="connsiteY0" fmla="*/ 1173708 h 1173708"/>
                <a:gd name="connsiteX1" fmla="*/ 3412 w 1514901"/>
                <a:gd name="connsiteY1" fmla="*/ 0 h 1173708"/>
                <a:gd name="connsiteX2" fmla="*/ 1224886 w 1514901"/>
                <a:gd name="connsiteY2" fmla="*/ 13648 h 1173708"/>
                <a:gd name="connsiteX3" fmla="*/ 1514901 w 1514901"/>
                <a:gd name="connsiteY3" fmla="*/ 1173708 h 1173708"/>
                <a:gd name="connsiteX4" fmla="*/ 0 w 1514901"/>
                <a:gd name="connsiteY4" fmla="*/ 1173708 h 1173708"/>
                <a:gd name="connsiteX0" fmla="*/ 0 w 1514901"/>
                <a:gd name="connsiteY0" fmla="*/ 1173708 h 1173708"/>
                <a:gd name="connsiteX1" fmla="*/ 3412 w 1514901"/>
                <a:gd name="connsiteY1" fmla="*/ 0 h 1173708"/>
                <a:gd name="connsiteX2" fmla="*/ 1095466 w 1514901"/>
                <a:gd name="connsiteY2" fmla="*/ 13651 h 1173708"/>
                <a:gd name="connsiteX3" fmla="*/ 1514901 w 1514901"/>
                <a:gd name="connsiteY3" fmla="*/ 1173708 h 1173708"/>
                <a:gd name="connsiteX4" fmla="*/ 0 w 1514901"/>
                <a:gd name="connsiteY4" fmla="*/ 1173708 h 1173708"/>
                <a:gd name="connsiteX0" fmla="*/ 0 w 1514901"/>
                <a:gd name="connsiteY0" fmla="*/ 1188791 h 1188791"/>
                <a:gd name="connsiteX1" fmla="*/ 3412 w 1514901"/>
                <a:gd name="connsiteY1" fmla="*/ 15083 h 1188791"/>
                <a:gd name="connsiteX2" fmla="*/ 1079936 w 1514901"/>
                <a:gd name="connsiteY2" fmla="*/ 0 h 1188791"/>
                <a:gd name="connsiteX3" fmla="*/ 1514901 w 1514901"/>
                <a:gd name="connsiteY3" fmla="*/ 1188791 h 1188791"/>
                <a:gd name="connsiteX4" fmla="*/ 0 w 1514901"/>
                <a:gd name="connsiteY4" fmla="*/ 1188791 h 1188791"/>
                <a:gd name="connsiteX0" fmla="*/ 0 w 1514901"/>
                <a:gd name="connsiteY0" fmla="*/ 1188792 h 1188792"/>
                <a:gd name="connsiteX1" fmla="*/ 3412 w 1514901"/>
                <a:gd name="connsiteY1" fmla="*/ 15084 h 1188792"/>
                <a:gd name="connsiteX2" fmla="*/ 1334671 w 1514901"/>
                <a:gd name="connsiteY2" fmla="*/ 0 h 1188792"/>
                <a:gd name="connsiteX3" fmla="*/ 1514901 w 1514901"/>
                <a:gd name="connsiteY3" fmla="*/ 1188792 h 1188792"/>
                <a:gd name="connsiteX4" fmla="*/ 0 w 1514901"/>
                <a:gd name="connsiteY4" fmla="*/ 1188792 h 1188792"/>
                <a:gd name="connsiteX0" fmla="*/ 0 w 1514901"/>
                <a:gd name="connsiteY0" fmla="*/ 1188793 h 1188793"/>
                <a:gd name="connsiteX1" fmla="*/ 3412 w 1514901"/>
                <a:gd name="connsiteY1" fmla="*/ 15085 h 1188793"/>
                <a:gd name="connsiteX2" fmla="*/ 1407075 w 1514901"/>
                <a:gd name="connsiteY2" fmla="*/ 0 h 1188793"/>
                <a:gd name="connsiteX3" fmla="*/ 1514901 w 1514901"/>
                <a:gd name="connsiteY3" fmla="*/ 1188793 h 1188793"/>
                <a:gd name="connsiteX4" fmla="*/ 0 w 1514901"/>
                <a:gd name="connsiteY4" fmla="*/ 1188793 h 1188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4901" h="1188793">
                  <a:moveTo>
                    <a:pt x="0" y="1188793"/>
                  </a:moveTo>
                  <a:cubicBezTo>
                    <a:pt x="1137" y="797557"/>
                    <a:pt x="2275" y="406321"/>
                    <a:pt x="3412" y="15085"/>
                  </a:cubicBezTo>
                  <a:lnTo>
                    <a:pt x="1407075" y="0"/>
                  </a:lnTo>
                  <a:lnTo>
                    <a:pt x="1514901" y="1188793"/>
                  </a:lnTo>
                  <a:lnTo>
                    <a:pt x="0" y="1188793"/>
                  </a:lnTo>
                  <a:close/>
                </a:path>
              </a:pathLst>
            </a:custGeom>
            <a:solidFill>
              <a:srgbClr val="FFFF00">
                <a:alpha val="50196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rapezoid 26"/>
            <p:cNvSpPr/>
            <p:nvPr/>
          </p:nvSpPr>
          <p:spPr>
            <a:xfrm rot="16200000">
              <a:off x="5704157" y="3036143"/>
              <a:ext cx="5096431" cy="1138537"/>
            </a:xfrm>
            <a:custGeom>
              <a:avLst/>
              <a:gdLst>
                <a:gd name="connsiteX0" fmla="*/ 0 w 1514901"/>
                <a:gd name="connsiteY0" fmla="*/ 1160060 h 1160060"/>
                <a:gd name="connsiteX1" fmla="*/ 290015 w 1514901"/>
                <a:gd name="connsiteY1" fmla="*/ 0 h 1160060"/>
                <a:gd name="connsiteX2" fmla="*/ 1224886 w 1514901"/>
                <a:gd name="connsiteY2" fmla="*/ 0 h 1160060"/>
                <a:gd name="connsiteX3" fmla="*/ 1514901 w 1514901"/>
                <a:gd name="connsiteY3" fmla="*/ 1160060 h 1160060"/>
                <a:gd name="connsiteX4" fmla="*/ 0 w 1514901"/>
                <a:gd name="connsiteY4" fmla="*/ 1160060 h 1160060"/>
                <a:gd name="connsiteX0" fmla="*/ 0 w 1514901"/>
                <a:gd name="connsiteY0" fmla="*/ 1173708 h 1173708"/>
                <a:gd name="connsiteX1" fmla="*/ 3412 w 1514901"/>
                <a:gd name="connsiteY1" fmla="*/ 0 h 1173708"/>
                <a:gd name="connsiteX2" fmla="*/ 1224886 w 1514901"/>
                <a:gd name="connsiteY2" fmla="*/ 13648 h 1173708"/>
                <a:gd name="connsiteX3" fmla="*/ 1514901 w 1514901"/>
                <a:gd name="connsiteY3" fmla="*/ 1173708 h 1173708"/>
                <a:gd name="connsiteX4" fmla="*/ 0 w 1514901"/>
                <a:gd name="connsiteY4" fmla="*/ 1173708 h 1173708"/>
                <a:gd name="connsiteX0" fmla="*/ 0 w 1514901"/>
                <a:gd name="connsiteY0" fmla="*/ 1173708 h 1173708"/>
                <a:gd name="connsiteX1" fmla="*/ 3412 w 1514901"/>
                <a:gd name="connsiteY1" fmla="*/ 0 h 1173708"/>
                <a:gd name="connsiteX2" fmla="*/ 1095466 w 1514901"/>
                <a:gd name="connsiteY2" fmla="*/ 13651 h 1173708"/>
                <a:gd name="connsiteX3" fmla="*/ 1514901 w 1514901"/>
                <a:gd name="connsiteY3" fmla="*/ 1173708 h 1173708"/>
                <a:gd name="connsiteX4" fmla="*/ 0 w 1514901"/>
                <a:gd name="connsiteY4" fmla="*/ 1173708 h 1173708"/>
                <a:gd name="connsiteX0" fmla="*/ 0 w 1514901"/>
                <a:gd name="connsiteY0" fmla="*/ 1188791 h 1188791"/>
                <a:gd name="connsiteX1" fmla="*/ 3412 w 1514901"/>
                <a:gd name="connsiteY1" fmla="*/ 15083 h 1188791"/>
                <a:gd name="connsiteX2" fmla="*/ 1079936 w 1514901"/>
                <a:gd name="connsiteY2" fmla="*/ 0 h 1188791"/>
                <a:gd name="connsiteX3" fmla="*/ 1514901 w 1514901"/>
                <a:gd name="connsiteY3" fmla="*/ 1188791 h 1188791"/>
                <a:gd name="connsiteX4" fmla="*/ 0 w 1514901"/>
                <a:gd name="connsiteY4" fmla="*/ 1188791 h 1188791"/>
                <a:gd name="connsiteX0" fmla="*/ 0 w 1514901"/>
                <a:gd name="connsiteY0" fmla="*/ 1188792 h 1188792"/>
                <a:gd name="connsiteX1" fmla="*/ 3412 w 1514901"/>
                <a:gd name="connsiteY1" fmla="*/ 15084 h 1188792"/>
                <a:gd name="connsiteX2" fmla="*/ 1334671 w 1514901"/>
                <a:gd name="connsiteY2" fmla="*/ 0 h 1188792"/>
                <a:gd name="connsiteX3" fmla="*/ 1514901 w 1514901"/>
                <a:gd name="connsiteY3" fmla="*/ 1188792 h 1188792"/>
                <a:gd name="connsiteX4" fmla="*/ 0 w 1514901"/>
                <a:gd name="connsiteY4" fmla="*/ 1188792 h 1188792"/>
                <a:gd name="connsiteX0" fmla="*/ 0 w 1514901"/>
                <a:gd name="connsiteY0" fmla="*/ 1217528 h 1217528"/>
                <a:gd name="connsiteX1" fmla="*/ 3412 w 1514901"/>
                <a:gd name="connsiteY1" fmla="*/ 43820 h 1217528"/>
                <a:gd name="connsiteX2" fmla="*/ 1436090 w 1514901"/>
                <a:gd name="connsiteY2" fmla="*/ 0 h 1217528"/>
                <a:gd name="connsiteX3" fmla="*/ 1514901 w 1514901"/>
                <a:gd name="connsiteY3" fmla="*/ 1217528 h 1217528"/>
                <a:gd name="connsiteX4" fmla="*/ 0 w 1514901"/>
                <a:gd name="connsiteY4" fmla="*/ 1217528 h 1217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4901" h="1217528">
                  <a:moveTo>
                    <a:pt x="0" y="1217528"/>
                  </a:moveTo>
                  <a:cubicBezTo>
                    <a:pt x="1137" y="826292"/>
                    <a:pt x="2275" y="435056"/>
                    <a:pt x="3412" y="43820"/>
                  </a:cubicBezTo>
                  <a:lnTo>
                    <a:pt x="1436090" y="0"/>
                  </a:lnTo>
                  <a:lnTo>
                    <a:pt x="1514901" y="1217528"/>
                  </a:lnTo>
                  <a:lnTo>
                    <a:pt x="0" y="1217528"/>
                  </a:lnTo>
                  <a:close/>
                </a:path>
              </a:pathLst>
            </a:custGeom>
            <a:solidFill>
              <a:srgbClr val="FFFF00">
                <a:alpha val="50196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Freeform 30"/>
            <p:cNvSpPr/>
            <p:nvPr/>
          </p:nvSpPr>
          <p:spPr>
            <a:xfrm>
              <a:off x="3157269" y="1057195"/>
              <a:ext cx="5664372" cy="5096434"/>
            </a:xfrm>
            <a:custGeom>
              <a:avLst/>
              <a:gdLst>
                <a:gd name="connsiteX0" fmla="*/ 0 w 5244353"/>
                <a:gd name="connsiteY0" fmla="*/ 4706470 h 4706470"/>
                <a:gd name="connsiteX1" fmla="*/ 1048871 w 5244353"/>
                <a:gd name="connsiteY1" fmla="*/ 2111188 h 4706470"/>
                <a:gd name="connsiteX2" fmla="*/ 2097742 w 5244353"/>
                <a:gd name="connsiteY2" fmla="*/ 1048870 h 4706470"/>
                <a:gd name="connsiteX3" fmla="*/ 3160059 w 5244353"/>
                <a:gd name="connsiteY3" fmla="*/ 537882 h 4706470"/>
                <a:gd name="connsiteX4" fmla="*/ 5244353 w 5244353"/>
                <a:gd name="connsiteY4" fmla="*/ 0 h 4706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44353" h="4706470">
                  <a:moveTo>
                    <a:pt x="0" y="4706470"/>
                  </a:moveTo>
                  <a:cubicBezTo>
                    <a:pt x="349623" y="3713629"/>
                    <a:pt x="699247" y="2720788"/>
                    <a:pt x="1048871" y="2111188"/>
                  </a:cubicBezTo>
                  <a:cubicBezTo>
                    <a:pt x="1398495" y="1501588"/>
                    <a:pt x="1745877" y="1311088"/>
                    <a:pt x="2097742" y="1048870"/>
                  </a:cubicBezTo>
                  <a:cubicBezTo>
                    <a:pt x="2449607" y="786652"/>
                    <a:pt x="2635624" y="712694"/>
                    <a:pt x="3160059" y="537882"/>
                  </a:cubicBezTo>
                  <a:cubicBezTo>
                    <a:pt x="3684494" y="363070"/>
                    <a:pt x="4464423" y="181535"/>
                    <a:pt x="5244353" y="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1984711" y="3446716"/>
            <a:ext cx="18451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Comic Sans MS" panose="030F0702030302020204" pitchFamily="66" charset="0"/>
              </a:rPr>
              <a:t>Velocity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606927" y="6313319"/>
            <a:ext cx="13117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Comic Sans MS" panose="030F0702030302020204" pitchFamily="66" charset="0"/>
              </a:rPr>
              <a:t>Time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07237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205019" y="5113862"/>
            <a:ext cx="540801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Area = 5 + 12 + 15 + 16.5 + 17.5</a:t>
            </a:r>
          </a:p>
          <a:p>
            <a:r>
              <a:rPr lang="en-GB" sz="3200" dirty="0"/>
              <a:t>Area = 66 units</a:t>
            </a:r>
            <a:r>
              <a:rPr lang="en-GB" sz="3200" baseline="30000" dirty="0"/>
              <a:t>2</a:t>
            </a:r>
          </a:p>
          <a:p>
            <a:r>
              <a:rPr lang="en-GB" sz="3200" b="1" dirty="0"/>
              <a:t>Distance = 66m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14766" b="6346"/>
          <a:stretch/>
        </p:blipFill>
        <p:spPr>
          <a:xfrm>
            <a:off x="882082" y="1482747"/>
            <a:ext cx="4963045" cy="471148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724062" y="154156"/>
            <a:ext cx="1096191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/>
              <a:t>Estimate the distance travelled in these 10 seconds. </a:t>
            </a:r>
          </a:p>
          <a:p>
            <a:pPr algn="ctr"/>
            <a:r>
              <a:rPr lang="en-US" sz="4000" dirty="0"/>
              <a:t>Use 5 strips of equal widths.</a:t>
            </a:r>
            <a:endParaRPr lang="en-GB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7538335" y="1477595"/>
                <a:ext cx="2454432" cy="354969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2 </m:t>
                          </m:r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×5</m:t>
                          </m:r>
                        </m:e>
                      </m:d>
                    </m:oMath>
                  </m:oMathPara>
                </a14:m>
                <a:endParaRPr lang="en-GB" sz="2400" i="1" dirty="0">
                  <a:solidFill>
                    <a:srgbClr val="FF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GB" sz="2400" i="1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5+7</m:t>
                          </m:r>
                        </m:e>
                      </m:d>
                      <m:d>
                        <m:dPr>
                          <m:ctrlPr>
                            <a:rPr lang="en-GB" sz="2400" i="1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e>
                      </m:d>
                    </m:oMath>
                  </m:oMathPara>
                </a14:m>
                <a:endParaRPr lang="en-GB" sz="2400" i="1" dirty="0">
                  <a:solidFill>
                    <a:srgbClr val="0099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GB" sz="2400" i="1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7+8</m:t>
                          </m:r>
                        </m:e>
                      </m:d>
                      <m:d>
                        <m:dPr>
                          <m:ctrlPr>
                            <a:rPr lang="en-GB" sz="2400" i="1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e>
                      </m:d>
                    </m:oMath>
                  </m:oMathPara>
                </a14:m>
                <a:endParaRPr lang="en-GB" sz="2400" i="1" dirty="0">
                  <a:solidFill>
                    <a:srgbClr val="0099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GB" sz="2400" i="1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8+8.5</m:t>
                          </m:r>
                        </m:e>
                      </m:d>
                      <m:d>
                        <m:dPr>
                          <m:ctrlPr>
                            <a:rPr lang="en-GB" sz="2400" i="1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e>
                      </m:d>
                    </m:oMath>
                  </m:oMathPara>
                </a14:m>
                <a:endParaRPr lang="en-GB" sz="2400" i="1" dirty="0">
                  <a:solidFill>
                    <a:srgbClr val="0099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GB" sz="2400" i="1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8.5+9</m:t>
                          </m:r>
                        </m:e>
                      </m:d>
                      <m:d>
                        <m:dPr>
                          <m:ctrlPr>
                            <a:rPr lang="en-GB" sz="2400" i="1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e>
                      </m:d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8335" y="1477595"/>
                <a:ext cx="2454432" cy="354969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 rot="16200000">
            <a:off x="-1047854" y="3421471"/>
            <a:ext cx="31335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Comic Sans MS" panose="030F0702030302020204" pitchFamily="66" charset="0"/>
              </a:rPr>
              <a:t>Velocity (m/s)</a:t>
            </a:r>
          </a:p>
        </p:txBody>
      </p:sp>
      <p:sp>
        <p:nvSpPr>
          <p:cNvPr id="9" name="TextBox 8"/>
          <p:cNvSpPr txBox="1"/>
          <p:nvPr/>
        </p:nvSpPr>
        <p:spPr>
          <a:xfrm flipH="1">
            <a:off x="2035728" y="6194230"/>
            <a:ext cx="23566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Comic Sans MS" panose="030F0702030302020204" pitchFamily="66" charset="0"/>
              </a:rPr>
              <a:t>Time (Sec)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80408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092" y="1637730"/>
            <a:ext cx="6045061" cy="522026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471101" y="3138584"/>
            <a:ext cx="1323833" cy="3065273"/>
          </a:xfrm>
          <a:prstGeom prst="rect">
            <a:avLst/>
          </a:prstGeom>
          <a:solidFill>
            <a:srgbClr val="FF33CC">
              <a:alpha val="50196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rapezoid 5"/>
          <p:cNvSpPr/>
          <p:nvPr/>
        </p:nvSpPr>
        <p:spPr>
          <a:xfrm rot="5400000" flipH="1">
            <a:off x="1692202" y="4214421"/>
            <a:ext cx="3092569" cy="887105"/>
          </a:xfrm>
          <a:custGeom>
            <a:avLst/>
            <a:gdLst>
              <a:gd name="connsiteX0" fmla="*/ 0 w 3179929"/>
              <a:gd name="connsiteY0" fmla="*/ 1140939 h 1140939"/>
              <a:gd name="connsiteX1" fmla="*/ 285235 w 3179929"/>
              <a:gd name="connsiteY1" fmla="*/ 0 h 1140939"/>
              <a:gd name="connsiteX2" fmla="*/ 2894694 w 3179929"/>
              <a:gd name="connsiteY2" fmla="*/ 0 h 1140939"/>
              <a:gd name="connsiteX3" fmla="*/ 3179929 w 3179929"/>
              <a:gd name="connsiteY3" fmla="*/ 1140939 h 1140939"/>
              <a:gd name="connsiteX4" fmla="*/ 0 w 3179929"/>
              <a:gd name="connsiteY4" fmla="*/ 1140939 h 1140939"/>
              <a:gd name="connsiteX0" fmla="*/ 0 w 3179929"/>
              <a:gd name="connsiteY0" fmla="*/ 1140939 h 1140939"/>
              <a:gd name="connsiteX1" fmla="*/ 25928 w 3179929"/>
              <a:gd name="connsiteY1" fmla="*/ 0 h 1140939"/>
              <a:gd name="connsiteX2" fmla="*/ 2894694 w 3179929"/>
              <a:gd name="connsiteY2" fmla="*/ 0 h 1140939"/>
              <a:gd name="connsiteX3" fmla="*/ 3179929 w 3179929"/>
              <a:gd name="connsiteY3" fmla="*/ 1140939 h 1140939"/>
              <a:gd name="connsiteX4" fmla="*/ 0 w 3179929"/>
              <a:gd name="connsiteY4" fmla="*/ 1140939 h 1140939"/>
              <a:gd name="connsiteX0" fmla="*/ 0 w 3179929"/>
              <a:gd name="connsiteY0" fmla="*/ 1140939 h 1140939"/>
              <a:gd name="connsiteX1" fmla="*/ 12280 w 3179929"/>
              <a:gd name="connsiteY1" fmla="*/ 0 h 1140939"/>
              <a:gd name="connsiteX2" fmla="*/ 2894694 w 3179929"/>
              <a:gd name="connsiteY2" fmla="*/ 0 h 1140939"/>
              <a:gd name="connsiteX3" fmla="*/ 3179929 w 3179929"/>
              <a:gd name="connsiteY3" fmla="*/ 1140939 h 1140939"/>
              <a:gd name="connsiteX4" fmla="*/ 0 w 3179929"/>
              <a:gd name="connsiteY4" fmla="*/ 1140939 h 1140939"/>
              <a:gd name="connsiteX0" fmla="*/ 1368 w 3181297"/>
              <a:gd name="connsiteY0" fmla="*/ 1140939 h 1140939"/>
              <a:gd name="connsiteX1" fmla="*/ 0 w 3181297"/>
              <a:gd name="connsiteY1" fmla="*/ 0 h 1140939"/>
              <a:gd name="connsiteX2" fmla="*/ 2896062 w 3181297"/>
              <a:gd name="connsiteY2" fmla="*/ 0 h 1140939"/>
              <a:gd name="connsiteX3" fmla="*/ 3181297 w 3181297"/>
              <a:gd name="connsiteY3" fmla="*/ 1140939 h 1140939"/>
              <a:gd name="connsiteX4" fmla="*/ 1368 w 3181297"/>
              <a:gd name="connsiteY4" fmla="*/ 1140939 h 1140939"/>
              <a:gd name="connsiteX0" fmla="*/ 1368 w 3181297"/>
              <a:gd name="connsiteY0" fmla="*/ 1140940 h 1140940"/>
              <a:gd name="connsiteX1" fmla="*/ 0 w 3181297"/>
              <a:gd name="connsiteY1" fmla="*/ 1 h 1140940"/>
              <a:gd name="connsiteX2" fmla="*/ 2727589 w 3181297"/>
              <a:gd name="connsiteY2" fmla="*/ 0 h 1140940"/>
              <a:gd name="connsiteX3" fmla="*/ 3181297 w 3181297"/>
              <a:gd name="connsiteY3" fmla="*/ 1140940 h 1140940"/>
              <a:gd name="connsiteX4" fmla="*/ 1368 w 3181297"/>
              <a:gd name="connsiteY4" fmla="*/ 1140940 h 1140940"/>
              <a:gd name="connsiteX0" fmla="*/ 1368 w 3181297"/>
              <a:gd name="connsiteY0" fmla="*/ 1140940 h 1140940"/>
              <a:gd name="connsiteX1" fmla="*/ 0 w 3181297"/>
              <a:gd name="connsiteY1" fmla="*/ 1 h 1140940"/>
              <a:gd name="connsiteX2" fmla="*/ 2699511 w 3181297"/>
              <a:gd name="connsiteY2" fmla="*/ 0 h 1140940"/>
              <a:gd name="connsiteX3" fmla="*/ 3181297 w 3181297"/>
              <a:gd name="connsiteY3" fmla="*/ 1140940 h 1140940"/>
              <a:gd name="connsiteX4" fmla="*/ 1368 w 3181297"/>
              <a:gd name="connsiteY4" fmla="*/ 1140940 h 1140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81297" h="1140940">
                <a:moveTo>
                  <a:pt x="1368" y="1140940"/>
                </a:moveTo>
                <a:lnTo>
                  <a:pt x="0" y="1"/>
                </a:lnTo>
                <a:lnTo>
                  <a:pt x="2699511" y="0"/>
                </a:lnTo>
                <a:lnTo>
                  <a:pt x="3181297" y="1140940"/>
                </a:lnTo>
                <a:lnTo>
                  <a:pt x="1368" y="1140940"/>
                </a:lnTo>
                <a:close/>
              </a:path>
            </a:pathLst>
          </a:custGeom>
          <a:solidFill>
            <a:srgbClr val="FFC000">
              <a:alpha val="50196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rapezoid 5"/>
          <p:cNvSpPr/>
          <p:nvPr/>
        </p:nvSpPr>
        <p:spPr>
          <a:xfrm rot="5400000" flipH="1">
            <a:off x="2818143" y="4439608"/>
            <a:ext cx="2628546" cy="900754"/>
          </a:xfrm>
          <a:custGeom>
            <a:avLst/>
            <a:gdLst>
              <a:gd name="connsiteX0" fmla="*/ 0 w 3179929"/>
              <a:gd name="connsiteY0" fmla="*/ 1140939 h 1140939"/>
              <a:gd name="connsiteX1" fmla="*/ 285235 w 3179929"/>
              <a:gd name="connsiteY1" fmla="*/ 0 h 1140939"/>
              <a:gd name="connsiteX2" fmla="*/ 2894694 w 3179929"/>
              <a:gd name="connsiteY2" fmla="*/ 0 h 1140939"/>
              <a:gd name="connsiteX3" fmla="*/ 3179929 w 3179929"/>
              <a:gd name="connsiteY3" fmla="*/ 1140939 h 1140939"/>
              <a:gd name="connsiteX4" fmla="*/ 0 w 3179929"/>
              <a:gd name="connsiteY4" fmla="*/ 1140939 h 1140939"/>
              <a:gd name="connsiteX0" fmla="*/ 0 w 3179929"/>
              <a:gd name="connsiteY0" fmla="*/ 1140939 h 1140939"/>
              <a:gd name="connsiteX1" fmla="*/ 25928 w 3179929"/>
              <a:gd name="connsiteY1" fmla="*/ 0 h 1140939"/>
              <a:gd name="connsiteX2" fmla="*/ 2894694 w 3179929"/>
              <a:gd name="connsiteY2" fmla="*/ 0 h 1140939"/>
              <a:gd name="connsiteX3" fmla="*/ 3179929 w 3179929"/>
              <a:gd name="connsiteY3" fmla="*/ 1140939 h 1140939"/>
              <a:gd name="connsiteX4" fmla="*/ 0 w 3179929"/>
              <a:gd name="connsiteY4" fmla="*/ 1140939 h 1140939"/>
              <a:gd name="connsiteX0" fmla="*/ 0 w 3179929"/>
              <a:gd name="connsiteY0" fmla="*/ 1140939 h 1140939"/>
              <a:gd name="connsiteX1" fmla="*/ 12280 w 3179929"/>
              <a:gd name="connsiteY1" fmla="*/ 0 h 1140939"/>
              <a:gd name="connsiteX2" fmla="*/ 2894694 w 3179929"/>
              <a:gd name="connsiteY2" fmla="*/ 0 h 1140939"/>
              <a:gd name="connsiteX3" fmla="*/ 3179929 w 3179929"/>
              <a:gd name="connsiteY3" fmla="*/ 1140939 h 1140939"/>
              <a:gd name="connsiteX4" fmla="*/ 0 w 3179929"/>
              <a:gd name="connsiteY4" fmla="*/ 1140939 h 1140939"/>
              <a:gd name="connsiteX0" fmla="*/ 1368 w 3181297"/>
              <a:gd name="connsiteY0" fmla="*/ 1140939 h 1140939"/>
              <a:gd name="connsiteX1" fmla="*/ 0 w 3181297"/>
              <a:gd name="connsiteY1" fmla="*/ 0 h 1140939"/>
              <a:gd name="connsiteX2" fmla="*/ 2896062 w 3181297"/>
              <a:gd name="connsiteY2" fmla="*/ 0 h 1140939"/>
              <a:gd name="connsiteX3" fmla="*/ 3181297 w 3181297"/>
              <a:gd name="connsiteY3" fmla="*/ 1140939 h 1140939"/>
              <a:gd name="connsiteX4" fmla="*/ 1368 w 3181297"/>
              <a:gd name="connsiteY4" fmla="*/ 1140939 h 1140939"/>
              <a:gd name="connsiteX0" fmla="*/ 1368 w 3181297"/>
              <a:gd name="connsiteY0" fmla="*/ 1140940 h 1140940"/>
              <a:gd name="connsiteX1" fmla="*/ 0 w 3181297"/>
              <a:gd name="connsiteY1" fmla="*/ 1 h 1140940"/>
              <a:gd name="connsiteX2" fmla="*/ 2727589 w 3181297"/>
              <a:gd name="connsiteY2" fmla="*/ 0 h 1140940"/>
              <a:gd name="connsiteX3" fmla="*/ 3181297 w 3181297"/>
              <a:gd name="connsiteY3" fmla="*/ 1140940 h 1140940"/>
              <a:gd name="connsiteX4" fmla="*/ 1368 w 3181297"/>
              <a:gd name="connsiteY4" fmla="*/ 1140940 h 1140940"/>
              <a:gd name="connsiteX0" fmla="*/ 1368 w 3181297"/>
              <a:gd name="connsiteY0" fmla="*/ 1140940 h 1140940"/>
              <a:gd name="connsiteX1" fmla="*/ 0 w 3181297"/>
              <a:gd name="connsiteY1" fmla="*/ 1 h 1140940"/>
              <a:gd name="connsiteX2" fmla="*/ 2699511 w 3181297"/>
              <a:gd name="connsiteY2" fmla="*/ 0 h 1140940"/>
              <a:gd name="connsiteX3" fmla="*/ 3181297 w 3181297"/>
              <a:gd name="connsiteY3" fmla="*/ 1140940 h 1140940"/>
              <a:gd name="connsiteX4" fmla="*/ 1368 w 3181297"/>
              <a:gd name="connsiteY4" fmla="*/ 1140940 h 1140940"/>
              <a:gd name="connsiteX0" fmla="*/ 1368 w 3181297"/>
              <a:gd name="connsiteY0" fmla="*/ 1158495 h 1158495"/>
              <a:gd name="connsiteX1" fmla="*/ 0 w 3181297"/>
              <a:gd name="connsiteY1" fmla="*/ 17556 h 1158495"/>
              <a:gd name="connsiteX2" fmla="*/ 2121391 w 3181297"/>
              <a:gd name="connsiteY2" fmla="*/ 1 h 1158495"/>
              <a:gd name="connsiteX3" fmla="*/ 3181297 w 3181297"/>
              <a:gd name="connsiteY3" fmla="*/ 1158495 h 1158495"/>
              <a:gd name="connsiteX4" fmla="*/ 1368 w 3181297"/>
              <a:gd name="connsiteY4" fmla="*/ 1158495 h 1158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81297" h="1158495">
                <a:moveTo>
                  <a:pt x="1368" y="1158495"/>
                </a:moveTo>
                <a:lnTo>
                  <a:pt x="0" y="17556"/>
                </a:lnTo>
                <a:lnTo>
                  <a:pt x="2121391" y="1"/>
                </a:lnTo>
                <a:lnTo>
                  <a:pt x="3181297" y="1158495"/>
                </a:lnTo>
                <a:lnTo>
                  <a:pt x="1368" y="1158495"/>
                </a:lnTo>
                <a:close/>
              </a:path>
            </a:pathLst>
          </a:custGeom>
          <a:solidFill>
            <a:srgbClr val="FFC000">
              <a:alpha val="50196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ight Triangle 7"/>
          <p:cNvSpPr/>
          <p:nvPr/>
        </p:nvSpPr>
        <p:spPr>
          <a:xfrm>
            <a:off x="4582793" y="4435522"/>
            <a:ext cx="846159" cy="1768736"/>
          </a:xfrm>
          <a:prstGeom prst="rtTriangle">
            <a:avLst/>
          </a:prstGeom>
          <a:solidFill>
            <a:srgbClr val="0DC0FF">
              <a:alpha val="50196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6934616" y="4889277"/>
            <a:ext cx="45168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Area = 21 + 13 + 10 + 4</a:t>
            </a:r>
          </a:p>
          <a:p>
            <a:r>
              <a:rPr lang="en-GB" sz="3600" dirty="0"/>
              <a:t>Area = 48 units</a:t>
            </a:r>
            <a:r>
              <a:rPr lang="en-GB" sz="3600" baseline="30000" dirty="0"/>
              <a:t>2</a:t>
            </a:r>
          </a:p>
          <a:p>
            <a:r>
              <a:rPr lang="en-GB" sz="3600" dirty="0"/>
              <a:t>Distance = 48m</a:t>
            </a:r>
          </a:p>
        </p:txBody>
      </p:sp>
      <p:sp>
        <p:nvSpPr>
          <p:cNvPr id="2" name="Rectangle 1"/>
          <p:cNvSpPr/>
          <p:nvPr/>
        </p:nvSpPr>
        <p:spPr>
          <a:xfrm>
            <a:off x="233092" y="143133"/>
            <a:ext cx="1187484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/>
              <a:t>Estimate for the distance travelled these </a:t>
            </a:r>
          </a:p>
          <a:p>
            <a:pPr algn="ctr"/>
            <a:r>
              <a:rPr lang="en-US" sz="4800" dirty="0"/>
              <a:t>nine seconds using only 4 strips.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7958571" y="1766157"/>
                <a:ext cx="2576988" cy="28934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3200" dirty="0">
                    <a:solidFill>
                      <a:srgbClr val="FF33CC"/>
                    </a:solidFill>
                  </a:rPr>
                  <a:t>(3 x 7) </a:t>
                </a:r>
              </a:p>
              <a:p>
                <a:r>
                  <a:rPr lang="en-GB" sz="3200" dirty="0"/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200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3200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en-GB" sz="3200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200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7+6</m:t>
                        </m:r>
                      </m:e>
                    </m:d>
                    <m:d>
                      <m:dPr>
                        <m:ctrlPr>
                          <a:rPr lang="en-GB" sz="3200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200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</m:oMath>
                </a14:m>
                <a:endParaRPr lang="en-GB" sz="2800" i="1" dirty="0">
                  <a:solidFill>
                    <a:srgbClr val="FFC000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GB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6+4</m:t>
                          </m:r>
                        </m:e>
                      </m:d>
                      <m:d>
                        <m:dPr>
                          <m:ctrlPr>
                            <a:rPr lang="en-GB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</m:oMath>
                  </m:oMathPara>
                </a14:m>
                <a:endParaRPr lang="en-GB" sz="2800" i="1" dirty="0">
                  <a:solidFill>
                    <a:srgbClr val="FFC000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800" i="1">
                              <a:solidFill>
                                <a:srgbClr val="0DC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srgbClr val="0DC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srgbClr val="0DC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800" i="1">
                          <a:solidFill>
                            <a:srgbClr val="0DC0FF"/>
                          </a:solidFill>
                          <a:latin typeface="Cambria Math" panose="02040503050406030204" pitchFamily="18" charset="0"/>
                        </a:rPr>
                        <m:t>(2</m:t>
                      </m:r>
                      <m:r>
                        <a:rPr lang="en-GB" sz="2800" i="1">
                          <a:solidFill>
                            <a:srgbClr val="0DC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800" i="1">
                          <a:solidFill>
                            <a:srgbClr val="0DC0FF"/>
                          </a:solidFill>
                          <a:latin typeface="Cambria Math" panose="02040503050406030204" pitchFamily="18" charset="0"/>
                        </a:rPr>
                        <m:t>4)</m:t>
                      </m:r>
                    </m:oMath>
                  </m:oMathPara>
                </a14:m>
                <a:endParaRPr lang="en-GB" sz="2800" dirty="0">
                  <a:solidFill>
                    <a:srgbClr val="0DC0FF"/>
                  </a:solidFill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8571" y="1766157"/>
                <a:ext cx="2576988" cy="2893421"/>
              </a:xfrm>
              <a:prstGeom prst="rect">
                <a:avLst/>
              </a:prstGeom>
              <a:blipFill>
                <a:blip r:embed="rId4"/>
                <a:stretch>
                  <a:fillRect l="-6161" t="-27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863608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5511" y="268060"/>
            <a:ext cx="116729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b="1" dirty="0"/>
              <a:t>Overestimate or Underestimate?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3844158" y="1517246"/>
            <a:ext cx="4963886" cy="4599214"/>
            <a:chOff x="2797628" y="250371"/>
            <a:chExt cx="6537375" cy="6253843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/>
            <a:srcRect l="16154" b="7118"/>
            <a:stretch/>
          </p:blipFill>
          <p:spPr>
            <a:xfrm>
              <a:off x="2797628" y="250371"/>
              <a:ext cx="6537375" cy="6253843"/>
            </a:xfrm>
            <a:prstGeom prst="rect">
              <a:avLst/>
            </a:prstGeom>
          </p:spPr>
        </p:pic>
        <p:sp>
          <p:nvSpPr>
            <p:cNvPr id="7" name="Right Triangle 6"/>
            <p:cNvSpPr/>
            <p:nvPr/>
          </p:nvSpPr>
          <p:spPr>
            <a:xfrm flipH="1">
              <a:off x="3138287" y="3316301"/>
              <a:ext cx="1128365" cy="2837330"/>
            </a:xfrm>
            <a:prstGeom prst="rtTriangle">
              <a:avLst/>
            </a:prstGeom>
            <a:solidFill>
              <a:srgbClr val="FF3300">
                <a:alpha val="49804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rapezoid 26"/>
            <p:cNvSpPr/>
            <p:nvPr/>
          </p:nvSpPr>
          <p:spPr>
            <a:xfrm rot="16200000">
              <a:off x="2887725" y="3625993"/>
              <a:ext cx="3905730" cy="1149543"/>
            </a:xfrm>
            <a:custGeom>
              <a:avLst/>
              <a:gdLst>
                <a:gd name="connsiteX0" fmla="*/ 0 w 1514901"/>
                <a:gd name="connsiteY0" fmla="*/ 1160060 h 1160060"/>
                <a:gd name="connsiteX1" fmla="*/ 290015 w 1514901"/>
                <a:gd name="connsiteY1" fmla="*/ 0 h 1160060"/>
                <a:gd name="connsiteX2" fmla="*/ 1224886 w 1514901"/>
                <a:gd name="connsiteY2" fmla="*/ 0 h 1160060"/>
                <a:gd name="connsiteX3" fmla="*/ 1514901 w 1514901"/>
                <a:gd name="connsiteY3" fmla="*/ 1160060 h 1160060"/>
                <a:gd name="connsiteX4" fmla="*/ 0 w 1514901"/>
                <a:gd name="connsiteY4" fmla="*/ 1160060 h 1160060"/>
                <a:gd name="connsiteX0" fmla="*/ 0 w 1514901"/>
                <a:gd name="connsiteY0" fmla="*/ 1173708 h 1173708"/>
                <a:gd name="connsiteX1" fmla="*/ 3412 w 1514901"/>
                <a:gd name="connsiteY1" fmla="*/ 0 h 1173708"/>
                <a:gd name="connsiteX2" fmla="*/ 1224886 w 1514901"/>
                <a:gd name="connsiteY2" fmla="*/ 13648 h 1173708"/>
                <a:gd name="connsiteX3" fmla="*/ 1514901 w 1514901"/>
                <a:gd name="connsiteY3" fmla="*/ 1173708 h 1173708"/>
                <a:gd name="connsiteX4" fmla="*/ 0 w 1514901"/>
                <a:gd name="connsiteY4" fmla="*/ 1173708 h 1173708"/>
                <a:gd name="connsiteX0" fmla="*/ 0 w 1514901"/>
                <a:gd name="connsiteY0" fmla="*/ 1173708 h 1173708"/>
                <a:gd name="connsiteX1" fmla="*/ 3412 w 1514901"/>
                <a:gd name="connsiteY1" fmla="*/ 0 h 1173708"/>
                <a:gd name="connsiteX2" fmla="*/ 1095466 w 1514901"/>
                <a:gd name="connsiteY2" fmla="*/ 13651 h 1173708"/>
                <a:gd name="connsiteX3" fmla="*/ 1514901 w 1514901"/>
                <a:gd name="connsiteY3" fmla="*/ 1173708 h 1173708"/>
                <a:gd name="connsiteX4" fmla="*/ 0 w 1514901"/>
                <a:gd name="connsiteY4" fmla="*/ 1173708 h 1173708"/>
                <a:gd name="connsiteX0" fmla="*/ 0 w 1514901"/>
                <a:gd name="connsiteY0" fmla="*/ 1188791 h 1188791"/>
                <a:gd name="connsiteX1" fmla="*/ 3412 w 1514901"/>
                <a:gd name="connsiteY1" fmla="*/ 15083 h 1188791"/>
                <a:gd name="connsiteX2" fmla="*/ 1079936 w 1514901"/>
                <a:gd name="connsiteY2" fmla="*/ 0 h 1188791"/>
                <a:gd name="connsiteX3" fmla="*/ 1514901 w 1514901"/>
                <a:gd name="connsiteY3" fmla="*/ 1188791 h 1188791"/>
                <a:gd name="connsiteX4" fmla="*/ 0 w 1514901"/>
                <a:gd name="connsiteY4" fmla="*/ 1188791 h 1188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4901" h="1188791">
                  <a:moveTo>
                    <a:pt x="0" y="1188791"/>
                  </a:moveTo>
                  <a:cubicBezTo>
                    <a:pt x="1137" y="797555"/>
                    <a:pt x="2275" y="406319"/>
                    <a:pt x="3412" y="15083"/>
                  </a:cubicBezTo>
                  <a:lnTo>
                    <a:pt x="1079936" y="0"/>
                  </a:lnTo>
                  <a:lnTo>
                    <a:pt x="1514901" y="1188791"/>
                  </a:lnTo>
                  <a:lnTo>
                    <a:pt x="0" y="1188791"/>
                  </a:lnTo>
                  <a:close/>
                </a:path>
              </a:pathLst>
            </a:custGeom>
            <a:solidFill>
              <a:srgbClr val="FFFF00">
                <a:alpha val="50196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rapezoid 26"/>
            <p:cNvSpPr/>
            <p:nvPr/>
          </p:nvSpPr>
          <p:spPr>
            <a:xfrm rot="16200000">
              <a:off x="3735905" y="3344970"/>
              <a:ext cx="4488115" cy="1129201"/>
            </a:xfrm>
            <a:custGeom>
              <a:avLst/>
              <a:gdLst>
                <a:gd name="connsiteX0" fmla="*/ 0 w 1514901"/>
                <a:gd name="connsiteY0" fmla="*/ 1160060 h 1160060"/>
                <a:gd name="connsiteX1" fmla="*/ 290015 w 1514901"/>
                <a:gd name="connsiteY1" fmla="*/ 0 h 1160060"/>
                <a:gd name="connsiteX2" fmla="*/ 1224886 w 1514901"/>
                <a:gd name="connsiteY2" fmla="*/ 0 h 1160060"/>
                <a:gd name="connsiteX3" fmla="*/ 1514901 w 1514901"/>
                <a:gd name="connsiteY3" fmla="*/ 1160060 h 1160060"/>
                <a:gd name="connsiteX4" fmla="*/ 0 w 1514901"/>
                <a:gd name="connsiteY4" fmla="*/ 1160060 h 1160060"/>
                <a:gd name="connsiteX0" fmla="*/ 0 w 1514901"/>
                <a:gd name="connsiteY0" fmla="*/ 1173708 h 1173708"/>
                <a:gd name="connsiteX1" fmla="*/ 3412 w 1514901"/>
                <a:gd name="connsiteY1" fmla="*/ 0 h 1173708"/>
                <a:gd name="connsiteX2" fmla="*/ 1224886 w 1514901"/>
                <a:gd name="connsiteY2" fmla="*/ 13648 h 1173708"/>
                <a:gd name="connsiteX3" fmla="*/ 1514901 w 1514901"/>
                <a:gd name="connsiteY3" fmla="*/ 1173708 h 1173708"/>
                <a:gd name="connsiteX4" fmla="*/ 0 w 1514901"/>
                <a:gd name="connsiteY4" fmla="*/ 1173708 h 1173708"/>
                <a:gd name="connsiteX0" fmla="*/ 0 w 1514901"/>
                <a:gd name="connsiteY0" fmla="*/ 1173708 h 1173708"/>
                <a:gd name="connsiteX1" fmla="*/ 3412 w 1514901"/>
                <a:gd name="connsiteY1" fmla="*/ 0 h 1173708"/>
                <a:gd name="connsiteX2" fmla="*/ 1095466 w 1514901"/>
                <a:gd name="connsiteY2" fmla="*/ 13651 h 1173708"/>
                <a:gd name="connsiteX3" fmla="*/ 1514901 w 1514901"/>
                <a:gd name="connsiteY3" fmla="*/ 1173708 h 1173708"/>
                <a:gd name="connsiteX4" fmla="*/ 0 w 1514901"/>
                <a:gd name="connsiteY4" fmla="*/ 1173708 h 1173708"/>
                <a:gd name="connsiteX0" fmla="*/ 0 w 1514901"/>
                <a:gd name="connsiteY0" fmla="*/ 1188791 h 1188791"/>
                <a:gd name="connsiteX1" fmla="*/ 3412 w 1514901"/>
                <a:gd name="connsiteY1" fmla="*/ 15083 h 1188791"/>
                <a:gd name="connsiteX2" fmla="*/ 1079936 w 1514901"/>
                <a:gd name="connsiteY2" fmla="*/ 0 h 1188791"/>
                <a:gd name="connsiteX3" fmla="*/ 1514901 w 1514901"/>
                <a:gd name="connsiteY3" fmla="*/ 1188791 h 1188791"/>
                <a:gd name="connsiteX4" fmla="*/ 0 w 1514901"/>
                <a:gd name="connsiteY4" fmla="*/ 1188791 h 1188791"/>
                <a:gd name="connsiteX0" fmla="*/ 0 w 1514901"/>
                <a:gd name="connsiteY0" fmla="*/ 1188792 h 1188792"/>
                <a:gd name="connsiteX1" fmla="*/ 3412 w 1514901"/>
                <a:gd name="connsiteY1" fmla="*/ 15084 h 1188792"/>
                <a:gd name="connsiteX2" fmla="*/ 1334671 w 1514901"/>
                <a:gd name="connsiteY2" fmla="*/ 0 h 1188792"/>
                <a:gd name="connsiteX3" fmla="*/ 1514901 w 1514901"/>
                <a:gd name="connsiteY3" fmla="*/ 1188792 h 1188792"/>
                <a:gd name="connsiteX4" fmla="*/ 0 w 1514901"/>
                <a:gd name="connsiteY4" fmla="*/ 1188792 h 1188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4901" h="1188792">
                  <a:moveTo>
                    <a:pt x="0" y="1188792"/>
                  </a:moveTo>
                  <a:cubicBezTo>
                    <a:pt x="1137" y="797556"/>
                    <a:pt x="2275" y="406320"/>
                    <a:pt x="3412" y="15084"/>
                  </a:cubicBezTo>
                  <a:lnTo>
                    <a:pt x="1334671" y="0"/>
                  </a:lnTo>
                  <a:lnTo>
                    <a:pt x="1514901" y="1188792"/>
                  </a:lnTo>
                  <a:lnTo>
                    <a:pt x="0" y="1188792"/>
                  </a:lnTo>
                  <a:close/>
                </a:path>
              </a:pathLst>
            </a:custGeom>
            <a:solidFill>
              <a:srgbClr val="FFFF00">
                <a:alpha val="50196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rapezoid 26"/>
            <p:cNvSpPr/>
            <p:nvPr/>
          </p:nvSpPr>
          <p:spPr>
            <a:xfrm rot="16200000">
              <a:off x="4698327" y="3168851"/>
              <a:ext cx="4831015" cy="1138539"/>
            </a:xfrm>
            <a:custGeom>
              <a:avLst/>
              <a:gdLst>
                <a:gd name="connsiteX0" fmla="*/ 0 w 1514901"/>
                <a:gd name="connsiteY0" fmla="*/ 1160060 h 1160060"/>
                <a:gd name="connsiteX1" fmla="*/ 290015 w 1514901"/>
                <a:gd name="connsiteY1" fmla="*/ 0 h 1160060"/>
                <a:gd name="connsiteX2" fmla="*/ 1224886 w 1514901"/>
                <a:gd name="connsiteY2" fmla="*/ 0 h 1160060"/>
                <a:gd name="connsiteX3" fmla="*/ 1514901 w 1514901"/>
                <a:gd name="connsiteY3" fmla="*/ 1160060 h 1160060"/>
                <a:gd name="connsiteX4" fmla="*/ 0 w 1514901"/>
                <a:gd name="connsiteY4" fmla="*/ 1160060 h 1160060"/>
                <a:gd name="connsiteX0" fmla="*/ 0 w 1514901"/>
                <a:gd name="connsiteY0" fmla="*/ 1173708 h 1173708"/>
                <a:gd name="connsiteX1" fmla="*/ 3412 w 1514901"/>
                <a:gd name="connsiteY1" fmla="*/ 0 h 1173708"/>
                <a:gd name="connsiteX2" fmla="*/ 1224886 w 1514901"/>
                <a:gd name="connsiteY2" fmla="*/ 13648 h 1173708"/>
                <a:gd name="connsiteX3" fmla="*/ 1514901 w 1514901"/>
                <a:gd name="connsiteY3" fmla="*/ 1173708 h 1173708"/>
                <a:gd name="connsiteX4" fmla="*/ 0 w 1514901"/>
                <a:gd name="connsiteY4" fmla="*/ 1173708 h 1173708"/>
                <a:gd name="connsiteX0" fmla="*/ 0 w 1514901"/>
                <a:gd name="connsiteY0" fmla="*/ 1173708 h 1173708"/>
                <a:gd name="connsiteX1" fmla="*/ 3412 w 1514901"/>
                <a:gd name="connsiteY1" fmla="*/ 0 h 1173708"/>
                <a:gd name="connsiteX2" fmla="*/ 1095466 w 1514901"/>
                <a:gd name="connsiteY2" fmla="*/ 13651 h 1173708"/>
                <a:gd name="connsiteX3" fmla="*/ 1514901 w 1514901"/>
                <a:gd name="connsiteY3" fmla="*/ 1173708 h 1173708"/>
                <a:gd name="connsiteX4" fmla="*/ 0 w 1514901"/>
                <a:gd name="connsiteY4" fmla="*/ 1173708 h 1173708"/>
                <a:gd name="connsiteX0" fmla="*/ 0 w 1514901"/>
                <a:gd name="connsiteY0" fmla="*/ 1188791 h 1188791"/>
                <a:gd name="connsiteX1" fmla="*/ 3412 w 1514901"/>
                <a:gd name="connsiteY1" fmla="*/ 15083 h 1188791"/>
                <a:gd name="connsiteX2" fmla="*/ 1079936 w 1514901"/>
                <a:gd name="connsiteY2" fmla="*/ 0 h 1188791"/>
                <a:gd name="connsiteX3" fmla="*/ 1514901 w 1514901"/>
                <a:gd name="connsiteY3" fmla="*/ 1188791 h 1188791"/>
                <a:gd name="connsiteX4" fmla="*/ 0 w 1514901"/>
                <a:gd name="connsiteY4" fmla="*/ 1188791 h 1188791"/>
                <a:gd name="connsiteX0" fmla="*/ 0 w 1514901"/>
                <a:gd name="connsiteY0" fmla="*/ 1188792 h 1188792"/>
                <a:gd name="connsiteX1" fmla="*/ 3412 w 1514901"/>
                <a:gd name="connsiteY1" fmla="*/ 15084 h 1188792"/>
                <a:gd name="connsiteX2" fmla="*/ 1334671 w 1514901"/>
                <a:gd name="connsiteY2" fmla="*/ 0 h 1188792"/>
                <a:gd name="connsiteX3" fmla="*/ 1514901 w 1514901"/>
                <a:gd name="connsiteY3" fmla="*/ 1188792 h 1188792"/>
                <a:gd name="connsiteX4" fmla="*/ 0 w 1514901"/>
                <a:gd name="connsiteY4" fmla="*/ 1188792 h 1188792"/>
                <a:gd name="connsiteX0" fmla="*/ 0 w 1514901"/>
                <a:gd name="connsiteY0" fmla="*/ 1188793 h 1188793"/>
                <a:gd name="connsiteX1" fmla="*/ 3412 w 1514901"/>
                <a:gd name="connsiteY1" fmla="*/ 15085 h 1188793"/>
                <a:gd name="connsiteX2" fmla="*/ 1407075 w 1514901"/>
                <a:gd name="connsiteY2" fmla="*/ 0 h 1188793"/>
                <a:gd name="connsiteX3" fmla="*/ 1514901 w 1514901"/>
                <a:gd name="connsiteY3" fmla="*/ 1188793 h 1188793"/>
                <a:gd name="connsiteX4" fmla="*/ 0 w 1514901"/>
                <a:gd name="connsiteY4" fmla="*/ 1188793 h 1188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4901" h="1188793">
                  <a:moveTo>
                    <a:pt x="0" y="1188793"/>
                  </a:moveTo>
                  <a:cubicBezTo>
                    <a:pt x="1137" y="797557"/>
                    <a:pt x="2275" y="406321"/>
                    <a:pt x="3412" y="15085"/>
                  </a:cubicBezTo>
                  <a:lnTo>
                    <a:pt x="1407075" y="0"/>
                  </a:lnTo>
                  <a:lnTo>
                    <a:pt x="1514901" y="1188793"/>
                  </a:lnTo>
                  <a:lnTo>
                    <a:pt x="0" y="1188793"/>
                  </a:lnTo>
                  <a:close/>
                </a:path>
              </a:pathLst>
            </a:custGeom>
            <a:solidFill>
              <a:srgbClr val="FFFF00">
                <a:alpha val="50196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rapezoid 26"/>
            <p:cNvSpPr/>
            <p:nvPr/>
          </p:nvSpPr>
          <p:spPr>
            <a:xfrm rot="16200000">
              <a:off x="5704157" y="3036143"/>
              <a:ext cx="5096431" cy="1138537"/>
            </a:xfrm>
            <a:custGeom>
              <a:avLst/>
              <a:gdLst>
                <a:gd name="connsiteX0" fmla="*/ 0 w 1514901"/>
                <a:gd name="connsiteY0" fmla="*/ 1160060 h 1160060"/>
                <a:gd name="connsiteX1" fmla="*/ 290015 w 1514901"/>
                <a:gd name="connsiteY1" fmla="*/ 0 h 1160060"/>
                <a:gd name="connsiteX2" fmla="*/ 1224886 w 1514901"/>
                <a:gd name="connsiteY2" fmla="*/ 0 h 1160060"/>
                <a:gd name="connsiteX3" fmla="*/ 1514901 w 1514901"/>
                <a:gd name="connsiteY3" fmla="*/ 1160060 h 1160060"/>
                <a:gd name="connsiteX4" fmla="*/ 0 w 1514901"/>
                <a:gd name="connsiteY4" fmla="*/ 1160060 h 1160060"/>
                <a:gd name="connsiteX0" fmla="*/ 0 w 1514901"/>
                <a:gd name="connsiteY0" fmla="*/ 1173708 h 1173708"/>
                <a:gd name="connsiteX1" fmla="*/ 3412 w 1514901"/>
                <a:gd name="connsiteY1" fmla="*/ 0 h 1173708"/>
                <a:gd name="connsiteX2" fmla="*/ 1224886 w 1514901"/>
                <a:gd name="connsiteY2" fmla="*/ 13648 h 1173708"/>
                <a:gd name="connsiteX3" fmla="*/ 1514901 w 1514901"/>
                <a:gd name="connsiteY3" fmla="*/ 1173708 h 1173708"/>
                <a:gd name="connsiteX4" fmla="*/ 0 w 1514901"/>
                <a:gd name="connsiteY4" fmla="*/ 1173708 h 1173708"/>
                <a:gd name="connsiteX0" fmla="*/ 0 w 1514901"/>
                <a:gd name="connsiteY0" fmla="*/ 1173708 h 1173708"/>
                <a:gd name="connsiteX1" fmla="*/ 3412 w 1514901"/>
                <a:gd name="connsiteY1" fmla="*/ 0 h 1173708"/>
                <a:gd name="connsiteX2" fmla="*/ 1095466 w 1514901"/>
                <a:gd name="connsiteY2" fmla="*/ 13651 h 1173708"/>
                <a:gd name="connsiteX3" fmla="*/ 1514901 w 1514901"/>
                <a:gd name="connsiteY3" fmla="*/ 1173708 h 1173708"/>
                <a:gd name="connsiteX4" fmla="*/ 0 w 1514901"/>
                <a:gd name="connsiteY4" fmla="*/ 1173708 h 1173708"/>
                <a:gd name="connsiteX0" fmla="*/ 0 w 1514901"/>
                <a:gd name="connsiteY0" fmla="*/ 1188791 h 1188791"/>
                <a:gd name="connsiteX1" fmla="*/ 3412 w 1514901"/>
                <a:gd name="connsiteY1" fmla="*/ 15083 h 1188791"/>
                <a:gd name="connsiteX2" fmla="*/ 1079936 w 1514901"/>
                <a:gd name="connsiteY2" fmla="*/ 0 h 1188791"/>
                <a:gd name="connsiteX3" fmla="*/ 1514901 w 1514901"/>
                <a:gd name="connsiteY3" fmla="*/ 1188791 h 1188791"/>
                <a:gd name="connsiteX4" fmla="*/ 0 w 1514901"/>
                <a:gd name="connsiteY4" fmla="*/ 1188791 h 1188791"/>
                <a:gd name="connsiteX0" fmla="*/ 0 w 1514901"/>
                <a:gd name="connsiteY0" fmla="*/ 1188792 h 1188792"/>
                <a:gd name="connsiteX1" fmla="*/ 3412 w 1514901"/>
                <a:gd name="connsiteY1" fmla="*/ 15084 h 1188792"/>
                <a:gd name="connsiteX2" fmla="*/ 1334671 w 1514901"/>
                <a:gd name="connsiteY2" fmla="*/ 0 h 1188792"/>
                <a:gd name="connsiteX3" fmla="*/ 1514901 w 1514901"/>
                <a:gd name="connsiteY3" fmla="*/ 1188792 h 1188792"/>
                <a:gd name="connsiteX4" fmla="*/ 0 w 1514901"/>
                <a:gd name="connsiteY4" fmla="*/ 1188792 h 1188792"/>
                <a:gd name="connsiteX0" fmla="*/ 0 w 1514901"/>
                <a:gd name="connsiteY0" fmla="*/ 1217528 h 1217528"/>
                <a:gd name="connsiteX1" fmla="*/ 3412 w 1514901"/>
                <a:gd name="connsiteY1" fmla="*/ 43820 h 1217528"/>
                <a:gd name="connsiteX2" fmla="*/ 1436090 w 1514901"/>
                <a:gd name="connsiteY2" fmla="*/ 0 h 1217528"/>
                <a:gd name="connsiteX3" fmla="*/ 1514901 w 1514901"/>
                <a:gd name="connsiteY3" fmla="*/ 1217528 h 1217528"/>
                <a:gd name="connsiteX4" fmla="*/ 0 w 1514901"/>
                <a:gd name="connsiteY4" fmla="*/ 1217528 h 1217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4901" h="1217528">
                  <a:moveTo>
                    <a:pt x="0" y="1217528"/>
                  </a:moveTo>
                  <a:cubicBezTo>
                    <a:pt x="1137" y="826292"/>
                    <a:pt x="2275" y="435056"/>
                    <a:pt x="3412" y="43820"/>
                  </a:cubicBezTo>
                  <a:lnTo>
                    <a:pt x="1436090" y="0"/>
                  </a:lnTo>
                  <a:lnTo>
                    <a:pt x="1514901" y="1217528"/>
                  </a:lnTo>
                  <a:lnTo>
                    <a:pt x="0" y="1217528"/>
                  </a:lnTo>
                  <a:close/>
                </a:path>
              </a:pathLst>
            </a:custGeom>
            <a:solidFill>
              <a:srgbClr val="FFFF00">
                <a:alpha val="50196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3157269" y="1057195"/>
              <a:ext cx="5664372" cy="5096434"/>
            </a:xfrm>
            <a:custGeom>
              <a:avLst/>
              <a:gdLst>
                <a:gd name="connsiteX0" fmla="*/ 0 w 5244353"/>
                <a:gd name="connsiteY0" fmla="*/ 4706470 h 4706470"/>
                <a:gd name="connsiteX1" fmla="*/ 1048871 w 5244353"/>
                <a:gd name="connsiteY1" fmla="*/ 2111188 h 4706470"/>
                <a:gd name="connsiteX2" fmla="*/ 2097742 w 5244353"/>
                <a:gd name="connsiteY2" fmla="*/ 1048870 h 4706470"/>
                <a:gd name="connsiteX3" fmla="*/ 3160059 w 5244353"/>
                <a:gd name="connsiteY3" fmla="*/ 537882 h 4706470"/>
                <a:gd name="connsiteX4" fmla="*/ 5244353 w 5244353"/>
                <a:gd name="connsiteY4" fmla="*/ 0 h 4706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44353" h="4706470">
                  <a:moveTo>
                    <a:pt x="0" y="4706470"/>
                  </a:moveTo>
                  <a:cubicBezTo>
                    <a:pt x="349623" y="3713629"/>
                    <a:pt x="699247" y="2720788"/>
                    <a:pt x="1048871" y="2111188"/>
                  </a:cubicBezTo>
                  <a:cubicBezTo>
                    <a:pt x="1398495" y="1501588"/>
                    <a:pt x="1745877" y="1311088"/>
                    <a:pt x="2097742" y="1048870"/>
                  </a:cubicBezTo>
                  <a:cubicBezTo>
                    <a:pt x="2449607" y="786652"/>
                    <a:pt x="2635624" y="712694"/>
                    <a:pt x="3160059" y="537882"/>
                  </a:cubicBezTo>
                  <a:cubicBezTo>
                    <a:pt x="3684494" y="363070"/>
                    <a:pt x="4464423" y="181535"/>
                    <a:pt x="5244353" y="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2144054" y="3187224"/>
            <a:ext cx="18451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Comic Sans MS" panose="030F0702030302020204" pitchFamily="66" charset="0"/>
              </a:rPr>
              <a:t>Velocity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66270" y="6053827"/>
            <a:ext cx="13117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Comic Sans MS" panose="030F0702030302020204" pitchFamily="66" charset="0"/>
              </a:rPr>
              <a:t>Time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696413" y="3435883"/>
            <a:ext cx="30449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b="1" dirty="0"/>
              <a:t>Underestimate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91994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5511" y="268060"/>
            <a:ext cx="116729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b="1" dirty="0"/>
              <a:t>Overestimate or Underestimate?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696413" y="3435883"/>
            <a:ext cx="30449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b="1" dirty="0"/>
              <a:t>Underestimate</a:t>
            </a:r>
            <a:endParaRPr lang="en-GB" sz="3600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0238" y="1376056"/>
            <a:ext cx="6045061" cy="5220269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3658247" y="2876910"/>
            <a:ext cx="1323833" cy="3065273"/>
          </a:xfrm>
          <a:prstGeom prst="rect">
            <a:avLst/>
          </a:prstGeom>
          <a:solidFill>
            <a:srgbClr val="FF33CC">
              <a:alpha val="50196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rapezoid 5"/>
          <p:cNvSpPr/>
          <p:nvPr/>
        </p:nvSpPr>
        <p:spPr>
          <a:xfrm rot="5400000" flipH="1">
            <a:off x="3879348" y="3952747"/>
            <a:ext cx="3092569" cy="887105"/>
          </a:xfrm>
          <a:custGeom>
            <a:avLst/>
            <a:gdLst>
              <a:gd name="connsiteX0" fmla="*/ 0 w 3179929"/>
              <a:gd name="connsiteY0" fmla="*/ 1140939 h 1140939"/>
              <a:gd name="connsiteX1" fmla="*/ 285235 w 3179929"/>
              <a:gd name="connsiteY1" fmla="*/ 0 h 1140939"/>
              <a:gd name="connsiteX2" fmla="*/ 2894694 w 3179929"/>
              <a:gd name="connsiteY2" fmla="*/ 0 h 1140939"/>
              <a:gd name="connsiteX3" fmla="*/ 3179929 w 3179929"/>
              <a:gd name="connsiteY3" fmla="*/ 1140939 h 1140939"/>
              <a:gd name="connsiteX4" fmla="*/ 0 w 3179929"/>
              <a:gd name="connsiteY4" fmla="*/ 1140939 h 1140939"/>
              <a:gd name="connsiteX0" fmla="*/ 0 w 3179929"/>
              <a:gd name="connsiteY0" fmla="*/ 1140939 h 1140939"/>
              <a:gd name="connsiteX1" fmla="*/ 25928 w 3179929"/>
              <a:gd name="connsiteY1" fmla="*/ 0 h 1140939"/>
              <a:gd name="connsiteX2" fmla="*/ 2894694 w 3179929"/>
              <a:gd name="connsiteY2" fmla="*/ 0 h 1140939"/>
              <a:gd name="connsiteX3" fmla="*/ 3179929 w 3179929"/>
              <a:gd name="connsiteY3" fmla="*/ 1140939 h 1140939"/>
              <a:gd name="connsiteX4" fmla="*/ 0 w 3179929"/>
              <a:gd name="connsiteY4" fmla="*/ 1140939 h 1140939"/>
              <a:gd name="connsiteX0" fmla="*/ 0 w 3179929"/>
              <a:gd name="connsiteY0" fmla="*/ 1140939 h 1140939"/>
              <a:gd name="connsiteX1" fmla="*/ 12280 w 3179929"/>
              <a:gd name="connsiteY1" fmla="*/ 0 h 1140939"/>
              <a:gd name="connsiteX2" fmla="*/ 2894694 w 3179929"/>
              <a:gd name="connsiteY2" fmla="*/ 0 h 1140939"/>
              <a:gd name="connsiteX3" fmla="*/ 3179929 w 3179929"/>
              <a:gd name="connsiteY3" fmla="*/ 1140939 h 1140939"/>
              <a:gd name="connsiteX4" fmla="*/ 0 w 3179929"/>
              <a:gd name="connsiteY4" fmla="*/ 1140939 h 1140939"/>
              <a:gd name="connsiteX0" fmla="*/ 1368 w 3181297"/>
              <a:gd name="connsiteY0" fmla="*/ 1140939 h 1140939"/>
              <a:gd name="connsiteX1" fmla="*/ 0 w 3181297"/>
              <a:gd name="connsiteY1" fmla="*/ 0 h 1140939"/>
              <a:gd name="connsiteX2" fmla="*/ 2896062 w 3181297"/>
              <a:gd name="connsiteY2" fmla="*/ 0 h 1140939"/>
              <a:gd name="connsiteX3" fmla="*/ 3181297 w 3181297"/>
              <a:gd name="connsiteY3" fmla="*/ 1140939 h 1140939"/>
              <a:gd name="connsiteX4" fmla="*/ 1368 w 3181297"/>
              <a:gd name="connsiteY4" fmla="*/ 1140939 h 1140939"/>
              <a:gd name="connsiteX0" fmla="*/ 1368 w 3181297"/>
              <a:gd name="connsiteY0" fmla="*/ 1140940 h 1140940"/>
              <a:gd name="connsiteX1" fmla="*/ 0 w 3181297"/>
              <a:gd name="connsiteY1" fmla="*/ 1 h 1140940"/>
              <a:gd name="connsiteX2" fmla="*/ 2727589 w 3181297"/>
              <a:gd name="connsiteY2" fmla="*/ 0 h 1140940"/>
              <a:gd name="connsiteX3" fmla="*/ 3181297 w 3181297"/>
              <a:gd name="connsiteY3" fmla="*/ 1140940 h 1140940"/>
              <a:gd name="connsiteX4" fmla="*/ 1368 w 3181297"/>
              <a:gd name="connsiteY4" fmla="*/ 1140940 h 1140940"/>
              <a:gd name="connsiteX0" fmla="*/ 1368 w 3181297"/>
              <a:gd name="connsiteY0" fmla="*/ 1140940 h 1140940"/>
              <a:gd name="connsiteX1" fmla="*/ 0 w 3181297"/>
              <a:gd name="connsiteY1" fmla="*/ 1 h 1140940"/>
              <a:gd name="connsiteX2" fmla="*/ 2699511 w 3181297"/>
              <a:gd name="connsiteY2" fmla="*/ 0 h 1140940"/>
              <a:gd name="connsiteX3" fmla="*/ 3181297 w 3181297"/>
              <a:gd name="connsiteY3" fmla="*/ 1140940 h 1140940"/>
              <a:gd name="connsiteX4" fmla="*/ 1368 w 3181297"/>
              <a:gd name="connsiteY4" fmla="*/ 1140940 h 1140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81297" h="1140940">
                <a:moveTo>
                  <a:pt x="1368" y="1140940"/>
                </a:moveTo>
                <a:lnTo>
                  <a:pt x="0" y="1"/>
                </a:lnTo>
                <a:lnTo>
                  <a:pt x="2699511" y="0"/>
                </a:lnTo>
                <a:lnTo>
                  <a:pt x="3181297" y="1140940"/>
                </a:lnTo>
                <a:lnTo>
                  <a:pt x="1368" y="1140940"/>
                </a:lnTo>
                <a:close/>
              </a:path>
            </a:pathLst>
          </a:custGeom>
          <a:solidFill>
            <a:srgbClr val="FFC000">
              <a:alpha val="50196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rapezoid 5"/>
          <p:cNvSpPr/>
          <p:nvPr/>
        </p:nvSpPr>
        <p:spPr>
          <a:xfrm rot="5400000" flipH="1">
            <a:off x="5005289" y="4177934"/>
            <a:ext cx="2628546" cy="900754"/>
          </a:xfrm>
          <a:custGeom>
            <a:avLst/>
            <a:gdLst>
              <a:gd name="connsiteX0" fmla="*/ 0 w 3179929"/>
              <a:gd name="connsiteY0" fmla="*/ 1140939 h 1140939"/>
              <a:gd name="connsiteX1" fmla="*/ 285235 w 3179929"/>
              <a:gd name="connsiteY1" fmla="*/ 0 h 1140939"/>
              <a:gd name="connsiteX2" fmla="*/ 2894694 w 3179929"/>
              <a:gd name="connsiteY2" fmla="*/ 0 h 1140939"/>
              <a:gd name="connsiteX3" fmla="*/ 3179929 w 3179929"/>
              <a:gd name="connsiteY3" fmla="*/ 1140939 h 1140939"/>
              <a:gd name="connsiteX4" fmla="*/ 0 w 3179929"/>
              <a:gd name="connsiteY4" fmla="*/ 1140939 h 1140939"/>
              <a:gd name="connsiteX0" fmla="*/ 0 w 3179929"/>
              <a:gd name="connsiteY0" fmla="*/ 1140939 h 1140939"/>
              <a:gd name="connsiteX1" fmla="*/ 25928 w 3179929"/>
              <a:gd name="connsiteY1" fmla="*/ 0 h 1140939"/>
              <a:gd name="connsiteX2" fmla="*/ 2894694 w 3179929"/>
              <a:gd name="connsiteY2" fmla="*/ 0 h 1140939"/>
              <a:gd name="connsiteX3" fmla="*/ 3179929 w 3179929"/>
              <a:gd name="connsiteY3" fmla="*/ 1140939 h 1140939"/>
              <a:gd name="connsiteX4" fmla="*/ 0 w 3179929"/>
              <a:gd name="connsiteY4" fmla="*/ 1140939 h 1140939"/>
              <a:gd name="connsiteX0" fmla="*/ 0 w 3179929"/>
              <a:gd name="connsiteY0" fmla="*/ 1140939 h 1140939"/>
              <a:gd name="connsiteX1" fmla="*/ 12280 w 3179929"/>
              <a:gd name="connsiteY1" fmla="*/ 0 h 1140939"/>
              <a:gd name="connsiteX2" fmla="*/ 2894694 w 3179929"/>
              <a:gd name="connsiteY2" fmla="*/ 0 h 1140939"/>
              <a:gd name="connsiteX3" fmla="*/ 3179929 w 3179929"/>
              <a:gd name="connsiteY3" fmla="*/ 1140939 h 1140939"/>
              <a:gd name="connsiteX4" fmla="*/ 0 w 3179929"/>
              <a:gd name="connsiteY4" fmla="*/ 1140939 h 1140939"/>
              <a:gd name="connsiteX0" fmla="*/ 1368 w 3181297"/>
              <a:gd name="connsiteY0" fmla="*/ 1140939 h 1140939"/>
              <a:gd name="connsiteX1" fmla="*/ 0 w 3181297"/>
              <a:gd name="connsiteY1" fmla="*/ 0 h 1140939"/>
              <a:gd name="connsiteX2" fmla="*/ 2896062 w 3181297"/>
              <a:gd name="connsiteY2" fmla="*/ 0 h 1140939"/>
              <a:gd name="connsiteX3" fmla="*/ 3181297 w 3181297"/>
              <a:gd name="connsiteY3" fmla="*/ 1140939 h 1140939"/>
              <a:gd name="connsiteX4" fmla="*/ 1368 w 3181297"/>
              <a:gd name="connsiteY4" fmla="*/ 1140939 h 1140939"/>
              <a:gd name="connsiteX0" fmla="*/ 1368 w 3181297"/>
              <a:gd name="connsiteY0" fmla="*/ 1140940 h 1140940"/>
              <a:gd name="connsiteX1" fmla="*/ 0 w 3181297"/>
              <a:gd name="connsiteY1" fmla="*/ 1 h 1140940"/>
              <a:gd name="connsiteX2" fmla="*/ 2727589 w 3181297"/>
              <a:gd name="connsiteY2" fmla="*/ 0 h 1140940"/>
              <a:gd name="connsiteX3" fmla="*/ 3181297 w 3181297"/>
              <a:gd name="connsiteY3" fmla="*/ 1140940 h 1140940"/>
              <a:gd name="connsiteX4" fmla="*/ 1368 w 3181297"/>
              <a:gd name="connsiteY4" fmla="*/ 1140940 h 1140940"/>
              <a:gd name="connsiteX0" fmla="*/ 1368 w 3181297"/>
              <a:gd name="connsiteY0" fmla="*/ 1140940 h 1140940"/>
              <a:gd name="connsiteX1" fmla="*/ 0 w 3181297"/>
              <a:gd name="connsiteY1" fmla="*/ 1 h 1140940"/>
              <a:gd name="connsiteX2" fmla="*/ 2699511 w 3181297"/>
              <a:gd name="connsiteY2" fmla="*/ 0 h 1140940"/>
              <a:gd name="connsiteX3" fmla="*/ 3181297 w 3181297"/>
              <a:gd name="connsiteY3" fmla="*/ 1140940 h 1140940"/>
              <a:gd name="connsiteX4" fmla="*/ 1368 w 3181297"/>
              <a:gd name="connsiteY4" fmla="*/ 1140940 h 1140940"/>
              <a:gd name="connsiteX0" fmla="*/ 1368 w 3181297"/>
              <a:gd name="connsiteY0" fmla="*/ 1158495 h 1158495"/>
              <a:gd name="connsiteX1" fmla="*/ 0 w 3181297"/>
              <a:gd name="connsiteY1" fmla="*/ 17556 h 1158495"/>
              <a:gd name="connsiteX2" fmla="*/ 2121391 w 3181297"/>
              <a:gd name="connsiteY2" fmla="*/ 1 h 1158495"/>
              <a:gd name="connsiteX3" fmla="*/ 3181297 w 3181297"/>
              <a:gd name="connsiteY3" fmla="*/ 1158495 h 1158495"/>
              <a:gd name="connsiteX4" fmla="*/ 1368 w 3181297"/>
              <a:gd name="connsiteY4" fmla="*/ 1158495 h 1158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81297" h="1158495">
                <a:moveTo>
                  <a:pt x="1368" y="1158495"/>
                </a:moveTo>
                <a:lnTo>
                  <a:pt x="0" y="17556"/>
                </a:lnTo>
                <a:lnTo>
                  <a:pt x="2121391" y="1"/>
                </a:lnTo>
                <a:lnTo>
                  <a:pt x="3181297" y="1158495"/>
                </a:lnTo>
                <a:lnTo>
                  <a:pt x="1368" y="1158495"/>
                </a:lnTo>
                <a:close/>
              </a:path>
            </a:pathLst>
          </a:custGeom>
          <a:solidFill>
            <a:srgbClr val="FFC000">
              <a:alpha val="50196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ight Triangle 19"/>
          <p:cNvSpPr/>
          <p:nvPr/>
        </p:nvSpPr>
        <p:spPr>
          <a:xfrm>
            <a:off x="6769939" y="4173848"/>
            <a:ext cx="846159" cy="1768736"/>
          </a:xfrm>
          <a:prstGeom prst="rtTriangle">
            <a:avLst/>
          </a:prstGeom>
          <a:solidFill>
            <a:srgbClr val="0DC0FF">
              <a:alpha val="50196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2804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5511" y="268060"/>
            <a:ext cx="116729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b="1" dirty="0"/>
              <a:t>Overestimate or Underestimate?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807624" y="3485310"/>
            <a:ext cx="27729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b="1" dirty="0"/>
              <a:t>Overestimate</a:t>
            </a:r>
            <a:endParaRPr lang="en-GB" sz="36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l="2532" r="3189" b="3281"/>
          <a:stretch/>
        </p:blipFill>
        <p:spPr>
          <a:xfrm>
            <a:off x="2302328" y="1670424"/>
            <a:ext cx="6259286" cy="517125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7456713" y="2280559"/>
            <a:ext cx="930729" cy="3886200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6536871" y="2498271"/>
            <a:ext cx="919842" cy="3668488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5606141" y="2696937"/>
            <a:ext cx="930729" cy="3469822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4708071" y="3129643"/>
            <a:ext cx="898070" cy="3037116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3777342" y="3995057"/>
            <a:ext cx="930729" cy="2171701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4219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163286" y="205174"/>
            <a:ext cx="118654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What is the area of the trapezium?</a:t>
            </a:r>
          </a:p>
        </p:txBody>
      </p:sp>
      <p:sp>
        <p:nvSpPr>
          <p:cNvPr id="12" name="Trapezoid 5"/>
          <p:cNvSpPr/>
          <p:nvPr/>
        </p:nvSpPr>
        <p:spPr>
          <a:xfrm rot="5400000" flipH="1">
            <a:off x="1447641" y="2236435"/>
            <a:ext cx="3455883" cy="2385129"/>
          </a:xfrm>
          <a:custGeom>
            <a:avLst/>
            <a:gdLst>
              <a:gd name="connsiteX0" fmla="*/ 0 w 3179929"/>
              <a:gd name="connsiteY0" fmla="*/ 1140939 h 1140939"/>
              <a:gd name="connsiteX1" fmla="*/ 285235 w 3179929"/>
              <a:gd name="connsiteY1" fmla="*/ 0 h 1140939"/>
              <a:gd name="connsiteX2" fmla="*/ 2894694 w 3179929"/>
              <a:gd name="connsiteY2" fmla="*/ 0 h 1140939"/>
              <a:gd name="connsiteX3" fmla="*/ 3179929 w 3179929"/>
              <a:gd name="connsiteY3" fmla="*/ 1140939 h 1140939"/>
              <a:gd name="connsiteX4" fmla="*/ 0 w 3179929"/>
              <a:gd name="connsiteY4" fmla="*/ 1140939 h 1140939"/>
              <a:gd name="connsiteX0" fmla="*/ 0 w 3179929"/>
              <a:gd name="connsiteY0" fmla="*/ 1140939 h 1140939"/>
              <a:gd name="connsiteX1" fmla="*/ 25928 w 3179929"/>
              <a:gd name="connsiteY1" fmla="*/ 0 h 1140939"/>
              <a:gd name="connsiteX2" fmla="*/ 2894694 w 3179929"/>
              <a:gd name="connsiteY2" fmla="*/ 0 h 1140939"/>
              <a:gd name="connsiteX3" fmla="*/ 3179929 w 3179929"/>
              <a:gd name="connsiteY3" fmla="*/ 1140939 h 1140939"/>
              <a:gd name="connsiteX4" fmla="*/ 0 w 3179929"/>
              <a:gd name="connsiteY4" fmla="*/ 1140939 h 1140939"/>
              <a:gd name="connsiteX0" fmla="*/ 0 w 3179929"/>
              <a:gd name="connsiteY0" fmla="*/ 1140939 h 1140939"/>
              <a:gd name="connsiteX1" fmla="*/ 12280 w 3179929"/>
              <a:gd name="connsiteY1" fmla="*/ 0 h 1140939"/>
              <a:gd name="connsiteX2" fmla="*/ 2894694 w 3179929"/>
              <a:gd name="connsiteY2" fmla="*/ 0 h 1140939"/>
              <a:gd name="connsiteX3" fmla="*/ 3179929 w 3179929"/>
              <a:gd name="connsiteY3" fmla="*/ 1140939 h 1140939"/>
              <a:gd name="connsiteX4" fmla="*/ 0 w 3179929"/>
              <a:gd name="connsiteY4" fmla="*/ 1140939 h 1140939"/>
              <a:gd name="connsiteX0" fmla="*/ 1368 w 3181297"/>
              <a:gd name="connsiteY0" fmla="*/ 1140939 h 1140939"/>
              <a:gd name="connsiteX1" fmla="*/ 0 w 3181297"/>
              <a:gd name="connsiteY1" fmla="*/ 0 h 1140939"/>
              <a:gd name="connsiteX2" fmla="*/ 2896062 w 3181297"/>
              <a:gd name="connsiteY2" fmla="*/ 0 h 1140939"/>
              <a:gd name="connsiteX3" fmla="*/ 3181297 w 3181297"/>
              <a:gd name="connsiteY3" fmla="*/ 1140939 h 1140939"/>
              <a:gd name="connsiteX4" fmla="*/ 1368 w 3181297"/>
              <a:gd name="connsiteY4" fmla="*/ 1140939 h 1140939"/>
              <a:gd name="connsiteX0" fmla="*/ 1368 w 3181297"/>
              <a:gd name="connsiteY0" fmla="*/ 1140940 h 1140940"/>
              <a:gd name="connsiteX1" fmla="*/ 0 w 3181297"/>
              <a:gd name="connsiteY1" fmla="*/ 1 h 1140940"/>
              <a:gd name="connsiteX2" fmla="*/ 2727589 w 3181297"/>
              <a:gd name="connsiteY2" fmla="*/ 0 h 1140940"/>
              <a:gd name="connsiteX3" fmla="*/ 3181297 w 3181297"/>
              <a:gd name="connsiteY3" fmla="*/ 1140940 h 1140940"/>
              <a:gd name="connsiteX4" fmla="*/ 1368 w 3181297"/>
              <a:gd name="connsiteY4" fmla="*/ 1140940 h 1140940"/>
              <a:gd name="connsiteX0" fmla="*/ 1368 w 3181297"/>
              <a:gd name="connsiteY0" fmla="*/ 1140940 h 1140940"/>
              <a:gd name="connsiteX1" fmla="*/ 0 w 3181297"/>
              <a:gd name="connsiteY1" fmla="*/ 1 h 1140940"/>
              <a:gd name="connsiteX2" fmla="*/ 2699511 w 3181297"/>
              <a:gd name="connsiteY2" fmla="*/ 0 h 1140940"/>
              <a:gd name="connsiteX3" fmla="*/ 3181297 w 3181297"/>
              <a:gd name="connsiteY3" fmla="*/ 1140940 h 1140940"/>
              <a:gd name="connsiteX4" fmla="*/ 1368 w 3181297"/>
              <a:gd name="connsiteY4" fmla="*/ 1140940 h 1140940"/>
              <a:gd name="connsiteX0" fmla="*/ 1368 w 3181297"/>
              <a:gd name="connsiteY0" fmla="*/ 1158495 h 1158495"/>
              <a:gd name="connsiteX1" fmla="*/ 0 w 3181297"/>
              <a:gd name="connsiteY1" fmla="*/ 17556 h 1158495"/>
              <a:gd name="connsiteX2" fmla="*/ 2121391 w 3181297"/>
              <a:gd name="connsiteY2" fmla="*/ 1 h 1158495"/>
              <a:gd name="connsiteX3" fmla="*/ 3181297 w 3181297"/>
              <a:gd name="connsiteY3" fmla="*/ 1158495 h 1158495"/>
              <a:gd name="connsiteX4" fmla="*/ 1368 w 3181297"/>
              <a:gd name="connsiteY4" fmla="*/ 1158495 h 1158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81297" h="1158495">
                <a:moveTo>
                  <a:pt x="1368" y="1158495"/>
                </a:moveTo>
                <a:lnTo>
                  <a:pt x="0" y="17556"/>
                </a:lnTo>
                <a:lnTo>
                  <a:pt x="2121391" y="1"/>
                </a:lnTo>
                <a:lnTo>
                  <a:pt x="3181297" y="1158495"/>
                </a:lnTo>
                <a:lnTo>
                  <a:pt x="1368" y="1158495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  <a:alpha val="50196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/>
          <p:cNvSpPr txBox="1"/>
          <p:nvPr/>
        </p:nvSpPr>
        <p:spPr>
          <a:xfrm>
            <a:off x="718203" y="2921167"/>
            <a:ext cx="10873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10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21985" y="3475217"/>
            <a:ext cx="7335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6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4545065" y="2818943"/>
            <a:ext cx="2" cy="2337998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1805598" y="1752168"/>
            <a:ext cx="502" cy="3404773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2127569" y="5305222"/>
            <a:ext cx="2125362" cy="12357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823471" y="5171780"/>
            <a:ext cx="7335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899629" y="2236296"/>
                <a:ext cx="3818239" cy="1844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4(10+6)</m:t>
                          </m:r>
                        </m:num>
                        <m:den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9629" y="2236296"/>
                <a:ext cx="3818239" cy="184499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/>
          <p:cNvSpPr txBox="1"/>
          <p:nvPr/>
        </p:nvSpPr>
        <p:spPr>
          <a:xfrm>
            <a:off x="7912885" y="4548435"/>
            <a:ext cx="16063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/>
              <a:t>= 32</a:t>
            </a:r>
          </a:p>
        </p:txBody>
      </p:sp>
    </p:spTree>
    <p:extLst>
      <p:ext uri="{BB962C8B-B14F-4D97-AF65-F5344CB8AC3E}">
        <p14:creationId xmlns:p14="http://schemas.microsoft.com/office/powerpoint/2010/main" val="776049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rapezoid 5"/>
          <p:cNvSpPr/>
          <p:nvPr/>
        </p:nvSpPr>
        <p:spPr>
          <a:xfrm rot="5400000" flipH="1" flipV="1">
            <a:off x="2068351" y="2447891"/>
            <a:ext cx="2768089" cy="2323127"/>
          </a:xfrm>
          <a:custGeom>
            <a:avLst/>
            <a:gdLst>
              <a:gd name="connsiteX0" fmla="*/ 0 w 3179929"/>
              <a:gd name="connsiteY0" fmla="*/ 1140939 h 1140939"/>
              <a:gd name="connsiteX1" fmla="*/ 285235 w 3179929"/>
              <a:gd name="connsiteY1" fmla="*/ 0 h 1140939"/>
              <a:gd name="connsiteX2" fmla="*/ 2894694 w 3179929"/>
              <a:gd name="connsiteY2" fmla="*/ 0 h 1140939"/>
              <a:gd name="connsiteX3" fmla="*/ 3179929 w 3179929"/>
              <a:gd name="connsiteY3" fmla="*/ 1140939 h 1140939"/>
              <a:gd name="connsiteX4" fmla="*/ 0 w 3179929"/>
              <a:gd name="connsiteY4" fmla="*/ 1140939 h 1140939"/>
              <a:gd name="connsiteX0" fmla="*/ 0 w 3179929"/>
              <a:gd name="connsiteY0" fmla="*/ 1140939 h 1140939"/>
              <a:gd name="connsiteX1" fmla="*/ 25928 w 3179929"/>
              <a:gd name="connsiteY1" fmla="*/ 0 h 1140939"/>
              <a:gd name="connsiteX2" fmla="*/ 2894694 w 3179929"/>
              <a:gd name="connsiteY2" fmla="*/ 0 h 1140939"/>
              <a:gd name="connsiteX3" fmla="*/ 3179929 w 3179929"/>
              <a:gd name="connsiteY3" fmla="*/ 1140939 h 1140939"/>
              <a:gd name="connsiteX4" fmla="*/ 0 w 3179929"/>
              <a:gd name="connsiteY4" fmla="*/ 1140939 h 1140939"/>
              <a:gd name="connsiteX0" fmla="*/ 0 w 3179929"/>
              <a:gd name="connsiteY0" fmla="*/ 1140939 h 1140939"/>
              <a:gd name="connsiteX1" fmla="*/ 12280 w 3179929"/>
              <a:gd name="connsiteY1" fmla="*/ 0 h 1140939"/>
              <a:gd name="connsiteX2" fmla="*/ 2894694 w 3179929"/>
              <a:gd name="connsiteY2" fmla="*/ 0 h 1140939"/>
              <a:gd name="connsiteX3" fmla="*/ 3179929 w 3179929"/>
              <a:gd name="connsiteY3" fmla="*/ 1140939 h 1140939"/>
              <a:gd name="connsiteX4" fmla="*/ 0 w 3179929"/>
              <a:gd name="connsiteY4" fmla="*/ 1140939 h 1140939"/>
              <a:gd name="connsiteX0" fmla="*/ 1368 w 3181297"/>
              <a:gd name="connsiteY0" fmla="*/ 1140939 h 1140939"/>
              <a:gd name="connsiteX1" fmla="*/ 0 w 3181297"/>
              <a:gd name="connsiteY1" fmla="*/ 0 h 1140939"/>
              <a:gd name="connsiteX2" fmla="*/ 2896062 w 3181297"/>
              <a:gd name="connsiteY2" fmla="*/ 0 h 1140939"/>
              <a:gd name="connsiteX3" fmla="*/ 3181297 w 3181297"/>
              <a:gd name="connsiteY3" fmla="*/ 1140939 h 1140939"/>
              <a:gd name="connsiteX4" fmla="*/ 1368 w 3181297"/>
              <a:gd name="connsiteY4" fmla="*/ 1140939 h 1140939"/>
              <a:gd name="connsiteX0" fmla="*/ 1368 w 3181297"/>
              <a:gd name="connsiteY0" fmla="*/ 1140940 h 1140940"/>
              <a:gd name="connsiteX1" fmla="*/ 0 w 3181297"/>
              <a:gd name="connsiteY1" fmla="*/ 1 h 1140940"/>
              <a:gd name="connsiteX2" fmla="*/ 2727589 w 3181297"/>
              <a:gd name="connsiteY2" fmla="*/ 0 h 1140940"/>
              <a:gd name="connsiteX3" fmla="*/ 3181297 w 3181297"/>
              <a:gd name="connsiteY3" fmla="*/ 1140940 h 1140940"/>
              <a:gd name="connsiteX4" fmla="*/ 1368 w 3181297"/>
              <a:gd name="connsiteY4" fmla="*/ 1140940 h 1140940"/>
              <a:gd name="connsiteX0" fmla="*/ 1368 w 3181297"/>
              <a:gd name="connsiteY0" fmla="*/ 1140940 h 1140940"/>
              <a:gd name="connsiteX1" fmla="*/ 0 w 3181297"/>
              <a:gd name="connsiteY1" fmla="*/ 1 h 1140940"/>
              <a:gd name="connsiteX2" fmla="*/ 2699511 w 3181297"/>
              <a:gd name="connsiteY2" fmla="*/ 0 h 1140940"/>
              <a:gd name="connsiteX3" fmla="*/ 3181297 w 3181297"/>
              <a:gd name="connsiteY3" fmla="*/ 1140940 h 1140940"/>
              <a:gd name="connsiteX4" fmla="*/ 1368 w 3181297"/>
              <a:gd name="connsiteY4" fmla="*/ 1140940 h 1140940"/>
              <a:gd name="connsiteX0" fmla="*/ 1368 w 3181297"/>
              <a:gd name="connsiteY0" fmla="*/ 1158495 h 1158495"/>
              <a:gd name="connsiteX1" fmla="*/ 0 w 3181297"/>
              <a:gd name="connsiteY1" fmla="*/ 17556 h 1158495"/>
              <a:gd name="connsiteX2" fmla="*/ 2121391 w 3181297"/>
              <a:gd name="connsiteY2" fmla="*/ 1 h 1158495"/>
              <a:gd name="connsiteX3" fmla="*/ 3181297 w 3181297"/>
              <a:gd name="connsiteY3" fmla="*/ 1158495 h 1158495"/>
              <a:gd name="connsiteX4" fmla="*/ 1368 w 3181297"/>
              <a:gd name="connsiteY4" fmla="*/ 1158495 h 1158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81297" h="1158495">
                <a:moveTo>
                  <a:pt x="1368" y="1158495"/>
                </a:moveTo>
                <a:lnTo>
                  <a:pt x="0" y="17556"/>
                </a:lnTo>
                <a:lnTo>
                  <a:pt x="2121391" y="1"/>
                </a:lnTo>
                <a:lnTo>
                  <a:pt x="3181297" y="1158495"/>
                </a:lnTo>
                <a:lnTo>
                  <a:pt x="1368" y="1158495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50196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/>
          <p:cNvSpPr txBox="1"/>
          <p:nvPr/>
        </p:nvSpPr>
        <p:spPr>
          <a:xfrm>
            <a:off x="1335413" y="3609454"/>
            <a:ext cx="7218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5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47571" y="3147906"/>
            <a:ext cx="7335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7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4852879" y="2225409"/>
            <a:ext cx="0" cy="2834812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2051410" y="3147907"/>
            <a:ext cx="502" cy="1897475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2373381" y="5193663"/>
            <a:ext cx="2125362" cy="12357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3069283" y="5060221"/>
            <a:ext cx="7335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924343" y="2268953"/>
                <a:ext cx="3818239" cy="1844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3(5+8)</m:t>
                          </m:r>
                        </m:num>
                        <m:den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4343" y="2268953"/>
                <a:ext cx="3818239" cy="184499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/>
          <p:cNvSpPr txBox="1"/>
          <p:nvPr/>
        </p:nvSpPr>
        <p:spPr>
          <a:xfrm>
            <a:off x="7937599" y="4581092"/>
            <a:ext cx="16063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/>
              <a:t>= 18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7E837F1-DC27-44FE-B030-541DF49D1243}"/>
              </a:ext>
            </a:extLst>
          </p:cNvPr>
          <p:cNvSpPr txBox="1"/>
          <p:nvPr/>
        </p:nvSpPr>
        <p:spPr>
          <a:xfrm>
            <a:off x="163286" y="205174"/>
            <a:ext cx="118654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What is the area of the trapezium?</a:t>
            </a:r>
          </a:p>
        </p:txBody>
      </p:sp>
    </p:spTree>
    <p:extLst>
      <p:ext uri="{BB962C8B-B14F-4D97-AF65-F5344CB8AC3E}">
        <p14:creationId xmlns:p14="http://schemas.microsoft.com/office/powerpoint/2010/main" val="1679086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rapezoid 5"/>
          <p:cNvSpPr/>
          <p:nvPr/>
        </p:nvSpPr>
        <p:spPr>
          <a:xfrm rot="10800000" flipH="1" flipV="1">
            <a:off x="2096195" y="2540891"/>
            <a:ext cx="2859808" cy="2323127"/>
          </a:xfrm>
          <a:custGeom>
            <a:avLst/>
            <a:gdLst>
              <a:gd name="connsiteX0" fmla="*/ 0 w 3179929"/>
              <a:gd name="connsiteY0" fmla="*/ 1140939 h 1140939"/>
              <a:gd name="connsiteX1" fmla="*/ 285235 w 3179929"/>
              <a:gd name="connsiteY1" fmla="*/ 0 h 1140939"/>
              <a:gd name="connsiteX2" fmla="*/ 2894694 w 3179929"/>
              <a:gd name="connsiteY2" fmla="*/ 0 h 1140939"/>
              <a:gd name="connsiteX3" fmla="*/ 3179929 w 3179929"/>
              <a:gd name="connsiteY3" fmla="*/ 1140939 h 1140939"/>
              <a:gd name="connsiteX4" fmla="*/ 0 w 3179929"/>
              <a:gd name="connsiteY4" fmla="*/ 1140939 h 1140939"/>
              <a:gd name="connsiteX0" fmla="*/ 0 w 3179929"/>
              <a:gd name="connsiteY0" fmla="*/ 1140939 h 1140939"/>
              <a:gd name="connsiteX1" fmla="*/ 25928 w 3179929"/>
              <a:gd name="connsiteY1" fmla="*/ 0 h 1140939"/>
              <a:gd name="connsiteX2" fmla="*/ 2894694 w 3179929"/>
              <a:gd name="connsiteY2" fmla="*/ 0 h 1140939"/>
              <a:gd name="connsiteX3" fmla="*/ 3179929 w 3179929"/>
              <a:gd name="connsiteY3" fmla="*/ 1140939 h 1140939"/>
              <a:gd name="connsiteX4" fmla="*/ 0 w 3179929"/>
              <a:gd name="connsiteY4" fmla="*/ 1140939 h 1140939"/>
              <a:gd name="connsiteX0" fmla="*/ 0 w 3179929"/>
              <a:gd name="connsiteY0" fmla="*/ 1140939 h 1140939"/>
              <a:gd name="connsiteX1" fmla="*/ 12280 w 3179929"/>
              <a:gd name="connsiteY1" fmla="*/ 0 h 1140939"/>
              <a:gd name="connsiteX2" fmla="*/ 2894694 w 3179929"/>
              <a:gd name="connsiteY2" fmla="*/ 0 h 1140939"/>
              <a:gd name="connsiteX3" fmla="*/ 3179929 w 3179929"/>
              <a:gd name="connsiteY3" fmla="*/ 1140939 h 1140939"/>
              <a:gd name="connsiteX4" fmla="*/ 0 w 3179929"/>
              <a:gd name="connsiteY4" fmla="*/ 1140939 h 1140939"/>
              <a:gd name="connsiteX0" fmla="*/ 1368 w 3181297"/>
              <a:gd name="connsiteY0" fmla="*/ 1140939 h 1140939"/>
              <a:gd name="connsiteX1" fmla="*/ 0 w 3181297"/>
              <a:gd name="connsiteY1" fmla="*/ 0 h 1140939"/>
              <a:gd name="connsiteX2" fmla="*/ 2896062 w 3181297"/>
              <a:gd name="connsiteY2" fmla="*/ 0 h 1140939"/>
              <a:gd name="connsiteX3" fmla="*/ 3181297 w 3181297"/>
              <a:gd name="connsiteY3" fmla="*/ 1140939 h 1140939"/>
              <a:gd name="connsiteX4" fmla="*/ 1368 w 3181297"/>
              <a:gd name="connsiteY4" fmla="*/ 1140939 h 1140939"/>
              <a:gd name="connsiteX0" fmla="*/ 1368 w 3181297"/>
              <a:gd name="connsiteY0" fmla="*/ 1140940 h 1140940"/>
              <a:gd name="connsiteX1" fmla="*/ 0 w 3181297"/>
              <a:gd name="connsiteY1" fmla="*/ 1 h 1140940"/>
              <a:gd name="connsiteX2" fmla="*/ 2727589 w 3181297"/>
              <a:gd name="connsiteY2" fmla="*/ 0 h 1140940"/>
              <a:gd name="connsiteX3" fmla="*/ 3181297 w 3181297"/>
              <a:gd name="connsiteY3" fmla="*/ 1140940 h 1140940"/>
              <a:gd name="connsiteX4" fmla="*/ 1368 w 3181297"/>
              <a:gd name="connsiteY4" fmla="*/ 1140940 h 1140940"/>
              <a:gd name="connsiteX0" fmla="*/ 1368 w 3181297"/>
              <a:gd name="connsiteY0" fmla="*/ 1140940 h 1140940"/>
              <a:gd name="connsiteX1" fmla="*/ 0 w 3181297"/>
              <a:gd name="connsiteY1" fmla="*/ 1 h 1140940"/>
              <a:gd name="connsiteX2" fmla="*/ 2699511 w 3181297"/>
              <a:gd name="connsiteY2" fmla="*/ 0 h 1140940"/>
              <a:gd name="connsiteX3" fmla="*/ 3181297 w 3181297"/>
              <a:gd name="connsiteY3" fmla="*/ 1140940 h 1140940"/>
              <a:gd name="connsiteX4" fmla="*/ 1368 w 3181297"/>
              <a:gd name="connsiteY4" fmla="*/ 1140940 h 1140940"/>
              <a:gd name="connsiteX0" fmla="*/ 1368 w 3181297"/>
              <a:gd name="connsiteY0" fmla="*/ 1158495 h 1158495"/>
              <a:gd name="connsiteX1" fmla="*/ 0 w 3181297"/>
              <a:gd name="connsiteY1" fmla="*/ 17556 h 1158495"/>
              <a:gd name="connsiteX2" fmla="*/ 2121391 w 3181297"/>
              <a:gd name="connsiteY2" fmla="*/ 1 h 1158495"/>
              <a:gd name="connsiteX3" fmla="*/ 3181297 w 3181297"/>
              <a:gd name="connsiteY3" fmla="*/ 1158495 h 1158495"/>
              <a:gd name="connsiteX4" fmla="*/ 1368 w 3181297"/>
              <a:gd name="connsiteY4" fmla="*/ 1158495 h 1158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81297" h="1158495">
                <a:moveTo>
                  <a:pt x="1368" y="1158495"/>
                </a:moveTo>
                <a:lnTo>
                  <a:pt x="0" y="17556"/>
                </a:lnTo>
                <a:lnTo>
                  <a:pt x="2121391" y="1"/>
                </a:lnTo>
                <a:lnTo>
                  <a:pt x="3181297" y="1158495"/>
                </a:lnTo>
                <a:lnTo>
                  <a:pt x="1368" y="1158495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50196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/>
          <p:cNvSpPr txBox="1"/>
          <p:nvPr/>
        </p:nvSpPr>
        <p:spPr>
          <a:xfrm>
            <a:off x="954365" y="3194622"/>
            <a:ext cx="7218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53590" y="1525227"/>
            <a:ext cx="7335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2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2096194" y="2384365"/>
            <a:ext cx="1883893" cy="9031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1825109" y="2540891"/>
            <a:ext cx="694" cy="2323127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2096194" y="5138380"/>
            <a:ext cx="2796924" cy="1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3246530" y="5114492"/>
            <a:ext cx="7335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965608" y="2181867"/>
                <a:ext cx="3818239" cy="1844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4(2+6)</m:t>
                          </m:r>
                        </m:num>
                        <m:den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5608" y="2181867"/>
                <a:ext cx="3818239" cy="184499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/>
          <p:cNvSpPr txBox="1"/>
          <p:nvPr/>
        </p:nvSpPr>
        <p:spPr>
          <a:xfrm>
            <a:off x="7978864" y="4494006"/>
            <a:ext cx="16063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/>
              <a:t>= 16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 flipH="1" flipV="1">
            <a:off x="4224299" y="2540891"/>
            <a:ext cx="1002095" cy="2323128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892088" y="2886936"/>
            <a:ext cx="4789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5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B704ED0-F90C-41EC-8009-E043306E4DC3}"/>
              </a:ext>
            </a:extLst>
          </p:cNvPr>
          <p:cNvSpPr txBox="1"/>
          <p:nvPr/>
        </p:nvSpPr>
        <p:spPr>
          <a:xfrm>
            <a:off x="163286" y="205174"/>
            <a:ext cx="118654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What is the area of the trapezium?</a:t>
            </a:r>
          </a:p>
        </p:txBody>
      </p:sp>
    </p:spTree>
    <p:extLst>
      <p:ext uri="{BB962C8B-B14F-4D97-AF65-F5344CB8AC3E}">
        <p14:creationId xmlns:p14="http://schemas.microsoft.com/office/powerpoint/2010/main" val="3438396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15067" y="371526"/>
            <a:ext cx="105618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The area under a velocity-time graph </a:t>
            </a:r>
          </a:p>
          <a:p>
            <a:pPr algn="ctr"/>
            <a:r>
              <a:rPr lang="en-GB" sz="5400" dirty="0"/>
              <a:t>is equal to the </a:t>
            </a:r>
            <a:r>
              <a:rPr lang="en-GB" sz="5400" b="1" dirty="0"/>
              <a:t>distance travelled</a:t>
            </a:r>
            <a:r>
              <a:rPr lang="en-GB" sz="5400" dirty="0"/>
              <a:t>.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4381500" y="3035794"/>
            <a:ext cx="10885" cy="2368962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4370612" y="5377541"/>
            <a:ext cx="3603172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endCxn id="19" idx="0"/>
          </p:cNvCxnSpPr>
          <p:nvPr/>
        </p:nvCxnSpPr>
        <p:spPr>
          <a:xfrm flipV="1">
            <a:off x="4392385" y="3308703"/>
            <a:ext cx="2862944" cy="206884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476503" y="3866332"/>
            <a:ext cx="18451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Velocity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50476" y="5377541"/>
            <a:ext cx="13117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Time</a:t>
            </a:r>
          </a:p>
        </p:txBody>
      </p:sp>
      <p:sp>
        <p:nvSpPr>
          <p:cNvPr id="19" name="Isosceles Triangle 18"/>
          <p:cNvSpPr/>
          <p:nvPr/>
        </p:nvSpPr>
        <p:spPr>
          <a:xfrm>
            <a:off x="4452255" y="3308703"/>
            <a:ext cx="2803074" cy="2038241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01585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43543" y="57219"/>
            <a:ext cx="1219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How can you find the area under a graph </a:t>
            </a:r>
          </a:p>
          <a:p>
            <a:pPr algn="ctr"/>
            <a:r>
              <a:rPr lang="en-GB" sz="4800" dirty="0"/>
              <a:t>if it is a curve?</a:t>
            </a:r>
          </a:p>
        </p:txBody>
      </p:sp>
      <p:pic>
        <p:nvPicPr>
          <p:cNvPr id="8" name="Picture 2" descr="Image result for race car carto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302" y="1024275"/>
            <a:ext cx="2357311" cy="1205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2532" r="3189" b="3281"/>
          <a:stretch/>
        </p:blipFill>
        <p:spPr>
          <a:xfrm>
            <a:off x="2302328" y="1588779"/>
            <a:ext cx="6259286" cy="51712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675915" y="2846614"/>
            <a:ext cx="31024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You will have to estimate using various shapes.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4127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77142" y="23252"/>
            <a:ext cx="807175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Is a triangle a good option </a:t>
            </a:r>
          </a:p>
          <a:p>
            <a:pPr algn="ctr"/>
            <a:r>
              <a:rPr lang="en-GB" sz="5400" dirty="0"/>
              <a:t>for this curve?</a:t>
            </a:r>
          </a:p>
        </p:txBody>
      </p:sp>
      <p:pic>
        <p:nvPicPr>
          <p:cNvPr id="8" name="Picture 2" descr="Image result for race car carto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016" y="1149461"/>
            <a:ext cx="2357311" cy="1205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2532" r="3189" b="3281"/>
          <a:stretch/>
        </p:blipFill>
        <p:spPr>
          <a:xfrm>
            <a:off x="2302328" y="1670424"/>
            <a:ext cx="6259286" cy="5171250"/>
          </a:xfrm>
          <a:prstGeom prst="rect">
            <a:avLst/>
          </a:prstGeom>
        </p:spPr>
      </p:pic>
      <p:sp>
        <p:nvSpPr>
          <p:cNvPr id="6" name="Isosceles Triangle 5"/>
          <p:cNvSpPr/>
          <p:nvPr/>
        </p:nvSpPr>
        <p:spPr>
          <a:xfrm>
            <a:off x="3771897" y="2273029"/>
            <a:ext cx="4604659" cy="3884904"/>
          </a:xfrm>
          <a:prstGeom prst="triangle">
            <a:avLst>
              <a:gd name="adj" fmla="val 100000"/>
            </a:avLst>
          </a:prstGeom>
          <a:solidFill>
            <a:srgbClr val="FFFF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/>
          <p:cNvSpPr txBox="1"/>
          <p:nvPr/>
        </p:nvSpPr>
        <p:spPr>
          <a:xfrm>
            <a:off x="9399814" y="2149928"/>
            <a:ext cx="16981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NO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93936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04257" y="-2261"/>
            <a:ext cx="927462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Is a one rectangle a good option </a:t>
            </a:r>
          </a:p>
          <a:p>
            <a:pPr algn="ctr"/>
            <a:r>
              <a:rPr lang="en-GB" sz="5400" dirty="0"/>
              <a:t>for this curve?</a:t>
            </a:r>
          </a:p>
        </p:txBody>
      </p:sp>
      <p:pic>
        <p:nvPicPr>
          <p:cNvPr id="8" name="Picture 2" descr="Image result for race car carto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016" y="1149461"/>
            <a:ext cx="2357311" cy="1205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2532" r="3189" b="3281"/>
          <a:stretch/>
        </p:blipFill>
        <p:spPr>
          <a:xfrm>
            <a:off x="2302328" y="1670424"/>
            <a:ext cx="6259286" cy="517125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258300" y="2013857"/>
            <a:ext cx="16981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NO</a:t>
            </a:r>
          </a:p>
        </p:txBody>
      </p:sp>
      <p:sp>
        <p:nvSpPr>
          <p:cNvPr id="4" name="Rectangle 3"/>
          <p:cNvSpPr/>
          <p:nvPr/>
        </p:nvSpPr>
        <p:spPr>
          <a:xfrm>
            <a:off x="3793671" y="2280559"/>
            <a:ext cx="4593772" cy="3886200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74308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26671" y="64403"/>
            <a:ext cx="9829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Are two rectangles a good option </a:t>
            </a:r>
          </a:p>
          <a:p>
            <a:pPr algn="ctr"/>
            <a:r>
              <a:rPr lang="en-GB" sz="5400" dirty="0"/>
              <a:t>for this curve?</a:t>
            </a:r>
          </a:p>
        </p:txBody>
      </p:sp>
      <p:pic>
        <p:nvPicPr>
          <p:cNvPr id="8" name="Picture 2" descr="Image result for race car carto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016" y="1149461"/>
            <a:ext cx="2357311" cy="1205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2532" r="3189" b="3281"/>
          <a:stretch/>
        </p:blipFill>
        <p:spPr>
          <a:xfrm>
            <a:off x="2302328" y="1670424"/>
            <a:ext cx="6259286" cy="517125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258300" y="2013857"/>
            <a:ext cx="16981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NO</a:t>
            </a:r>
          </a:p>
        </p:txBody>
      </p:sp>
      <p:sp>
        <p:nvSpPr>
          <p:cNvPr id="4" name="Rectangle 3"/>
          <p:cNvSpPr/>
          <p:nvPr/>
        </p:nvSpPr>
        <p:spPr>
          <a:xfrm>
            <a:off x="6063343" y="2280559"/>
            <a:ext cx="2324100" cy="3886200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3788229" y="2868386"/>
            <a:ext cx="2275114" cy="3290842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02158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614</TotalTime>
  <Words>282</Words>
  <Application>Microsoft Office PowerPoint</Application>
  <PresentationFormat>Widescreen</PresentationFormat>
  <Paragraphs>74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 Burke</dc:creator>
  <cp:lastModifiedBy>Stewart Gale</cp:lastModifiedBy>
  <cp:revision>52</cp:revision>
  <dcterms:created xsi:type="dcterms:W3CDTF">2016-10-03T20:51:11Z</dcterms:created>
  <dcterms:modified xsi:type="dcterms:W3CDTF">2023-01-05T03:54:05Z</dcterms:modified>
</cp:coreProperties>
</file>