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8FDE0A-2F9F-4BA2-9132-4C22696578EF}" v="2" dt="2025-11-17T10:57:24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modSld">
      <pc:chgData name="Stewart Gale" userId="3647ddd2-6040-41ae-a96d-232c23482af8" providerId="ADAL" clId="{ADDBF2C4-AD8D-4E1D-8386-BD3D3561C83C}" dt="2025-11-17T10:57:24.592" v="1" actId="20577"/>
      <pc:docMkLst>
        <pc:docMk/>
      </pc:docMkLst>
      <pc:sldChg chg="modSp">
        <pc:chgData name="Stewart Gale" userId="3647ddd2-6040-41ae-a96d-232c23482af8" providerId="ADAL" clId="{ADDBF2C4-AD8D-4E1D-8386-BD3D3561C83C}" dt="2025-11-17T10:57:24.592" v="1" actId="20577"/>
        <pc:sldMkLst>
          <pc:docMk/>
          <pc:sldMk cId="2210890230" sldId="258"/>
        </pc:sldMkLst>
        <pc:spChg chg="mod">
          <ac:chgData name="Stewart Gale" userId="3647ddd2-6040-41ae-a96d-232c23482af8" providerId="ADAL" clId="{ADDBF2C4-AD8D-4E1D-8386-BD3D3561C83C}" dt="2025-11-17T10:57:24.592" v="1" actId="20577"/>
          <ac:spMkLst>
            <pc:docMk/>
            <pc:sldMk cId="2210890230" sldId="258"/>
            <ac:spMk id="3" creationId="{00000000-0000-0000-0000-000000000000}"/>
          </ac:spMkLst>
        </pc:spChg>
      </pc:sldChg>
    </pc:docChg>
  </pc:docChgLst>
  <pc:docChgLst>
    <pc:chgData name="Stewart Gale" userId="3647ddd2-6040-41ae-a96d-232c23482af8" providerId="ADAL" clId="{662DB574-707E-4E01-897C-56D1C0552B1F}"/>
    <pc:docChg chg="undo custSel addSld modSld">
      <pc:chgData name="Stewart Gale" userId="3647ddd2-6040-41ae-a96d-232c23482af8" providerId="ADAL" clId="{662DB574-707E-4E01-897C-56D1C0552B1F}" dt="2021-12-13T11:34:07.656" v="87" actId="1076"/>
      <pc:docMkLst>
        <pc:docMk/>
      </pc:docMkLst>
      <pc:sldChg chg="modSp mod">
        <pc:chgData name="Stewart Gale" userId="3647ddd2-6040-41ae-a96d-232c23482af8" providerId="ADAL" clId="{662DB574-707E-4E01-897C-56D1C0552B1F}" dt="2021-12-13T11:31:58.436" v="53" actId="113"/>
        <pc:sldMkLst>
          <pc:docMk/>
          <pc:sldMk cId="4210000263" sldId="256"/>
        </pc:sldMkLst>
      </pc:sldChg>
      <pc:sldChg chg="delSp modSp mod delAnim">
        <pc:chgData name="Stewart Gale" userId="3647ddd2-6040-41ae-a96d-232c23482af8" providerId="ADAL" clId="{662DB574-707E-4E01-897C-56D1C0552B1F}" dt="2021-12-13T11:33:17.651" v="70" actId="1076"/>
        <pc:sldMkLst>
          <pc:docMk/>
          <pc:sldMk cId="2210890230" sldId="258"/>
        </pc:sldMkLst>
      </pc:sldChg>
      <pc:sldChg chg="addSp delSp modSp add mod addAnim delAnim">
        <pc:chgData name="Stewart Gale" userId="3647ddd2-6040-41ae-a96d-232c23482af8" providerId="ADAL" clId="{662DB574-707E-4E01-897C-56D1C0552B1F}" dt="2021-12-13T11:34:07.656" v="87" actId="1076"/>
        <pc:sldMkLst>
          <pc:docMk/>
          <pc:sldMk cId="2181502204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5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66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41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45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77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81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67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423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39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849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80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6CA33-B24C-453C-935B-191E181859C8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BC341-88DA-408F-8BED-523E29EE7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1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6697186"/>
                  </p:ext>
                </p:extLst>
              </p:nvPr>
            </p:nvGraphicFramePr>
            <p:xfrm>
              <a:off x="238296" y="138545"/>
              <a:ext cx="11881660" cy="6599715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3679769">
                      <a:extLst>
                        <a:ext uri="{9D8B030D-6E8A-4147-A177-3AD203B41FA5}">
                          <a16:colId xmlns:a16="http://schemas.microsoft.com/office/drawing/2014/main" val="257721449"/>
                        </a:ext>
                      </a:extLst>
                    </a:gridCol>
                    <a:gridCol w="4112030">
                      <a:extLst>
                        <a:ext uri="{9D8B030D-6E8A-4147-A177-3AD203B41FA5}">
                          <a16:colId xmlns:a16="http://schemas.microsoft.com/office/drawing/2014/main" val="1487057787"/>
                        </a:ext>
                      </a:extLst>
                    </a:gridCol>
                    <a:gridCol w="4089861">
                      <a:extLst>
                        <a:ext uri="{9D8B030D-6E8A-4147-A177-3AD203B41FA5}">
                          <a16:colId xmlns:a16="http://schemas.microsoft.com/office/drawing/2014/main" val="1384732311"/>
                        </a:ext>
                      </a:extLst>
                    </a:gridCol>
                  </a:tblGrid>
                  <a:tr h="1235826"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1) 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3200" b="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+ 7 = 19           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3200" b="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- 6 = 14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3200" b="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- 3 = -21           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222450328"/>
                      </a:ext>
                    </a:extLst>
                  </a:tr>
                  <a:tr h="1400057"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61722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4) 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 + 3</a:t>
                          </a:r>
                          <a:r>
                            <a:rPr lang="en-US" sz="3200" b="0" dirty="0">
                              <a:solidFill>
                                <a:srgbClr val="0000FF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17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743585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5)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-4</a:t>
                          </a:r>
                          <a:r>
                            <a:rPr lang="en-US" sz="3200" b="0" dirty="0">
                              <a:solidFill>
                                <a:srgbClr val="0000FF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- 6 = 14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526415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6)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6</a:t>
                          </a:r>
                          <a:r>
                            <a:rPr lang="en-US" sz="3200" b="0" dirty="0">
                              <a:solidFill>
                                <a:srgbClr val="0000FF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+ 7 = -41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058437122"/>
                      </a:ext>
                    </a:extLst>
                  </a:tr>
                  <a:tr h="1345329"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61722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7) 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3 - 5</a:t>
                          </a:r>
                          <a:r>
                            <a:rPr lang="en-US" sz="3200" b="0" dirty="0">
                              <a:solidFill>
                                <a:srgbClr val="00B05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-7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17220" algn="l"/>
                            </a:tabLst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8)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35 = 6</a:t>
                          </a:r>
                          <a:r>
                            <a:rPr lang="en-US" sz="3200" b="0" dirty="0">
                              <a:solidFill>
                                <a:srgbClr val="00B05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+ 5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9)</a:t>
                          </a:r>
                          <a:r>
                            <a:rPr lang="en-US" sz="2800" b="1" baseline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10 = 3</a:t>
                          </a:r>
                          <a:r>
                            <a:rPr lang="en-US" sz="3200" b="0" dirty="0">
                              <a:solidFill>
                                <a:srgbClr val="00B05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- 5 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623178149"/>
                      </a:ext>
                    </a:extLst>
                  </a:tr>
                  <a:tr h="127414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10)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5(</a:t>
                          </a:r>
                          <a:r>
                            <a:rPr lang="en-US" sz="3200" b="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+ 2) = 45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11)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2(3</a:t>
                          </a:r>
                          <a:r>
                            <a:rPr lang="en-US" sz="3200" b="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baseline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– 3)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-18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12) </a:t>
                          </a:r>
                          <a:r>
                            <a:rPr lang="en-US" sz="32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2(1 - 5</a:t>
                          </a:r>
                          <a:r>
                            <a:rPr lang="en-US" sz="3200" b="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) = -12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406763796"/>
                      </a:ext>
                    </a:extLst>
                  </a:tr>
                  <a:tr h="1344357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13)</a:t>
                          </a:r>
                          <a:r>
                            <a:rPr lang="en-US" sz="2800" b="1" dirty="0">
                              <a:effectLst/>
                            </a:rPr>
                            <a:t> 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4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44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GB" sz="4400" b="0" i="1" dirty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GB" sz="44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36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15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14)  </a:t>
                          </a:r>
                          <a:r>
                            <a:rPr lang="en-US" sz="36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4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4400" b="0" i="1" dirty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GB" sz="44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36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+ 4 = 34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15)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44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4400" b="0" i="1" dirty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GB" sz="4400" b="0" i="1" dirty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+ 3</m:t>
                                  </m:r>
                                </m:num>
                                <m:den>
                                  <m:r>
                                    <a:rPr lang="en-GB" sz="44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36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 = 34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5436634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6697186"/>
                  </p:ext>
                </p:extLst>
              </p:nvPr>
            </p:nvGraphicFramePr>
            <p:xfrm>
              <a:off x="238296" y="138545"/>
              <a:ext cx="11881660" cy="6599715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3679769">
                      <a:extLst>
                        <a:ext uri="{9D8B030D-6E8A-4147-A177-3AD203B41FA5}">
                          <a16:colId xmlns:a16="http://schemas.microsoft.com/office/drawing/2014/main" val="257721449"/>
                        </a:ext>
                      </a:extLst>
                    </a:gridCol>
                    <a:gridCol w="4112030">
                      <a:extLst>
                        <a:ext uri="{9D8B030D-6E8A-4147-A177-3AD203B41FA5}">
                          <a16:colId xmlns:a16="http://schemas.microsoft.com/office/drawing/2014/main" val="1487057787"/>
                        </a:ext>
                      </a:extLst>
                    </a:gridCol>
                    <a:gridCol w="4089861">
                      <a:extLst>
                        <a:ext uri="{9D8B030D-6E8A-4147-A177-3AD203B41FA5}">
                          <a16:colId xmlns:a16="http://schemas.microsoft.com/office/drawing/2014/main" val="1384732311"/>
                        </a:ext>
                      </a:extLst>
                    </a:gridCol>
                  </a:tblGrid>
                  <a:tr h="1235826"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1) 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3200" b="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+ 7 = 19           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3200" b="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- 6 = 14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3200" b="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- 3 = -21           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222450328"/>
                      </a:ext>
                    </a:extLst>
                  </a:tr>
                  <a:tr h="1400057"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61722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4) 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 + 3</a:t>
                          </a:r>
                          <a:r>
                            <a:rPr lang="en-US" sz="3200" b="0" dirty="0">
                              <a:solidFill>
                                <a:srgbClr val="0000FF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17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743585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5)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-4</a:t>
                          </a:r>
                          <a:r>
                            <a:rPr lang="en-US" sz="3200" b="0" dirty="0">
                              <a:solidFill>
                                <a:srgbClr val="0000FF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- 6 = 14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526415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6)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6</a:t>
                          </a:r>
                          <a:r>
                            <a:rPr lang="en-US" sz="3200" b="0" dirty="0">
                              <a:solidFill>
                                <a:srgbClr val="0000FF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+ 7 = -41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058437122"/>
                      </a:ext>
                    </a:extLst>
                  </a:tr>
                  <a:tr h="1345329">
                    <a:tc>
                      <a:txBody>
                        <a:bodyPr/>
                        <a:lstStyle/>
                        <a:p>
                          <a:pPr marL="0" lvl="0" indent="0" rtl="0">
                            <a:spcAft>
                              <a:spcPts val="0"/>
                            </a:spcAft>
                            <a:buFont typeface="+mj-lt"/>
                            <a:buNone/>
                            <a:tabLst>
                              <a:tab pos="457200" algn="l"/>
                              <a:tab pos="617220" algn="l"/>
                            </a:tabLst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7) 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3 - 5</a:t>
                          </a:r>
                          <a:r>
                            <a:rPr lang="en-US" sz="3200" b="0" dirty="0">
                              <a:solidFill>
                                <a:srgbClr val="00B05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-7 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17220" algn="l"/>
                            </a:tabLst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8)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35 = 6</a:t>
                          </a:r>
                          <a:r>
                            <a:rPr lang="en-US" sz="3200" b="0" dirty="0">
                              <a:solidFill>
                                <a:srgbClr val="00B05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+ 5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9)</a:t>
                          </a:r>
                          <a:r>
                            <a:rPr lang="en-US" sz="2800" b="1" baseline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10 = 3</a:t>
                          </a:r>
                          <a:r>
                            <a:rPr lang="en-US" sz="3200" b="0" dirty="0">
                              <a:solidFill>
                                <a:srgbClr val="00B05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- 5 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623178149"/>
                      </a:ext>
                    </a:extLst>
                  </a:tr>
                  <a:tr h="127414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10) 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5(</a:t>
                          </a:r>
                          <a:r>
                            <a:rPr lang="en-US" sz="3200" b="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+ 2) = 45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11) 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2(3</a:t>
                          </a:r>
                          <a:r>
                            <a:rPr lang="en-US" sz="3200" b="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baseline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– 3)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-18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r>
                            <a:rPr lang="en-US" sz="28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12) </a:t>
                          </a:r>
                          <a:r>
                            <a:rPr lang="en-US" sz="3200" b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2(1 - 5</a:t>
                          </a:r>
                          <a:r>
                            <a:rPr lang="en-US" sz="3200" b="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3200" b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) = -12</a:t>
                          </a:r>
                          <a:endParaRPr lang="en-GB" sz="3200" b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406763796"/>
                      </a:ext>
                    </a:extLst>
                  </a:tr>
                  <a:tr h="1344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390498" r="-222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9481" t="-390498" r="-994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355" marR="34355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90611" t="-3904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36634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10000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7811" y="1967345"/>
            <a:ext cx="80688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94073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656379"/>
              </p:ext>
            </p:extLst>
          </p:nvPr>
        </p:nvGraphicFramePr>
        <p:xfrm>
          <a:off x="465315" y="406919"/>
          <a:ext cx="11516095" cy="61158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38023">
                  <a:extLst>
                    <a:ext uri="{9D8B030D-6E8A-4147-A177-3AD203B41FA5}">
                      <a16:colId xmlns:a16="http://schemas.microsoft.com/office/drawing/2014/main" val="257721449"/>
                    </a:ext>
                  </a:extLst>
                </a:gridCol>
                <a:gridCol w="3839036">
                  <a:extLst>
                    <a:ext uri="{9D8B030D-6E8A-4147-A177-3AD203B41FA5}">
                      <a16:colId xmlns:a16="http://schemas.microsoft.com/office/drawing/2014/main" val="1487057787"/>
                    </a:ext>
                  </a:extLst>
                </a:gridCol>
                <a:gridCol w="3839036">
                  <a:extLst>
                    <a:ext uri="{9D8B030D-6E8A-4147-A177-3AD203B41FA5}">
                      <a16:colId xmlns:a16="http://schemas.microsoft.com/office/drawing/2014/main" val="1384732311"/>
                    </a:ext>
                  </a:extLst>
                </a:gridCol>
              </a:tblGrid>
              <a:tr h="1981032"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1)    3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+ 7 = 19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         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2)   5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- 6 = 14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3)   3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- 3 = -21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         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450328"/>
                  </a:ext>
                </a:extLst>
              </a:tr>
              <a:tr h="2003611"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  <a:tab pos="617220" algn="l"/>
                        </a:tabLs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4)    2 + 3</a:t>
                      </a:r>
                      <a:r>
                        <a:rPr lang="en-US" sz="2400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= 17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  <a:tab pos="743585" algn="l"/>
                        </a:tabLs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5)   -4</a:t>
                      </a:r>
                      <a:r>
                        <a:rPr lang="en-US" sz="2400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- 6 = 14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  <a:tab pos="526415" algn="l"/>
                        </a:tabLs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6)   6</a:t>
                      </a:r>
                      <a:r>
                        <a:rPr lang="en-US" sz="2400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 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+ 7 = -41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437122"/>
                  </a:ext>
                </a:extLst>
              </a:tr>
              <a:tr h="2131158"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457200" algn="l"/>
                          <a:tab pos="617220" algn="l"/>
                        </a:tabLs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7)    3 - 5</a:t>
                      </a: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= -7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7200" algn="l"/>
                          <a:tab pos="617220" algn="l"/>
                        </a:tabLst>
                        <a:defRPr/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8)   35 = 6</a:t>
                      </a: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+ 5 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lvl="0" indent="-342900" rtl="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457200" algn="l"/>
                          <a:tab pos="617220" algn="l"/>
                        </a:tabLst>
                      </a:pP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7200" algn="l"/>
                          <a:tab pos="640715" algn="l"/>
                        </a:tabLst>
                        <a:defRPr/>
                      </a:pP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9)</a:t>
                      </a:r>
                      <a:r>
                        <a:rPr lang="en-US" sz="2400" baseline="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 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10 = 3</a:t>
                      </a:r>
                      <a:r>
                        <a:rPr lang="en-US" sz="2400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n</a:t>
                      </a:r>
                      <a:r>
                        <a:rPr lang="en-US" sz="24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- 5 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355" marR="343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178149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044092" y="1781599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US" sz="3600">
                <a:latin typeface="Comic Sans MS" panose="030F0702030302020204" pitchFamily="66" charset="0"/>
                <a:ea typeface="Times New Roman" panose="02020603050405020304" pitchFamily="18" charset="0"/>
              </a:rPr>
              <a:t>= 4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43075" y="1781600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4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06479" y="1764667"/>
            <a:ext cx="14125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-6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24947" y="3713329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0000FF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5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50715" y="3768746"/>
            <a:ext cx="14125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0000FF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-5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506479" y="3768746"/>
            <a:ext cx="14125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0000FF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-8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9432" y="5804750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00B05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2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28171" y="5876389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00B05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5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98839" y="5876794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00B05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5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89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5743475"/>
                  </p:ext>
                </p:extLst>
              </p:nvPr>
            </p:nvGraphicFramePr>
            <p:xfrm>
              <a:off x="470956" y="422508"/>
              <a:ext cx="11250087" cy="614351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3749369">
                      <a:extLst>
                        <a:ext uri="{9D8B030D-6E8A-4147-A177-3AD203B41FA5}">
                          <a16:colId xmlns:a16="http://schemas.microsoft.com/office/drawing/2014/main" val="257721449"/>
                        </a:ext>
                      </a:extLst>
                    </a:gridCol>
                    <a:gridCol w="3750359">
                      <a:extLst>
                        <a:ext uri="{9D8B030D-6E8A-4147-A177-3AD203B41FA5}">
                          <a16:colId xmlns:a16="http://schemas.microsoft.com/office/drawing/2014/main" val="1487057787"/>
                        </a:ext>
                      </a:extLst>
                    </a:gridCol>
                    <a:gridCol w="3750359">
                      <a:extLst>
                        <a:ext uri="{9D8B030D-6E8A-4147-A177-3AD203B41FA5}">
                          <a16:colId xmlns:a16="http://schemas.microsoft.com/office/drawing/2014/main" val="1384732311"/>
                        </a:ext>
                      </a:extLst>
                    </a:gridCol>
                  </a:tblGrid>
                  <a:tr h="298939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10)   5(</a:t>
                          </a:r>
                          <a:r>
                            <a:rPr lang="en-US" sz="240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+ 2) = 45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11)   2(3</a:t>
                          </a:r>
                          <a:r>
                            <a:rPr lang="en-US" sz="240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2400" baseline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– 3)</a:t>
                          </a: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-18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12)   2(1 - 5</a:t>
                          </a:r>
                          <a:r>
                            <a:rPr lang="en-US" sz="240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) = -12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6763796"/>
                      </a:ext>
                    </a:extLst>
                  </a:tr>
                  <a:tr h="315412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13)</a:t>
                          </a:r>
                          <a:r>
                            <a:rPr lang="en-US" sz="2400" dirty="0">
                              <a:effectLst/>
                            </a:rPr>
                            <a:t> 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320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GB" sz="32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 = 15 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14)  </a:t>
                          </a:r>
                          <a:r>
                            <a:rPr lang="en-US" sz="32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320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b="0" i="1" dirty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GB" sz="32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 + 4 = 34 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15) 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320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b="0" i="1" dirty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+ 3</m:t>
                                  </m:r>
                                </m:num>
                                <m:den>
                                  <m:r>
                                    <a:rPr lang="en-GB" sz="3200" b="0" i="1" dirty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 = 34  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436634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5743475"/>
                  </p:ext>
                </p:extLst>
              </p:nvPr>
            </p:nvGraphicFramePr>
            <p:xfrm>
              <a:off x="470956" y="422508"/>
              <a:ext cx="11250087" cy="614351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3749369">
                      <a:extLst>
                        <a:ext uri="{9D8B030D-6E8A-4147-A177-3AD203B41FA5}">
                          <a16:colId xmlns:a16="http://schemas.microsoft.com/office/drawing/2014/main" val="257721449"/>
                        </a:ext>
                      </a:extLst>
                    </a:gridCol>
                    <a:gridCol w="3750359">
                      <a:extLst>
                        <a:ext uri="{9D8B030D-6E8A-4147-A177-3AD203B41FA5}">
                          <a16:colId xmlns:a16="http://schemas.microsoft.com/office/drawing/2014/main" val="1487057787"/>
                        </a:ext>
                      </a:extLst>
                    </a:gridCol>
                    <a:gridCol w="3750359">
                      <a:extLst>
                        <a:ext uri="{9D8B030D-6E8A-4147-A177-3AD203B41FA5}">
                          <a16:colId xmlns:a16="http://schemas.microsoft.com/office/drawing/2014/main" val="1384732311"/>
                        </a:ext>
                      </a:extLst>
                    </a:gridCol>
                  </a:tblGrid>
                  <a:tr h="298939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10)   5(</a:t>
                          </a:r>
                          <a:r>
                            <a:rPr lang="en-US" sz="240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+ 2) = 45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11)   2(3</a:t>
                          </a:r>
                          <a:r>
                            <a:rPr lang="en-US" sz="240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2400" baseline="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– 3)</a:t>
                          </a: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= -18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>
                            <a:spcAft>
                              <a:spcPts val="0"/>
                            </a:spcAft>
                          </a:pP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12)   2(1 - 5</a:t>
                          </a:r>
                          <a:r>
                            <a:rPr lang="en-US" sz="2400" dirty="0">
                              <a:solidFill>
                                <a:srgbClr val="7030A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</a:t>
                          </a:r>
                          <a:r>
                            <a:rPr lang="en-US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) = -12</a:t>
                          </a: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+mj-lt"/>
                            <a:buNone/>
                            <a:tabLst>
                              <a:tab pos="457200" algn="l"/>
                              <a:tab pos="640715" algn="l"/>
                            </a:tabLst>
                            <a:defRPr/>
                          </a:pPr>
                          <a:endParaRPr lang="en-GB" sz="2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6763796"/>
                      </a:ext>
                    </a:extLst>
                  </a:tr>
                  <a:tr h="3154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3" t="-97490" r="-200488" b="-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000" t="-97490" r="-100162" b="-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355" marR="34355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25" t="-97490" r="-325" b="-3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366344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Rectangle 12"/>
          <p:cNvSpPr/>
          <p:nvPr/>
        </p:nvSpPr>
        <p:spPr>
          <a:xfrm>
            <a:off x="2917746" y="2778859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7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76873" y="2778861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2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085286" y="2778860"/>
            <a:ext cx="15440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1.4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17746" y="5919687"/>
            <a:ext cx="1220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5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94745" y="5973735"/>
            <a:ext cx="15023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60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106125" y="5919686"/>
            <a:ext cx="15023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sz="3600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en-US" sz="3600" dirty="0">
                <a:latin typeface="Comic Sans MS" panose="030F0702030302020204" pitchFamily="66" charset="0"/>
                <a:ea typeface="Times New Roman" panose="02020603050405020304" pitchFamily="18" charset="0"/>
              </a:rPr>
              <a:t> = 65</a:t>
            </a:r>
            <a:endParaRPr lang="en-GB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0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285</Words>
  <Application>Microsoft Office PowerPoint</Application>
  <PresentationFormat>Widescreen</PresentationFormat>
  <Paragraphs>59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2018-02-27T10:34:38Z</dcterms:created>
  <dcterms:modified xsi:type="dcterms:W3CDTF">2025-11-17T10:57:35Z</dcterms:modified>
</cp:coreProperties>
</file>