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Unit 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2973354"/>
            <a:ext cx="27651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Shape and Space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789E7B-140C-421A-9F6F-8195F3131C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73"/>
          <a:stretch/>
        </p:blipFill>
        <p:spPr>
          <a:xfrm>
            <a:off x="190867" y="1412181"/>
            <a:ext cx="11810265" cy="192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29E930-859C-4B8B-B53F-4083F4EF0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/>
          <a:stretch/>
        </p:blipFill>
        <p:spPr>
          <a:xfrm>
            <a:off x="141882" y="1562200"/>
            <a:ext cx="11908235" cy="23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29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A3D430-2EE3-4BC2-AB4C-BCB35D825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35" t="6452"/>
          <a:stretch/>
        </p:blipFill>
        <p:spPr>
          <a:xfrm>
            <a:off x="728749" y="1107996"/>
            <a:ext cx="10734502" cy="563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66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35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C00703-6F63-4A45-9A33-A577D43874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/>
          <a:stretch/>
        </p:blipFill>
        <p:spPr>
          <a:xfrm>
            <a:off x="202495" y="1353249"/>
            <a:ext cx="11787010" cy="298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29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962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6C47B0-14A9-4897-8915-11A1ACDFFC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51" t="10547"/>
          <a:stretch/>
        </p:blipFill>
        <p:spPr>
          <a:xfrm>
            <a:off x="172659" y="1313043"/>
            <a:ext cx="11846681" cy="365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3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7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94E0A6-9BA6-40BC-9575-050C32E4FA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91" t="14423"/>
          <a:stretch/>
        </p:blipFill>
        <p:spPr>
          <a:xfrm>
            <a:off x="207322" y="1451588"/>
            <a:ext cx="11777356" cy="183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7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A02D37-0B69-478E-ADCC-5C74781B1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28" y="1254823"/>
            <a:ext cx="11481533" cy="521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27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00F30F-0BB6-452E-A907-81AF11E8EC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24"/>
          <a:stretch/>
        </p:blipFill>
        <p:spPr>
          <a:xfrm>
            <a:off x="205758" y="1346294"/>
            <a:ext cx="11780484" cy="370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B2EF6E-336D-477B-A06D-0449255B1E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8"/>
          <a:stretch/>
        </p:blipFill>
        <p:spPr>
          <a:xfrm>
            <a:off x="222077" y="1344404"/>
            <a:ext cx="11747846" cy="18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A7D0C7-6DC3-4F91-8F54-87D20F36CE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88"/>
          <a:stretch/>
        </p:blipFill>
        <p:spPr>
          <a:xfrm>
            <a:off x="263902" y="1292796"/>
            <a:ext cx="11664196" cy="520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5A207-30B3-4706-B677-D8A19FFDF2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67"/>
          <a:stretch/>
        </p:blipFill>
        <p:spPr>
          <a:xfrm>
            <a:off x="227906" y="1391209"/>
            <a:ext cx="11736187" cy="369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68015F-D4E0-48AD-8A42-8D6E7E565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38"/>
          <a:stretch/>
        </p:blipFill>
        <p:spPr>
          <a:xfrm>
            <a:off x="376843" y="1030410"/>
            <a:ext cx="11438313" cy="565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5600A4-A872-49E8-9A1F-C5903D6D69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63"/>
          <a:stretch/>
        </p:blipFill>
        <p:spPr>
          <a:xfrm>
            <a:off x="1662545" y="162481"/>
            <a:ext cx="8866910" cy="653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4A2DBB-6D4E-47AA-8BAC-66E7839544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84"/>
          <a:stretch/>
        </p:blipFill>
        <p:spPr>
          <a:xfrm>
            <a:off x="1252450" y="274104"/>
            <a:ext cx="10152449" cy="630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E098C5-858E-4C01-8F2F-961B04624B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46" t="11124"/>
          <a:stretch/>
        </p:blipFill>
        <p:spPr>
          <a:xfrm>
            <a:off x="171971" y="1291243"/>
            <a:ext cx="11848058" cy="411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39</Words>
  <Application>Microsoft Office PowerPoint</Application>
  <PresentationFormat>Widescreen</PresentationFormat>
  <Paragraphs>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2020-08-09T13:37:13Z</dcterms:modified>
</cp:coreProperties>
</file>