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6" r:id="rId3"/>
    <p:sldId id="267" r:id="rId4"/>
    <p:sldId id="273" r:id="rId5"/>
    <p:sldId id="274" r:id="rId6"/>
    <p:sldId id="261" r:id="rId7"/>
    <p:sldId id="270" r:id="rId8"/>
    <p:sldId id="256" r:id="rId9"/>
    <p:sldId id="259" r:id="rId10"/>
    <p:sldId id="260" r:id="rId11"/>
    <p:sldId id="271" r:id="rId12"/>
    <p:sldId id="275" r:id="rId13"/>
    <p:sldId id="276" r:id="rId14"/>
    <p:sldId id="277" r:id="rId15"/>
    <p:sldId id="278" r:id="rId16"/>
    <p:sldId id="27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44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F517D8-D301-4988-9605-A210326E890E}" v="539" dt="2024-10-24T07:18:18.7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277E575-675D-43FC-ACAE-0BDAD0AA2EEE}"/>
    <pc:docChg chg="custSel addSld modSld sldOrd">
      <pc:chgData name="Stewart Gale" userId="3647ddd2-6040-41ae-a96d-232c23482af8" providerId="ADAL" clId="{A277E575-675D-43FC-ACAE-0BDAD0AA2EEE}" dt="2021-03-08T04:35:28.293" v="290" actId="20577"/>
      <pc:docMkLst>
        <pc:docMk/>
      </pc:docMkLst>
      <pc:sldChg chg="addSp delSp modSp mod">
        <pc:chgData name="Stewart Gale" userId="3647ddd2-6040-41ae-a96d-232c23482af8" providerId="ADAL" clId="{A277E575-675D-43FC-ACAE-0BDAD0AA2EEE}" dt="2021-03-08T04:23:16.075" v="76" actId="1076"/>
        <pc:sldMkLst>
          <pc:docMk/>
          <pc:sldMk cId="2907531001" sldId="257"/>
        </pc:sldMkLst>
        <pc:spChg chg="add mod">
          <ac:chgData name="Stewart Gale" userId="3647ddd2-6040-41ae-a96d-232c23482af8" providerId="ADAL" clId="{A277E575-675D-43FC-ACAE-0BDAD0AA2EEE}" dt="2021-03-08T04:23:16.075" v="76" actId="1076"/>
          <ac:spMkLst>
            <pc:docMk/>
            <pc:sldMk cId="2907531001" sldId="257"/>
            <ac:spMk id="10" creationId="{E0F8DD3B-532A-4917-B4B8-4738800460DD}"/>
          </ac:spMkLst>
        </pc:spChg>
        <pc:spChg chg="mod">
          <ac:chgData name="Stewart Gale" userId="3647ddd2-6040-41ae-a96d-232c23482af8" providerId="ADAL" clId="{A277E575-675D-43FC-ACAE-0BDAD0AA2EEE}" dt="2021-03-08T04:23:12.765" v="75" actId="1076"/>
          <ac:spMkLst>
            <pc:docMk/>
            <pc:sldMk cId="2907531001" sldId="257"/>
            <ac:spMk id="19" creationId="{00000000-0000-0000-0000-000000000000}"/>
          </ac:spMkLst>
        </pc:spChg>
        <pc:picChg chg="del mod">
          <ac:chgData name="Stewart Gale" userId="3647ddd2-6040-41ae-a96d-232c23482af8" providerId="ADAL" clId="{A277E575-675D-43FC-ACAE-0BDAD0AA2EEE}" dt="2021-03-08T04:22:35.621" v="61" actId="478"/>
          <ac:picMkLst>
            <pc:docMk/>
            <pc:sldMk cId="2907531001" sldId="257"/>
            <ac:picMk id="18" creationId="{00000000-0000-0000-0000-000000000000}"/>
          </ac:picMkLst>
        </pc:picChg>
      </pc:sldChg>
      <pc:sldChg chg="addSp delSp modSp mod ord">
        <pc:chgData name="Stewart Gale" userId="3647ddd2-6040-41ae-a96d-232c23482af8" providerId="ADAL" clId="{A277E575-675D-43FC-ACAE-0BDAD0AA2EEE}" dt="2021-03-08T04:29:57.804" v="174"/>
        <pc:sldMkLst>
          <pc:docMk/>
          <pc:sldMk cId="1342596232" sldId="259"/>
        </pc:sldMkLst>
        <pc:spChg chg="mod">
          <ac:chgData name="Stewart Gale" userId="3647ddd2-6040-41ae-a96d-232c23482af8" providerId="ADAL" clId="{A277E575-675D-43FC-ACAE-0BDAD0AA2EEE}" dt="2021-03-08T04:24:12.034" v="89" actId="14100"/>
          <ac:spMkLst>
            <pc:docMk/>
            <pc:sldMk cId="1342596232" sldId="259"/>
            <ac:spMk id="6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4:12.034" v="89" actId="14100"/>
          <ac:spMkLst>
            <pc:docMk/>
            <pc:sldMk cId="1342596232" sldId="259"/>
            <ac:spMk id="7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4:12.034" v="89" actId="14100"/>
          <ac:spMkLst>
            <pc:docMk/>
            <pc:sldMk cId="1342596232" sldId="259"/>
            <ac:spMk id="8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4:12.034" v="89" actId="14100"/>
          <ac:spMkLst>
            <pc:docMk/>
            <pc:sldMk cId="1342596232" sldId="259"/>
            <ac:spMk id="9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4:12.034" v="89" actId="14100"/>
          <ac:spMkLst>
            <pc:docMk/>
            <pc:sldMk cId="1342596232" sldId="259"/>
            <ac:spMk id="10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4:12.034" v="89" actId="14100"/>
          <ac:spMkLst>
            <pc:docMk/>
            <pc:sldMk cId="1342596232" sldId="259"/>
            <ac:spMk id="11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4:12.034" v="89" actId="14100"/>
          <ac:spMkLst>
            <pc:docMk/>
            <pc:sldMk cId="1342596232" sldId="259"/>
            <ac:spMk id="12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4:12.034" v="89" actId="14100"/>
          <ac:spMkLst>
            <pc:docMk/>
            <pc:sldMk cId="1342596232" sldId="259"/>
            <ac:spMk id="17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4:12.034" v="89" actId="14100"/>
          <ac:spMkLst>
            <pc:docMk/>
            <pc:sldMk cId="1342596232" sldId="259"/>
            <ac:spMk id="18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4:12.034" v="89" actId="14100"/>
          <ac:spMkLst>
            <pc:docMk/>
            <pc:sldMk cId="1342596232" sldId="259"/>
            <ac:spMk id="19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4:12.034" v="89" actId="14100"/>
          <ac:spMkLst>
            <pc:docMk/>
            <pc:sldMk cId="1342596232" sldId="259"/>
            <ac:spMk id="20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4:12.034" v="89" actId="14100"/>
          <ac:spMkLst>
            <pc:docMk/>
            <pc:sldMk cId="1342596232" sldId="259"/>
            <ac:spMk id="21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4:39.684" v="101" actId="1076"/>
          <ac:spMkLst>
            <pc:docMk/>
            <pc:sldMk cId="1342596232" sldId="259"/>
            <ac:spMk id="23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4:12.034" v="89" actId="14100"/>
          <ac:spMkLst>
            <pc:docMk/>
            <pc:sldMk cId="1342596232" sldId="259"/>
            <ac:spMk id="24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4:12.034" v="89" actId="14100"/>
          <ac:spMkLst>
            <pc:docMk/>
            <pc:sldMk cId="1342596232" sldId="259"/>
            <ac:spMk id="25" creationId="{00000000-0000-0000-0000-000000000000}"/>
          </ac:spMkLst>
        </pc:spChg>
        <pc:spChg chg="del">
          <ac:chgData name="Stewart Gale" userId="3647ddd2-6040-41ae-a96d-232c23482af8" providerId="ADAL" clId="{A277E575-675D-43FC-ACAE-0BDAD0AA2EEE}" dt="2021-03-08T04:18:51.612" v="6" actId="478"/>
          <ac:spMkLst>
            <pc:docMk/>
            <pc:sldMk cId="1342596232" sldId="259"/>
            <ac:spMk id="36" creationId="{00000000-0000-0000-0000-000000000000}"/>
          </ac:spMkLst>
        </pc:spChg>
        <pc:spChg chg="add mod">
          <ac:chgData name="Stewart Gale" userId="3647ddd2-6040-41ae-a96d-232c23482af8" providerId="ADAL" clId="{A277E575-675D-43FC-ACAE-0BDAD0AA2EEE}" dt="2021-03-08T04:24:44.072" v="102" actId="1076"/>
          <ac:spMkLst>
            <pc:docMk/>
            <pc:sldMk cId="1342596232" sldId="259"/>
            <ac:spMk id="37" creationId="{E7D4EFC9-2404-4C44-B697-AC7DB78582F7}"/>
          </ac:spMkLst>
        </pc:spChg>
        <pc:grpChg chg="add del mod">
          <ac:chgData name="Stewart Gale" userId="3647ddd2-6040-41ae-a96d-232c23482af8" providerId="ADAL" clId="{A277E575-675D-43FC-ACAE-0BDAD0AA2EEE}" dt="2021-03-08T04:24:14.555" v="90" actId="478"/>
          <ac:grpSpMkLst>
            <pc:docMk/>
            <pc:sldMk cId="1342596232" sldId="259"/>
            <ac:grpSpMk id="2" creationId="{64D541F4-7A67-443F-ACA1-9C7347A8838A}"/>
          </ac:grpSpMkLst>
        </pc:grpChg>
        <pc:grpChg chg="mod">
          <ac:chgData name="Stewart Gale" userId="3647ddd2-6040-41ae-a96d-232c23482af8" providerId="ADAL" clId="{A277E575-675D-43FC-ACAE-0BDAD0AA2EEE}" dt="2021-03-08T04:24:12.034" v="89" actId="14100"/>
          <ac:grpSpMkLst>
            <pc:docMk/>
            <pc:sldMk cId="1342596232" sldId="259"/>
            <ac:grpSpMk id="4" creationId="{00000000-0000-0000-0000-000000000000}"/>
          </ac:grpSpMkLst>
        </pc:grpChg>
        <pc:grpChg chg="mod">
          <ac:chgData name="Stewart Gale" userId="3647ddd2-6040-41ae-a96d-232c23482af8" providerId="ADAL" clId="{A277E575-675D-43FC-ACAE-0BDAD0AA2EEE}" dt="2021-03-08T04:24:12.034" v="89" actId="14100"/>
          <ac:grpSpMkLst>
            <pc:docMk/>
            <pc:sldMk cId="1342596232" sldId="259"/>
            <ac:grpSpMk id="14" creationId="{00000000-0000-0000-0000-000000000000}"/>
          </ac:grpSpMkLst>
        </pc:grpChg>
        <pc:grpChg chg="mod">
          <ac:chgData name="Stewart Gale" userId="3647ddd2-6040-41ae-a96d-232c23482af8" providerId="ADAL" clId="{A277E575-675D-43FC-ACAE-0BDAD0AA2EEE}" dt="2021-03-08T04:24:12.034" v="89" actId="14100"/>
          <ac:grpSpMkLst>
            <pc:docMk/>
            <pc:sldMk cId="1342596232" sldId="259"/>
            <ac:grpSpMk id="15" creationId="{00000000-0000-0000-0000-000000000000}"/>
          </ac:grpSpMkLst>
        </pc:grpChg>
        <pc:grpChg chg="del">
          <ac:chgData name="Stewart Gale" userId="3647ddd2-6040-41ae-a96d-232c23482af8" providerId="ADAL" clId="{A277E575-675D-43FC-ACAE-0BDAD0AA2EEE}" dt="2021-03-08T04:18:51.612" v="6" actId="478"/>
          <ac:grpSpMkLst>
            <pc:docMk/>
            <pc:sldMk cId="1342596232" sldId="259"/>
            <ac:grpSpMk id="26" creationId="{00000000-0000-0000-0000-000000000000}"/>
          </ac:grpSpMkLst>
        </pc:grpChg>
        <pc:picChg chg="add mod">
          <ac:chgData name="Stewart Gale" userId="3647ddd2-6040-41ae-a96d-232c23482af8" providerId="ADAL" clId="{A277E575-675D-43FC-ACAE-0BDAD0AA2EEE}" dt="2021-03-08T04:25:23.351" v="105" actId="1076"/>
          <ac:picMkLst>
            <pc:docMk/>
            <pc:sldMk cId="1342596232" sldId="259"/>
            <ac:picMk id="3" creationId="{7A381298-E860-449B-87AC-ABE3C8CB08B2}"/>
          </ac:picMkLst>
        </pc:picChg>
      </pc:sldChg>
      <pc:sldChg chg="modSp mod">
        <pc:chgData name="Stewart Gale" userId="3647ddd2-6040-41ae-a96d-232c23482af8" providerId="ADAL" clId="{A277E575-675D-43FC-ACAE-0BDAD0AA2EEE}" dt="2021-03-08T04:18:19.797" v="5" actId="1076"/>
        <pc:sldMkLst>
          <pc:docMk/>
          <pc:sldMk cId="3360216512" sldId="260"/>
        </pc:sldMkLst>
        <pc:spChg chg="mod">
          <ac:chgData name="Stewart Gale" userId="3647ddd2-6040-41ae-a96d-232c23482af8" providerId="ADAL" clId="{A277E575-675D-43FC-ACAE-0BDAD0AA2EEE}" dt="2021-03-08T04:18:19.797" v="5" actId="1076"/>
          <ac:spMkLst>
            <pc:docMk/>
            <pc:sldMk cId="3360216512" sldId="260"/>
            <ac:spMk id="3" creationId="{00000000-0000-0000-0000-000000000000}"/>
          </ac:spMkLst>
        </pc:spChg>
      </pc:sldChg>
      <pc:sldChg chg="ord">
        <pc:chgData name="Stewart Gale" userId="3647ddd2-6040-41ae-a96d-232c23482af8" providerId="ADAL" clId="{A277E575-675D-43FC-ACAE-0BDAD0AA2EEE}" dt="2021-03-08T04:29:50.181" v="172"/>
        <pc:sldMkLst>
          <pc:docMk/>
          <pc:sldMk cId="2260227684" sldId="261"/>
        </pc:sldMkLst>
      </pc:sldChg>
      <pc:sldChg chg="modSp mod">
        <pc:chgData name="Stewart Gale" userId="3647ddd2-6040-41ae-a96d-232c23482af8" providerId="ADAL" clId="{A277E575-675D-43FC-ACAE-0BDAD0AA2EEE}" dt="2021-03-07T08:10:52.513" v="2" actId="1076"/>
        <pc:sldMkLst>
          <pc:docMk/>
          <pc:sldMk cId="938118226" sldId="262"/>
        </pc:sldMkLst>
        <pc:spChg chg="mod">
          <ac:chgData name="Stewart Gale" userId="3647ddd2-6040-41ae-a96d-232c23482af8" providerId="ADAL" clId="{A277E575-675D-43FC-ACAE-0BDAD0AA2EEE}" dt="2021-03-07T08:10:52.513" v="2" actId="1076"/>
          <ac:spMkLst>
            <pc:docMk/>
            <pc:sldMk cId="938118226" sldId="262"/>
            <ac:spMk id="4" creationId="{00000000-0000-0000-0000-000000000000}"/>
          </ac:spMkLst>
        </pc:spChg>
      </pc:sldChg>
      <pc:sldChg chg="addSp delSp modSp add mod modAnim">
        <pc:chgData name="Stewart Gale" userId="3647ddd2-6040-41ae-a96d-232c23482af8" providerId="ADAL" clId="{A277E575-675D-43FC-ACAE-0BDAD0AA2EEE}" dt="2021-03-08T04:35:19.738" v="289" actId="1076"/>
        <pc:sldMkLst>
          <pc:docMk/>
          <pc:sldMk cId="1315332388" sldId="263"/>
        </pc:sldMkLst>
        <pc:spChg chg="mod">
          <ac:chgData name="Stewart Gale" userId="3647ddd2-6040-41ae-a96d-232c23482af8" providerId="ADAL" clId="{A277E575-675D-43FC-ACAE-0BDAD0AA2EEE}" dt="2021-03-08T04:35:19.738" v="289" actId="1076"/>
          <ac:spMkLst>
            <pc:docMk/>
            <pc:sldMk cId="1315332388" sldId="263"/>
            <ac:spMk id="7" creationId="{8D6D83E0-A72C-4032-AE5A-DD251C8F0007}"/>
          </ac:spMkLst>
        </pc:spChg>
        <pc:spChg chg="mod">
          <ac:chgData name="Stewart Gale" userId="3647ddd2-6040-41ae-a96d-232c23482af8" providerId="ADAL" clId="{A277E575-675D-43FC-ACAE-0BDAD0AA2EEE}" dt="2021-03-08T04:35:19.738" v="289" actId="1076"/>
          <ac:spMkLst>
            <pc:docMk/>
            <pc:sldMk cId="1315332388" sldId="263"/>
            <ac:spMk id="8" creationId="{E5184013-34DD-4B04-8449-A4DE0F8AE237}"/>
          </ac:spMkLst>
        </pc:spChg>
        <pc:spChg chg="mod">
          <ac:chgData name="Stewart Gale" userId="3647ddd2-6040-41ae-a96d-232c23482af8" providerId="ADAL" clId="{A277E575-675D-43FC-ACAE-0BDAD0AA2EEE}" dt="2021-03-08T04:35:19.738" v="289" actId="1076"/>
          <ac:spMkLst>
            <pc:docMk/>
            <pc:sldMk cId="1315332388" sldId="263"/>
            <ac:spMk id="9" creationId="{F2CBF2A7-266D-4FB0-ABD3-C36075FB88CF}"/>
          </ac:spMkLst>
        </pc:spChg>
        <pc:spChg chg="mod">
          <ac:chgData name="Stewart Gale" userId="3647ddd2-6040-41ae-a96d-232c23482af8" providerId="ADAL" clId="{A277E575-675D-43FC-ACAE-0BDAD0AA2EEE}" dt="2021-03-08T04:35:19.738" v="289" actId="1076"/>
          <ac:spMkLst>
            <pc:docMk/>
            <pc:sldMk cId="1315332388" sldId="263"/>
            <ac:spMk id="10" creationId="{21AE12A6-CC51-40C3-B914-D3A0EFC00413}"/>
          </ac:spMkLst>
        </pc:spChg>
        <pc:spChg chg="mod">
          <ac:chgData name="Stewart Gale" userId="3647ddd2-6040-41ae-a96d-232c23482af8" providerId="ADAL" clId="{A277E575-675D-43FC-ACAE-0BDAD0AA2EEE}" dt="2021-03-08T04:35:19.738" v="289" actId="1076"/>
          <ac:spMkLst>
            <pc:docMk/>
            <pc:sldMk cId="1315332388" sldId="263"/>
            <ac:spMk id="11" creationId="{9A19AFC4-5BF5-455B-B9FC-73ED06E7D2F4}"/>
          </ac:spMkLst>
        </pc:spChg>
        <pc:spChg chg="mod">
          <ac:chgData name="Stewart Gale" userId="3647ddd2-6040-41ae-a96d-232c23482af8" providerId="ADAL" clId="{A277E575-675D-43FC-ACAE-0BDAD0AA2EEE}" dt="2021-03-08T04:35:19.738" v="289" actId="1076"/>
          <ac:spMkLst>
            <pc:docMk/>
            <pc:sldMk cId="1315332388" sldId="263"/>
            <ac:spMk id="12" creationId="{840495F2-7880-4325-B165-14B5856967E5}"/>
          </ac:spMkLst>
        </pc:spChg>
        <pc:spChg chg="mod">
          <ac:chgData name="Stewart Gale" userId="3647ddd2-6040-41ae-a96d-232c23482af8" providerId="ADAL" clId="{A277E575-675D-43FC-ACAE-0BDAD0AA2EEE}" dt="2021-03-08T04:35:19.738" v="289" actId="1076"/>
          <ac:spMkLst>
            <pc:docMk/>
            <pc:sldMk cId="1315332388" sldId="263"/>
            <ac:spMk id="13" creationId="{EE15403C-1669-4E18-A21E-7353D42DDA58}"/>
          </ac:spMkLst>
        </pc:spChg>
        <pc:spChg chg="mod">
          <ac:chgData name="Stewart Gale" userId="3647ddd2-6040-41ae-a96d-232c23482af8" providerId="ADAL" clId="{A277E575-675D-43FC-ACAE-0BDAD0AA2EEE}" dt="2021-03-08T04:35:19.738" v="289" actId="1076"/>
          <ac:spMkLst>
            <pc:docMk/>
            <pc:sldMk cId="1315332388" sldId="263"/>
            <ac:spMk id="14" creationId="{3F6C3C9F-6A07-4F2B-A891-C379AECA61C6}"/>
          </ac:spMkLst>
        </pc:spChg>
        <pc:spChg chg="add del mod">
          <ac:chgData name="Stewart Gale" userId="3647ddd2-6040-41ae-a96d-232c23482af8" providerId="ADAL" clId="{A277E575-675D-43FC-ACAE-0BDAD0AA2EEE}" dt="2021-03-08T04:29:06.575" v="165" actId="478"/>
          <ac:spMkLst>
            <pc:docMk/>
            <pc:sldMk cId="1315332388" sldId="263"/>
            <ac:spMk id="15" creationId="{1EBAC1A8-04BD-4C61-9A44-182E25AE0984}"/>
          </ac:spMkLst>
        </pc:spChg>
        <pc:spChg chg="mod">
          <ac:chgData name="Stewart Gale" userId="3647ddd2-6040-41ae-a96d-232c23482af8" providerId="ADAL" clId="{A277E575-675D-43FC-ACAE-0BDAD0AA2EEE}" dt="2021-03-08T04:29:25.222" v="169" actId="1076"/>
          <ac:spMkLst>
            <pc:docMk/>
            <pc:sldMk cId="1315332388" sldId="263"/>
            <ac:spMk id="23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8:14.592" v="159" actId="20577"/>
          <ac:spMkLst>
            <pc:docMk/>
            <pc:sldMk cId="1315332388" sldId="263"/>
            <ac:spMk id="37" creationId="{E7D4EFC9-2404-4C44-B697-AC7DB78582F7}"/>
          </ac:spMkLst>
        </pc:spChg>
        <pc:grpChg chg="add mod">
          <ac:chgData name="Stewart Gale" userId="3647ddd2-6040-41ae-a96d-232c23482af8" providerId="ADAL" clId="{A277E575-675D-43FC-ACAE-0BDAD0AA2EEE}" dt="2021-03-08T04:35:19.738" v="289" actId="1076"/>
          <ac:grpSpMkLst>
            <pc:docMk/>
            <pc:sldMk cId="1315332388" sldId="263"/>
            <ac:grpSpMk id="5" creationId="{3B6C6C48-3DBB-4480-BDB7-8929D3E2AC13}"/>
          </ac:grpSpMkLst>
        </pc:grpChg>
        <pc:picChg chg="del">
          <ac:chgData name="Stewart Gale" userId="3647ddd2-6040-41ae-a96d-232c23482af8" providerId="ADAL" clId="{A277E575-675D-43FC-ACAE-0BDAD0AA2EEE}" dt="2021-03-08T04:28:57.997" v="163" actId="478"/>
          <ac:picMkLst>
            <pc:docMk/>
            <pc:sldMk cId="1315332388" sldId="263"/>
            <ac:picMk id="3" creationId="{7A381298-E860-449B-87AC-ABE3C8CB08B2}"/>
          </ac:picMkLst>
        </pc:picChg>
        <pc:picChg chg="mod">
          <ac:chgData name="Stewart Gale" userId="3647ddd2-6040-41ae-a96d-232c23482af8" providerId="ADAL" clId="{A277E575-675D-43FC-ACAE-0BDAD0AA2EEE}" dt="2021-03-08T04:35:19.738" v="289" actId="1076"/>
          <ac:picMkLst>
            <pc:docMk/>
            <pc:sldMk cId="1315332388" sldId="263"/>
            <ac:picMk id="6" creationId="{72C17CBD-D65F-4FD8-9182-A0420F8DEDB2}"/>
          </ac:picMkLst>
        </pc:picChg>
      </pc:sldChg>
      <pc:sldChg chg="modSp add mod">
        <pc:chgData name="Stewart Gale" userId="3647ddd2-6040-41ae-a96d-232c23482af8" providerId="ADAL" clId="{A277E575-675D-43FC-ACAE-0BDAD0AA2EEE}" dt="2021-03-08T04:35:28.293" v="290" actId="20577"/>
        <pc:sldMkLst>
          <pc:docMk/>
          <pc:sldMk cId="30438458" sldId="264"/>
        </pc:sldMkLst>
        <pc:spChg chg="mod">
          <ac:chgData name="Stewart Gale" userId="3647ddd2-6040-41ae-a96d-232c23482af8" providerId="ADAL" clId="{A277E575-675D-43FC-ACAE-0BDAD0AA2EEE}" dt="2021-03-08T04:27:16.158" v="150" actId="1076"/>
          <ac:spMkLst>
            <pc:docMk/>
            <pc:sldMk cId="30438458" sldId="264"/>
            <ac:spMk id="6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7:16.158" v="150" actId="1076"/>
          <ac:spMkLst>
            <pc:docMk/>
            <pc:sldMk cId="30438458" sldId="264"/>
            <ac:spMk id="7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7:54.701" v="155" actId="207"/>
          <ac:spMkLst>
            <pc:docMk/>
            <pc:sldMk cId="30438458" sldId="264"/>
            <ac:spMk id="9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35:28.293" v="290" actId="20577"/>
          <ac:spMkLst>
            <pc:docMk/>
            <pc:sldMk cId="30438458" sldId="264"/>
            <ac:spMk id="10" creationId="{E0F8DD3B-532A-4917-B4B8-4738800460DD}"/>
          </ac:spMkLst>
        </pc:spChg>
        <pc:spChg chg="mod">
          <ac:chgData name="Stewart Gale" userId="3647ddd2-6040-41ae-a96d-232c23482af8" providerId="ADAL" clId="{A277E575-675D-43FC-ACAE-0BDAD0AA2EEE}" dt="2021-03-08T04:27:19.033" v="151" actId="1076"/>
          <ac:spMkLst>
            <pc:docMk/>
            <pc:sldMk cId="30438458" sldId="264"/>
            <ac:spMk id="19" creationId="{00000000-0000-0000-0000-000000000000}"/>
          </ac:spMkLst>
        </pc:spChg>
        <pc:grpChg chg="mod">
          <ac:chgData name="Stewart Gale" userId="3647ddd2-6040-41ae-a96d-232c23482af8" providerId="ADAL" clId="{A277E575-675D-43FC-ACAE-0BDAD0AA2EEE}" dt="2021-03-08T04:27:16.158" v="150" actId="1076"/>
          <ac:grpSpMkLst>
            <pc:docMk/>
            <pc:sldMk cId="30438458" sldId="264"/>
            <ac:grpSpMk id="4" creationId="{00000000-0000-0000-0000-000000000000}"/>
          </ac:grpSpMkLst>
        </pc:grpChg>
        <pc:grpChg chg="mod">
          <ac:chgData name="Stewart Gale" userId="3647ddd2-6040-41ae-a96d-232c23482af8" providerId="ADAL" clId="{A277E575-675D-43FC-ACAE-0BDAD0AA2EEE}" dt="2021-03-08T04:27:16.158" v="150" actId="1076"/>
          <ac:grpSpMkLst>
            <pc:docMk/>
            <pc:sldMk cId="30438458" sldId="264"/>
            <ac:grpSpMk id="5" creationId="{00000000-0000-0000-0000-000000000000}"/>
          </ac:grpSpMkLst>
        </pc:grpChg>
        <pc:picChg chg="mod">
          <ac:chgData name="Stewart Gale" userId="3647ddd2-6040-41ae-a96d-232c23482af8" providerId="ADAL" clId="{A277E575-675D-43FC-ACAE-0BDAD0AA2EEE}" dt="2021-03-08T04:27:50.779" v="154" actId="207"/>
          <ac:picMkLst>
            <pc:docMk/>
            <pc:sldMk cId="30438458" sldId="264"/>
            <ac:picMk id="8" creationId="{00000000-0000-0000-0000-000000000000}"/>
          </ac:picMkLst>
        </pc:picChg>
      </pc:sldChg>
      <pc:sldChg chg="addSp delSp modSp add mod modAnim">
        <pc:chgData name="Stewart Gale" userId="3647ddd2-6040-41ae-a96d-232c23482af8" providerId="ADAL" clId="{A277E575-675D-43FC-ACAE-0BDAD0AA2EEE}" dt="2021-03-08T04:35:00.624" v="281" actId="1076"/>
        <pc:sldMkLst>
          <pc:docMk/>
          <pc:sldMk cId="3469571549" sldId="265"/>
        </pc:sldMkLst>
        <pc:spChg chg="mod">
          <ac:chgData name="Stewart Gale" userId="3647ddd2-6040-41ae-a96d-232c23482af8" providerId="ADAL" clId="{A277E575-675D-43FC-ACAE-0BDAD0AA2EEE}" dt="2021-03-08T04:35:00.624" v="281" actId="1076"/>
          <ac:spMkLst>
            <pc:docMk/>
            <pc:sldMk cId="3469571549" sldId="265"/>
            <ac:spMk id="7" creationId="{8D6D83E0-A72C-4032-AE5A-DD251C8F0007}"/>
          </ac:spMkLst>
        </pc:spChg>
        <pc:spChg chg="mod">
          <ac:chgData name="Stewart Gale" userId="3647ddd2-6040-41ae-a96d-232c23482af8" providerId="ADAL" clId="{A277E575-675D-43FC-ACAE-0BDAD0AA2EEE}" dt="2021-03-08T04:35:00.624" v="281" actId="1076"/>
          <ac:spMkLst>
            <pc:docMk/>
            <pc:sldMk cId="3469571549" sldId="265"/>
            <ac:spMk id="8" creationId="{E5184013-34DD-4B04-8449-A4DE0F8AE237}"/>
          </ac:spMkLst>
        </pc:spChg>
        <pc:spChg chg="mod">
          <ac:chgData name="Stewart Gale" userId="3647ddd2-6040-41ae-a96d-232c23482af8" providerId="ADAL" clId="{A277E575-675D-43FC-ACAE-0BDAD0AA2EEE}" dt="2021-03-08T04:35:00.624" v="281" actId="1076"/>
          <ac:spMkLst>
            <pc:docMk/>
            <pc:sldMk cId="3469571549" sldId="265"/>
            <ac:spMk id="9" creationId="{F2CBF2A7-266D-4FB0-ABD3-C36075FB88CF}"/>
          </ac:spMkLst>
        </pc:spChg>
        <pc:spChg chg="mod">
          <ac:chgData name="Stewart Gale" userId="3647ddd2-6040-41ae-a96d-232c23482af8" providerId="ADAL" clId="{A277E575-675D-43FC-ACAE-0BDAD0AA2EEE}" dt="2021-03-08T04:35:00.624" v="281" actId="1076"/>
          <ac:spMkLst>
            <pc:docMk/>
            <pc:sldMk cId="3469571549" sldId="265"/>
            <ac:spMk id="10" creationId="{21AE12A6-CC51-40C3-B914-D3A0EFC00413}"/>
          </ac:spMkLst>
        </pc:spChg>
        <pc:spChg chg="mod">
          <ac:chgData name="Stewart Gale" userId="3647ddd2-6040-41ae-a96d-232c23482af8" providerId="ADAL" clId="{A277E575-675D-43FC-ACAE-0BDAD0AA2EEE}" dt="2021-03-08T04:35:00.624" v="281" actId="1076"/>
          <ac:spMkLst>
            <pc:docMk/>
            <pc:sldMk cId="3469571549" sldId="265"/>
            <ac:spMk id="11" creationId="{9A19AFC4-5BF5-455B-B9FC-73ED06E7D2F4}"/>
          </ac:spMkLst>
        </pc:spChg>
        <pc:spChg chg="mod">
          <ac:chgData name="Stewart Gale" userId="3647ddd2-6040-41ae-a96d-232c23482af8" providerId="ADAL" clId="{A277E575-675D-43FC-ACAE-0BDAD0AA2EEE}" dt="2021-03-08T04:35:00.624" v="281" actId="1076"/>
          <ac:spMkLst>
            <pc:docMk/>
            <pc:sldMk cId="3469571549" sldId="265"/>
            <ac:spMk id="12" creationId="{840495F2-7880-4325-B165-14B5856967E5}"/>
          </ac:spMkLst>
        </pc:spChg>
        <pc:spChg chg="mod">
          <ac:chgData name="Stewart Gale" userId="3647ddd2-6040-41ae-a96d-232c23482af8" providerId="ADAL" clId="{A277E575-675D-43FC-ACAE-0BDAD0AA2EEE}" dt="2021-03-08T04:35:00.624" v="281" actId="1076"/>
          <ac:spMkLst>
            <pc:docMk/>
            <pc:sldMk cId="3469571549" sldId="265"/>
            <ac:spMk id="13" creationId="{EE15403C-1669-4E18-A21E-7353D42DDA58}"/>
          </ac:spMkLst>
        </pc:spChg>
        <pc:spChg chg="mod">
          <ac:chgData name="Stewart Gale" userId="3647ddd2-6040-41ae-a96d-232c23482af8" providerId="ADAL" clId="{A277E575-675D-43FC-ACAE-0BDAD0AA2EEE}" dt="2021-03-08T04:35:00.624" v="281" actId="1076"/>
          <ac:spMkLst>
            <pc:docMk/>
            <pc:sldMk cId="3469571549" sldId="265"/>
            <ac:spMk id="14" creationId="{3F6C3C9F-6A07-4F2B-A891-C379AECA61C6}"/>
          </ac:spMkLst>
        </pc:spChg>
        <pc:spChg chg="add mod">
          <ac:chgData name="Stewart Gale" userId="3647ddd2-6040-41ae-a96d-232c23482af8" providerId="ADAL" clId="{A277E575-675D-43FC-ACAE-0BDAD0AA2EEE}" dt="2021-03-08T04:35:00.624" v="281" actId="1076"/>
          <ac:spMkLst>
            <pc:docMk/>
            <pc:sldMk cId="3469571549" sldId="265"/>
            <ac:spMk id="15" creationId="{33C6326F-01F6-4DF9-B974-D2F20E845F42}"/>
          </ac:spMkLst>
        </pc:spChg>
        <pc:spChg chg="add mod">
          <ac:chgData name="Stewart Gale" userId="3647ddd2-6040-41ae-a96d-232c23482af8" providerId="ADAL" clId="{A277E575-675D-43FC-ACAE-0BDAD0AA2EEE}" dt="2021-03-08T04:35:00.624" v="281" actId="1076"/>
          <ac:spMkLst>
            <pc:docMk/>
            <pc:sldMk cId="3469571549" sldId="265"/>
            <ac:spMk id="16" creationId="{74F3A780-0FB7-4B04-AFA8-75D98A15DAFA}"/>
          </ac:spMkLst>
        </pc:spChg>
        <pc:spChg chg="add mod">
          <ac:chgData name="Stewart Gale" userId="3647ddd2-6040-41ae-a96d-232c23482af8" providerId="ADAL" clId="{A277E575-675D-43FC-ACAE-0BDAD0AA2EEE}" dt="2021-03-08T04:34:53.150" v="280" actId="1076"/>
          <ac:spMkLst>
            <pc:docMk/>
            <pc:sldMk cId="3469571549" sldId="265"/>
            <ac:spMk id="18" creationId="{7031C68E-2AAE-4F55-8FA0-240FBA32B0DA}"/>
          </ac:spMkLst>
        </pc:spChg>
        <pc:spChg chg="add mod">
          <ac:chgData name="Stewart Gale" userId="3647ddd2-6040-41ae-a96d-232c23482af8" providerId="ADAL" clId="{A277E575-675D-43FC-ACAE-0BDAD0AA2EEE}" dt="2021-03-08T04:34:53.150" v="280" actId="1076"/>
          <ac:spMkLst>
            <pc:docMk/>
            <pc:sldMk cId="3469571549" sldId="265"/>
            <ac:spMk id="20" creationId="{F6FDE4F0-C40A-4491-AF7B-171B2B1A64A4}"/>
          </ac:spMkLst>
        </pc:spChg>
        <pc:spChg chg="mod">
          <ac:chgData name="Stewart Gale" userId="3647ddd2-6040-41ae-a96d-232c23482af8" providerId="ADAL" clId="{A277E575-675D-43FC-ACAE-0BDAD0AA2EEE}" dt="2021-03-08T04:34:53.150" v="280" actId="1076"/>
          <ac:spMkLst>
            <pc:docMk/>
            <pc:sldMk cId="3469571549" sldId="265"/>
            <ac:spMk id="23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30:12.659" v="188" actId="14100"/>
          <ac:spMkLst>
            <pc:docMk/>
            <pc:sldMk cId="3469571549" sldId="265"/>
            <ac:spMk id="37" creationId="{E7D4EFC9-2404-4C44-B697-AC7DB78582F7}"/>
          </ac:spMkLst>
        </pc:spChg>
        <pc:grpChg chg="add mod">
          <ac:chgData name="Stewart Gale" userId="3647ddd2-6040-41ae-a96d-232c23482af8" providerId="ADAL" clId="{A277E575-675D-43FC-ACAE-0BDAD0AA2EEE}" dt="2021-03-08T04:35:00.624" v="281" actId="1076"/>
          <ac:grpSpMkLst>
            <pc:docMk/>
            <pc:sldMk cId="3469571549" sldId="265"/>
            <ac:grpSpMk id="2" creationId="{69A5194C-31C7-4F4B-90D2-BA1D7A511341}"/>
          </ac:grpSpMkLst>
        </pc:grpChg>
        <pc:grpChg chg="mod">
          <ac:chgData name="Stewart Gale" userId="3647ddd2-6040-41ae-a96d-232c23482af8" providerId="ADAL" clId="{A277E575-675D-43FC-ACAE-0BDAD0AA2EEE}" dt="2021-03-08T04:35:00.624" v="281" actId="1076"/>
          <ac:grpSpMkLst>
            <pc:docMk/>
            <pc:sldMk cId="3469571549" sldId="265"/>
            <ac:grpSpMk id="5" creationId="{3B6C6C48-3DBB-4480-BDB7-8929D3E2AC13}"/>
          </ac:grpSpMkLst>
        </pc:grpChg>
        <pc:picChg chg="add del">
          <ac:chgData name="Stewart Gale" userId="3647ddd2-6040-41ae-a96d-232c23482af8" providerId="ADAL" clId="{A277E575-675D-43FC-ACAE-0BDAD0AA2EEE}" dt="2021-03-08T04:32:03.483" v="236"/>
          <ac:picMkLst>
            <pc:docMk/>
            <pc:sldMk cId="3469571549" sldId="265"/>
            <ac:picMk id="3" creationId="{2BB0F312-0AEA-4FE5-835B-AF6A619E197B}"/>
          </ac:picMkLst>
        </pc:picChg>
        <pc:picChg chg="mod">
          <ac:chgData name="Stewart Gale" userId="3647ddd2-6040-41ae-a96d-232c23482af8" providerId="ADAL" clId="{A277E575-675D-43FC-ACAE-0BDAD0AA2EEE}" dt="2021-03-08T04:35:00.624" v="281" actId="1076"/>
          <ac:picMkLst>
            <pc:docMk/>
            <pc:sldMk cId="3469571549" sldId="265"/>
            <ac:picMk id="6" creationId="{72C17CBD-D65F-4FD8-9182-A0420F8DEDB2}"/>
          </ac:picMkLst>
        </pc:picChg>
      </pc:sldChg>
    </pc:docChg>
  </pc:docChgLst>
  <pc:docChgLst>
    <pc:chgData name="Stewart Gale" userId="3647ddd2-6040-41ae-a96d-232c23482af8" providerId="ADAL" clId="{D6F517D8-D301-4988-9605-A210326E890E}"/>
    <pc:docChg chg="undo custSel addSld delSld modSld sldOrd">
      <pc:chgData name="Stewart Gale" userId="3647ddd2-6040-41ae-a96d-232c23482af8" providerId="ADAL" clId="{D6F517D8-D301-4988-9605-A210326E890E}" dt="2024-10-24T07:18:18.716" v="2125" actId="20577"/>
      <pc:docMkLst>
        <pc:docMk/>
      </pc:docMkLst>
      <pc:sldChg chg="delSp modSp mod ord modAnim">
        <pc:chgData name="Stewart Gale" userId="3647ddd2-6040-41ae-a96d-232c23482af8" providerId="ADAL" clId="{D6F517D8-D301-4988-9605-A210326E890E}" dt="2021-11-03T05:38:47.759" v="364" actId="1076"/>
        <pc:sldMkLst>
          <pc:docMk/>
          <pc:sldMk cId="1714477874" sldId="256"/>
        </pc:sldMkLst>
        <pc:spChg chg="mod">
          <ac:chgData name="Stewart Gale" userId="3647ddd2-6040-41ae-a96d-232c23482af8" providerId="ADAL" clId="{D6F517D8-D301-4988-9605-A210326E890E}" dt="2021-11-03T05:38:47.759" v="364" actId="1076"/>
          <ac:spMkLst>
            <pc:docMk/>
            <pc:sldMk cId="1714477874" sldId="256"/>
            <ac:spMk id="3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47.759" v="364" actId="1076"/>
          <ac:spMkLst>
            <pc:docMk/>
            <pc:sldMk cId="1714477874" sldId="256"/>
            <ac:spMk id="32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47.759" v="364" actId="1076"/>
          <ac:spMkLst>
            <pc:docMk/>
            <pc:sldMk cId="1714477874" sldId="256"/>
            <ac:spMk id="33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47.759" v="364" actId="1076"/>
          <ac:spMkLst>
            <pc:docMk/>
            <pc:sldMk cId="1714477874" sldId="256"/>
            <ac:spMk id="34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47.759" v="364" actId="1076"/>
          <ac:spMkLst>
            <pc:docMk/>
            <pc:sldMk cId="1714477874" sldId="256"/>
            <ac:spMk id="35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47.759" v="364" actId="1076"/>
          <ac:spMkLst>
            <pc:docMk/>
            <pc:sldMk cId="1714477874" sldId="256"/>
            <ac:spMk id="36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47.759" v="364" actId="1076"/>
          <ac:spMkLst>
            <pc:docMk/>
            <pc:sldMk cId="1714477874" sldId="256"/>
            <ac:spMk id="37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47.759" v="364" actId="1076"/>
          <ac:spMkLst>
            <pc:docMk/>
            <pc:sldMk cId="1714477874" sldId="256"/>
            <ac:spMk id="38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47.759" v="364" actId="1076"/>
          <ac:spMkLst>
            <pc:docMk/>
            <pc:sldMk cId="1714477874" sldId="256"/>
            <ac:spMk id="39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47.759" v="364" actId="1076"/>
          <ac:spMkLst>
            <pc:docMk/>
            <pc:sldMk cId="1714477874" sldId="256"/>
            <ac:spMk id="41" creationId="{00000000-0000-0000-0000-000000000000}"/>
          </ac:spMkLst>
        </pc:spChg>
        <pc:spChg chg="del">
          <ac:chgData name="Stewart Gale" userId="3647ddd2-6040-41ae-a96d-232c23482af8" providerId="ADAL" clId="{D6F517D8-D301-4988-9605-A210326E890E}" dt="2021-11-03T05:38:42.402" v="363" actId="478"/>
          <ac:spMkLst>
            <pc:docMk/>
            <pc:sldMk cId="1714477874" sldId="256"/>
            <ac:spMk id="42" creationId="{00000000-0000-0000-0000-000000000000}"/>
          </ac:spMkLst>
        </pc:spChg>
        <pc:grpChg chg="mod">
          <ac:chgData name="Stewart Gale" userId="3647ddd2-6040-41ae-a96d-232c23482af8" providerId="ADAL" clId="{D6F517D8-D301-4988-9605-A210326E890E}" dt="2021-11-03T05:38:47.759" v="364" actId="1076"/>
          <ac:grpSpMkLst>
            <pc:docMk/>
            <pc:sldMk cId="1714477874" sldId="256"/>
            <ac:grpSpMk id="30" creationId="{00000000-0000-0000-0000-000000000000}"/>
          </ac:grpSpMkLst>
        </pc:grpChg>
        <pc:picChg chg="mod">
          <ac:chgData name="Stewart Gale" userId="3647ddd2-6040-41ae-a96d-232c23482af8" providerId="ADAL" clId="{D6F517D8-D301-4988-9605-A210326E890E}" dt="2021-11-03T05:38:47.759" v="364" actId="1076"/>
          <ac:picMkLst>
            <pc:docMk/>
            <pc:sldMk cId="1714477874" sldId="256"/>
            <ac:picMk id="31" creationId="{00000000-0000-0000-0000-000000000000}"/>
          </ac:picMkLst>
        </pc:picChg>
        <pc:cxnChg chg="mod">
          <ac:chgData name="Stewart Gale" userId="3647ddd2-6040-41ae-a96d-232c23482af8" providerId="ADAL" clId="{D6F517D8-D301-4988-9605-A210326E890E}" dt="2021-11-03T05:38:47.759" v="364" actId="1076"/>
          <ac:cxnSpMkLst>
            <pc:docMk/>
            <pc:sldMk cId="1714477874" sldId="256"/>
            <ac:cxnSpMk id="25" creationId="{00000000-0000-0000-0000-000000000000}"/>
          </ac:cxnSpMkLst>
        </pc:cxnChg>
      </pc:sldChg>
      <pc:sldChg chg="modSp del">
        <pc:chgData name="Stewart Gale" userId="3647ddd2-6040-41ae-a96d-232c23482af8" providerId="ADAL" clId="{D6F517D8-D301-4988-9605-A210326E890E}" dt="2021-11-03T09:41:08.172" v="773" actId="47"/>
        <pc:sldMkLst>
          <pc:docMk/>
          <pc:sldMk cId="2907531001" sldId="257"/>
        </pc:sldMkLst>
        <pc:spChg chg="mod">
          <ac:chgData name="Stewart Gale" userId="3647ddd2-6040-41ae-a96d-232c23482af8" providerId="ADAL" clId="{D6F517D8-D301-4988-9605-A210326E890E}" dt="2021-11-03T05:55:57.817" v="764" actId="1076"/>
          <ac:spMkLst>
            <pc:docMk/>
            <pc:sldMk cId="2907531001" sldId="257"/>
            <ac:spMk id="6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5:57.817" v="764" actId="1076"/>
          <ac:spMkLst>
            <pc:docMk/>
            <pc:sldMk cId="2907531001" sldId="257"/>
            <ac:spMk id="7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5:57.817" v="764" actId="1076"/>
          <ac:spMkLst>
            <pc:docMk/>
            <pc:sldMk cId="2907531001" sldId="257"/>
            <ac:spMk id="9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5:57.817" v="764" actId="1076"/>
          <ac:spMkLst>
            <pc:docMk/>
            <pc:sldMk cId="2907531001" sldId="257"/>
            <ac:spMk id="10" creationId="{E0F8DD3B-532A-4917-B4B8-4738800460DD}"/>
          </ac:spMkLst>
        </pc:spChg>
        <pc:grpChg chg="mod">
          <ac:chgData name="Stewart Gale" userId="3647ddd2-6040-41ae-a96d-232c23482af8" providerId="ADAL" clId="{D6F517D8-D301-4988-9605-A210326E890E}" dt="2021-11-03T05:55:57.817" v="764" actId="1076"/>
          <ac:grpSpMkLst>
            <pc:docMk/>
            <pc:sldMk cId="2907531001" sldId="257"/>
            <ac:grpSpMk id="4" creationId="{00000000-0000-0000-0000-000000000000}"/>
          </ac:grpSpMkLst>
        </pc:grpChg>
        <pc:grpChg chg="mod">
          <ac:chgData name="Stewart Gale" userId="3647ddd2-6040-41ae-a96d-232c23482af8" providerId="ADAL" clId="{D6F517D8-D301-4988-9605-A210326E890E}" dt="2021-11-03T05:55:57.817" v="764" actId="1076"/>
          <ac:grpSpMkLst>
            <pc:docMk/>
            <pc:sldMk cId="2907531001" sldId="257"/>
            <ac:grpSpMk id="5" creationId="{00000000-0000-0000-0000-000000000000}"/>
          </ac:grpSpMkLst>
        </pc:grpChg>
        <pc:picChg chg="mod">
          <ac:chgData name="Stewart Gale" userId="3647ddd2-6040-41ae-a96d-232c23482af8" providerId="ADAL" clId="{D6F517D8-D301-4988-9605-A210326E890E}" dt="2021-11-03T05:55:57.817" v="764" actId="1076"/>
          <ac:picMkLst>
            <pc:docMk/>
            <pc:sldMk cId="2907531001" sldId="257"/>
            <ac:picMk id="8" creationId="{00000000-0000-0000-0000-000000000000}"/>
          </ac:picMkLst>
        </pc:picChg>
      </pc:sldChg>
      <pc:sldChg chg="modSp add del mod">
        <pc:chgData name="Stewart Gale" userId="3647ddd2-6040-41ae-a96d-232c23482af8" providerId="ADAL" clId="{D6F517D8-D301-4988-9605-A210326E890E}" dt="2024-05-28T06:43:12.207" v="1196" actId="47"/>
        <pc:sldMkLst>
          <pc:docMk/>
          <pc:sldMk cId="1509837785" sldId="258"/>
        </pc:sldMkLst>
        <pc:spChg chg="mod">
          <ac:chgData name="Stewart Gale" userId="3647ddd2-6040-41ae-a96d-232c23482af8" providerId="ADAL" clId="{D6F517D8-D301-4988-9605-A210326E890E}" dt="2024-05-28T06:36:59.937" v="1072" actId="1076"/>
          <ac:spMkLst>
            <pc:docMk/>
            <pc:sldMk cId="1509837785" sldId="258"/>
            <ac:spMk id="10" creationId="{C406FA91-9262-4304-9F78-28B2329CA5D9}"/>
          </ac:spMkLst>
        </pc:spChg>
        <pc:spChg chg="mod">
          <ac:chgData name="Stewart Gale" userId="3647ddd2-6040-41ae-a96d-232c23482af8" providerId="ADAL" clId="{D6F517D8-D301-4988-9605-A210326E890E}" dt="2024-05-28T06:37:03.780" v="1074" actId="14100"/>
          <ac:spMkLst>
            <pc:docMk/>
            <pc:sldMk cId="1509837785" sldId="258"/>
            <ac:spMk id="11" creationId="{E846460B-C544-4ADF-9A99-DDF22BD56C7C}"/>
          </ac:spMkLst>
        </pc:spChg>
        <pc:spChg chg="mod">
          <ac:chgData name="Stewart Gale" userId="3647ddd2-6040-41ae-a96d-232c23482af8" providerId="ADAL" clId="{D6F517D8-D301-4988-9605-A210326E890E}" dt="2024-05-28T06:37:06.382" v="1075" actId="1076"/>
          <ac:spMkLst>
            <pc:docMk/>
            <pc:sldMk cId="1509837785" sldId="258"/>
            <ac:spMk id="12" creationId="{59FB49BF-1E03-4E68-8A86-9771625B4CF3}"/>
          </ac:spMkLst>
        </pc:spChg>
        <pc:spChg chg="mod">
          <ac:chgData name="Stewart Gale" userId="3647ddd2-6040-41ae-a96d-232c23482af8" providerId="ADAL" clId="{D6F517D8-D301-4988-9605-A210326E890E}" dt="2024-05-28T06:37:17.908" v="1080" actId="1076"/>
          <ac:spMkLst>
            <pc:docMk/>
            <pc:sldMk cId="1509837785" sldId="258"/>
            <ac:spMk id="13" creationId="{D6003541-A018-46FD-8411-9294E3D9A626}"/>
          </ac:spMkLst>
        </pc:spChg>
        <pc:spChg chg="mod">
          <ac:chgData name="Stewart Gale" userId="3647ddd2-6040-41ae-a96d-232c23482af8" providerId="ADAL" clId="{D6F517D8-D301-4988-9605-A210326E890E}" dt="2024-05-28T06:37:13.015" v="1078" actId="14100"/>
          <ac:spMkLst>
            <pc:docMk/>
            <pc:sldMk cId="1509837785" sldId="258"/>
            <ac:spMk id="14" creationId="{3E9442CD-D78B-41EB-8A0B-C0EEEF0B7BF0}"/>
          </ac:spMkLst>
        </pc:spChg>
        <pc:spChg chg="mod">
          <ac:chgData name="Stewart Gale" userId="3647ddd2-6040-41ae-a96d-232c23482af8" providerId="ADAL" clId="{D6F517D8-D301-4988-9605-A210326E890E}" dt="2024-05-28T06:37:08.865" v="1076" actId="1076"/>
          <ac:spMkLst>
            <pc:docMk/>
            <pc:sldMk cId="1509837785" sldId="258"/>
            <ac:spMk id="15" creationId="{26AAE93F-9219-476A-AECE-EB61F7780E98}"/>
          </ac:spMkLst>
        </pc:spChg>
        <pc:picChg chg="mod">
          <ac:chgData name="Stewart Gale" userId="3647ddd2-6040-41ae-a96d-232c23482af8" providerId="ADAL" clId="{D6F517D8-D301-4988-9605-A210326E890E}" dt="2024-05-28T06:36:56.701" v="1071" actId="14100"/>
          <ac:picMkLst>
            <pc:docMk/>
            <pc:sldMk cId="1509837785" sldId="258"/>
            <ac:picMk id="4" creationId="{00000000-0000-0000-0000-000000000000}"/>
          </ac:picMkLst>
        </pc:picChg>
      </pc:sldChg>
      <pc:sldChg chg="addSp delSp modSp mod modAnim">
        <pc:chgData name="Stewart Gale" userId="3647ddd2-6040-41ae-a96d-232c23482af8" providerId="ADAL" clId="{D6F517D8-D301-4988-9605-A210326E890E}" dt="2022-10-27T07:04:18.649" v="840"/>
        <pc:sldMkLst>
          <pc:docMk/>
          <pc:sldMk cId="1342596232" sldId="259"/>
        </pc:sldMkLst>
        <pc:spChg chg="add mod">
          <ac:chgData name="Stewart Gale" userId="3647ddd2-6040-41ae-a96d-232c23482af8" providerId="ADAL" clId="{D6F517D8-D301-4988-9605-A210326E890E}" dt="2021-11-03T05:51:40.123" v="715" actId="1076"/>
          <ac:spMkLst>
            <pc:docMk/>
            <pc:sldMk cId="1342596232" sldId="259"/>
            <ac:spMk id="5" creationId="{BA08E3E7-99F7-4A11-948E-E98C8B18F474}"/>
          </ac:spMkLst>
        </pc:spChg>
        <pc:spChg chg="del">
          <ac:chgData name="Stewart Gale" userId="3647ddd2-6040-41ae-a96d-232c23482af8" providerId="ADAL" clId="{D6F517D8-D301-4988-9605-A210326E890E}" dt="2021-11-03T05:48:39.920" v="574" actId="478"/>
          <ac:spMkLst>
            <pc:docMk/>
            <pc:sldMk cId="1342596232" sldId="259"/>
            <ac:spMk id="23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49:45.485" v="657" actId="113"/>
          <ac:spMkLst>
            <pc:docMk/>
            <pc:sldMk cId="1342596232" sldId="259"/>
            <ac:spMk id="37" creationId="{E7D4EFC9-2404-4C44-B697-AC7DB78582F7}"/>
          </ac:spMkLst>
        </pc:spChg>
        <pc:picChg chg="mod modCrop">
          <ac:chgData name="Stewart Gale" userId="3647ddd2-6040-41ae-a96d-232c23482af8" providerId="ADAL" clId="{D6F517D8-D301-4988-9605-A210326E890E}" dt="2021-11-03T05:51:36.839" v="714" actId="1076"/>
          <ac:picMkLst>
            <pc:docMk/>
            <pc:sldMk cId="1342596232" sldId="259"/>
            <ac:picMk id="3" creationId="{7A381298-E860-449B-87AC-ABE3C8CB08B2}"/>
          </ac:picMkLst>
        </pc:picChg>
      </pc:sldChg>
      <pc:sldChg chg="addSp delSp modSp mod ord modAnim">
        <pc:chgData name="Stewart Gale" userId="3647ddd2-6040-41ae-a96d-232c23482af8" providerId="ADAL" clId="{D6F517D8-D301-4988-9605-A210326E890E}" dt="2022-10-27T07:04:28.163" v="842"/>
        <pc:sldMkLst>
          <pc:docMk/>
          <pc:sldMk cId="3360216512" sldId="260"/>
        </pc:sldMkLst>
        <pc:spChg chg="del">
          <ac:chgData name="Stewart Gale" userId="3647ddd2-6040-41ae-a96d-232c23482af8" providerId="ADAL" clId="{D6F517D8-D301-4988-9605-A210326E890E}" dt="2021-11-03T05:51:50.236" v="718" actId="478"/>
          <ac:spMkLst>
            <pc:docMk/>
            <pc:sldMk cId="3360216512" sldId="260"/>
            <ac:spMk id="3" creationId="{00000000-0000-0000-0000-000000000000}"/>
          </ac:spMkLst>
        </pc:spChg>
        <pc:spChg chg="add mod">
          <ac:chgData name="Stewart Gale" userId="3647ddd2-6040-41ae-a96d-232c23482af8" providerId="ADAL" clId="{D6F517D8-D301-4988-9605-A210326E890E}" dt="2021-11-03T05:52:05.326" v="724" actId="20577"/>
          <ac:spMkLst>
            <pc:docMk/>
            <pc:sldMk cId="3360216512" sldId="260"/>
            <ac:spMk id="17" creationId="{DD173A90-020F-424C-A082-07088495D99B}"/>
          </ac:spMkLst>
        </pc:spChg>
        <pc:spChg chg="add mod">
          <ac:chgData name="Stewart Gale" userId="3647ddd2-6040-41ae-a96d-232c23482af8" providerId="ADAL" clId="{D6F517D8-D301-4988-9605-A210326E890E}" dt="2021-11-03T05:54:22.207" v="739" actId="1076"/>
          <ac:spMkLst>
            <pc:docMk/>
            <pc:sldMk cId="3360216512" sldId="260"/>
            <ac:spMk id="18" creationId="{810391B4-E2EF-470B-92A0-E64138895DFB}"/>
          </ac:spMkLst>
        </pc:spChg>
        <pc:spChg chg="mod">
          <ac:chgData name="Stewart Gale" userId="3647ddd2-6040-41ae-a96d-232c23482af8" providerId="ADAL" clId="{D6F517D8-D301-4988-9605-A210326E890E}" dt="2021-11-03T05:54:19.429" v="738" actId="1076"/>
          <ac:spMkLst>
            <pc:docMk/>
            <pc:sldMk cId="3360216512" sldId="260"/>
            <ac:spMk id="32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4:19.429" v="738" actId="1076"/>
          <ac:spMkLst>
            <pc:docMk/>
            <pc:sldMk cId="3360216512" sldId="260"/>
            <ac:spMk id="33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4:19.429" v="738" actId="1076"/>
          <ac:spMkLst>
            <pc:docMk/>
            <pc:sldMk cId="3360216512" sldId="260"/>
            <ac:spMk id="34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4:19.429" v="738" actId="1076"/>
          <ac:spMkLst>
            <pc:docMk/>
            <pc:sldMk cId="3360216512" sldId="260"/>
            <ac:spMk id="35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4:19.429" v="738" actId="1076"/>
          <ac:spMkLst>
            <pc:docMk/>
            <pc:sldMk cId="3360216512" sldId="260"/>
            <ac:spMk id="36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4:19.429" v="738" actId="1076"/>
          <ac:spMkLst>
            <pc:docMk/>
            <pc:sldMk cId="3360216512" sldId="260"/>
            <ac:spMk id="37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4:19.429" v="738" actId="1076"/>
          <ac:spMkLst>
            <pc:docMk/>
            <pc:sldMk cId="3360216512" sldId="260"/>
            <ac:spMk id="38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4:19.429" v="738" actId="1076"/>
          <ac:spMkLst>
            <pc:docMk/>
            <pc:sldMk cId="3360216512" sldId="260"/>
            <ac:spMk id="39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4:19.429" v="738" actId="1076"/>
          <ac:spMkLst>
            <pc:docMk/>
            <pc:sldMk cId="3360216512" sldId="260"/>
            <ac:spMk id="40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4:19.429" v="738" actId="1076"/>
          <ac:spMkLst>
            <pc:docMk/>
            <pc:sldMk cId="3360216512" sldId="260"/>
            <ac:spMk id="41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4:19.429" v="738" actId="1076"/>
          <ac:spMkLst>
            <pc:docMk/>
            <pc:sldMk cId="3360216512" sldId="260"/>
            <ac:spMk id="42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4:19.429" v="738" actId="1076"/>
          <ac:spMkLst>
            <pc:docMk/>
            <pc:sldMk cId="3360216512" sldId="260"/>
            <ac:spMk id="43" creationId="{00000000-0000-0000-0000-000000000000}"/>
          </ac:spMkLst>
        </pc:spChg>
        <pc:grpChg chg="mod">
          <ac:chgData name="Stewart Gale" userId="3647ddd2-6040-41ae-a96d-232c23482af8" providerId="ADAL" clId="{D6F517D8-D301-4988-9605-A210326E890E}" dt="2021-11-03T05:54:19.429" v="738" actId="1076"/>
          <ac:grpSpMkLst>
            <pc:docMk/>
            <pc:sldMk cId="3360216512" sldId="260"/>
            <ac:grpSpMk id="30" creationId="{00000000-0000-0000-0000-000000000000}"/>
          </ac:grpSpMkLst>
        </pc:grpChg>
        <pc:picChg chg="mod">
          <ac:chgData name="Stewart Gale" userId="3647ddd2-6040-41ae-a96d-232c23482af8" providerId="ADAL" clId="{D6F517D8-D301-4988-9605-A210326E890E}" dt="2021-11-03T05:54:19.429" v="738" actId="1076"/>
          <ac:picMkLst>
            <pc:docMk/>
            <pc:sldMk cId="3360216512" sldId="260"/>
            <ac:picMk id="31" creationId="{00000000-0000-0000-0000-000000000000}"/>
          </ac:picMkLst>
        </pc:picChg>
      </pc:sldChg>
      <pc:sldChg chg="addSp delSp modSp mod ord modAnim">
        <pc:chgData name="Stewart Gale" userId="3647ddd2-6040-41ae-a96d-232c23482af8" providerId="ADAL" clId="{D6F517D8-D301-4988-9605-A210326E890E}" dt="2022-10-28T05:29:28.039" v="1050" actId="1076"/>
        <pc:sldMkLst>
          <pc:docMk/>
          <pc:sldMk cId="2260227684" sldId="261"/>
        </pc:sldMkLst>
        <pc:spChg chg="add mod">
          <ac:chgData name="Stewart Gale" userId="3647ddd2-6040-41ae-a96d-232c23482af8" providerId="ADAL" clId="{D6F517D8-D301-4988-9605-A210326E890E}" dt="2022-10-28T05:29:20.886" v="1047" actId="1076"/>
          <ac:spMkLst>
            <pc:docMk/>
            <pc:sldMk cId="2260227684" sldId="261"/>
            <ac:spMk id="7" creationId="{07B3828A-1EE6-426C-BA69-BE4A5E69F2EC}"/>
          </ac:spMkLst>
        </pc:spChg>
        <pc:spChg chg="add del mod">
          <ac:chgData name="Stewart Gale" userId="3647ddd2-6040-41ae-a96d-232c23482af8" providerId="ADAL" clId="{D6F517D8-D301-4988-9605-A210326E890E}" dt="2021-11-03T05:35:03.645" v="168" actId="478"/>
          <ac:spMkLst>
            <pc:docMk/>
            <pc:sldMk cId="2260227684" sldId="261"/>
            <ac:spMk id="28" creationId="{192EDE03-3F5C-45C2-A920-37D89F67AAF6}"/>
          </ac:spMkLst>
        </pc:spChg>
        <pc:spChg chg="add del mod">
          <ac:chgData name="Stewart Gale" userId="3647ddd2-6040-41ae-a96d-232c23482af8" providerId="ADAL" clId="{D6F517D8-D301-4988-9605-A210326E890E}" dt="2021-11-03T05:37:45.032" v="347" actId="478"/>
          <ac:spMkLst>
            <pc:docMk/>
            <pc:sldMk cId="2260227684" sldId="261"/>
            <ac:spMk id="30" creationId="{B2242025-7260-4BDA-8A48-E52797A7AF4E}"/>
          </ac:spMkLst>
        </pc:spChg>
        <pc:spChg chg="mod">
          <ac:chgData name="Stewart Gale" userId="3647ddd2-6040-41ae-a96d-232c23482af8" providerId="ADAL" clId="{D6F517D8-D301-4988-9605-A210326E890E}" dt="2022-10-28T05:29:26.820" v="1049" actId="1076"/>
          <ac:spMkLst>
            <pc:docMk/>
            <pc:sldMk cId="2260227684" sldId="261"/>
            <ac:spMk id="66" creationId="{00000000-0000-0000-0000-000000000000}"/>
          </ac:spMkLst>
        </pc:spChg>
        <pc:spChg chg="del">
          <ac:chgData name="Stewart Gale" userId="3647ddd2-6040-41ae-a96d-232c23482af8" providerId="ADAL" clId="{D6F517D8-D301-4988-9605-A210326E890E}" dt="2021-11-03T05:26:03.872" v="97" actId="478"/>
          <ac:spMkLst>
            <pc:docMk/>
            <pc:sldMk cId="2260227684" sldId="261"/>
            <ac:spMk id="68" creationId="{00000000-0000-0000-0000-000000000000}"/>
          </ac:spMkLst>
        </pc:spChg>
        <pc:grpChg chg="del">
          <ac:chgData name="Stewart Gale" userId="3647ddd2-6040-41ae-a96d-232c23482af8" providerId="ADAL" clId="{D6F517D8-D301-4988-9605-A210326E890E}" dt="2021-11-03T05:26:03.872" v="97" actId="478"/>
          <ac:grpSpMkLst>
            <pc:docMk/>
            <pc:sldMk cId="2260227684" sldId="261"/>
            <ac:grpSpMk id="44" creationId="{00000000-0000-0000-0000-000000000000}"/>
          </ac:grpSpMkLst>
        </pc:grpChg>
        <pc:grpChg chg="del">
          <ac:chgData name="Stewart Gale" userId="3647ddd2-6040-41ae-a96d-232c23482af8" providerId="ADAL" clId="{D6F517D8-D301-4988-9605-A210326E890E}" dt="2021-11-03T05:26:03.872" v="97" actId="478"/>
          <ac:grpSpMkLst>
            <pc:docMk/>
            <pc:sldMk cId="2260227684" sldId="261"/>
            <ac:grpSpMk id="45" creationId="{00000000-0000-0000-0000-000000000000}"/>
          </ac:grpSpMkLst>
        </pc:grpChg>
        <pc:picChg chg="add del mod">
          <ac:chgData name="Stewart Gale" userId="3647ddd2-6040-41ae-a96d-232c23482af8" providerId="ADAL" clId="{D6F517D8-D301-4988-9605-A210326E890E}" dt="2021-11-03T05:27:33.356" v="131" actId="478"/>
          <ac:picMkLst>
            <pc:docMk/>
            <pc:sldMk cId="2260227684" sldId="261"/>
            <ac:picMk id="2" creationId="{8407B9BB-3BF3-4A29-AA1F-25135E22A23D}"/>
          </ac:picMkLst>
        </pc:picChg>
        <pc:picChg chg="add del mod">
          <ac:chgData name="Stewart Gale" userId="3647ddd2-6040-41ae-a96d-232c23482af8" providerId="ADAL" clId="{D6F517D8-D301-4988-9605-A210326E890E}" dt="2021-11-03T05:27:58.185" v="135" actId="478"/>
          <ac:picMkLst>
            <pc:docMk/>
            <pc:sldMk cId="2260227684" sldId="261"/>
            <ac:picMk id="3" creationId="{05118BE8-08B7-4B2C-85CF-4B5181009683}"/>
          </ac:picMkLst>
        </pc:picChg>
        <pc:picChg chg="add mod modCrop">
          <ac:chgData name="Stewart Gale" userId="3647ddd2-6040-41ae-a96d-232c23482af8" providerId="ADAL" clId="{D6F517D8-D301-4988-9605-A210326E890E}" dt="2022-10-28T05:29:28.039" v="1050" actId="1076"/>
          <ac:picMkLst>
            <pc:docMk/>
            <pc:sldMk cId="2260227684" sldId="261"/>
            <ac:picMk id="6" creationId="{0CC3B264-A7DD-4F77-AC17-D410DAEB80E9}"/>
          </ac:picMkLst>
        </pc:picChg>
        <pc:cxnChg chg="del">
          <ac:chgData name="Stewart Gale" userId="3647ddd2-6040-41ae-a96d-232c23482af8" providerId="ADAL" clId="{D6F517D8-D301-4988-9605-A210326E890E}" dt="2021-11-03T05:26:03.872" v="97" actId="478"/>
          <ac:cxnSpMkLst>
            <pc:docMk/>
            <pc:sldMk cId="2260227684" sldId="261"/>
            <ac:cxnSpMk id="57" creationId="{00000000-0000-0000-0000-000000000000}"/>
          </ac:cxnSpMkLst>
        </pc:cxnChg>
        <pc:cxnChg chg="del">
          <ac:chgData name="Stewart Gale" userId="3647ddd2-6040-41ae-a96d-232c23482af8" providerId="ADAL" clId="{D6F517D8-D301-4988-9605-A210326E890E}" dt="2021-11-03T05:26:03.872" v="97" actId="478"/>
          <ac:cxnSpMkLst>
            <pc:docMk/>
            <pc:sldMk cId="2260227684" sldId="261"/>
            <ac:cxnSpMk id="58" creationId="{00000000-0000-0000-0000-000000000000}"/>
          </ac:cxnSpMkLst>
        </pc:cxnChg>
        <pc:cxnChg chg="del">
          <ac:chgData name="Stewart Gale" userId="3647ddd2-6040-41ae-a96d-232c23482af8" providerId="ADAL" clId="{D6F517D8-D301-4988-9605-A210326E890E}" dt="2021-11-03T05:26:03.872" v="97" actId="478"/>
          <ac:cxnSpMkLst>
            <pc:docMk/>
            <pc:sldMk cId="2260227684" sldId="261"/>
            <ac:cxnSpMk id="59" creationId="{00000000-0000-0000-0000-000000000000}"/>
          </ac:cxnSpMkLst>
        </pc:cxnChg>
        <pc:cxnChg chg="del">
          <ac:chgData name="Stewart Gale" userId="3647ddd2-6040-41ae-a96d-232c23482af8" providerId="ADAL" clId="{D6F517D8-D301-4988-9605-A210326E890E}" dt="2021-11-03T05:26:03.872" v="97" actId="478"/>
          <ac:cxnSpMkLst>
            <pc:docMk/>
            <pc:sldMk cId="2260227684" sldId="261"/>
            <ac:cxnSpMk id="67" creationId="{00000000-0000-0000-0000-000000000000}"/>
          </ac:cxnSpMkLst>
        </pc:cxnChg>
      </pc:sldChg>
      <pc:sldChg chg="delSp modSp mod modAnim">
        <pc:chgData name="Stewart Gale" userId="3647ddd2-6040-41ae-a96d-232c23482af8" providerId="ADAL" clId="{D6F517D8-D301-4988-9605-A210326E890E}" dt="2024-10-18T12:52:52.781" v="2117" actId="255"/>
        <pc:sldMkLst>
          <pc:docMk/>
          <pc:sldMk cId="938118226" sldId="262"/>
        </pc:sldMkLst>
        <pc:spChg chg="del">
          <ac:chgData name="Stewart Gale" userId="3647ddd2-6040-41ae-a96d-232c23482af8" providerId="ADAL" clId="{D6F517D8-D301-4988-9605-A210326E890E}" dt="2021-11-03T05:17:56.581" v="1" actId="478"/>
          <ac:spMkLst>
            <pc:docMk/>
            <pc:sldMk cId="938118226" sldId="262"/>
            <ac:spMk id="3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4-10-18T12:52:52.781" v="2117" actId="255"/>
          <ac:spMkLst>
            <pc:docMk/>
            <pc:sldMk cId="938118226" sldId="262"/>
            <ac:spMk id="4" creationId="{00000000-0000-0000-0000-000000000000}"/>
          </ac:spMkLst>
        </pc:spChg>
        <pc:grpChg chg="del">
          <ac:chgData name="Stewart Gale" userId="3647ddd2-6040-41ae-a96d-232c23482af8" providerId="ADAL" clId="{D6F517D8-D301-4988-9605-A210326E890E}" dt="2021-11-03T05:17:56.581" v="1" actId="478"/>
          <ac:grpSpMkLst>
            <pc:docMk/>
            <pc:sldMk cId="938118226" sldId="262"/>
            <ac:grpSpMk id="6" creationId="{00000000-0000-0000-0000-000000000000}"/>
          </ac:grpSpMkLst>
        </pc:grpChg>
      </pc:sldChg>
      <pc:sldChg chg="del">
        <pc:chgData name="Stewart Gale" userId="3647ddd2-6040-41ae-a96d-232c23482af8" providerId="ADAL" clId="{D6F517D8-D301-4988-9605-A210326E890E}" dt="2021-11-03T05:55:34.972" v="762" actId="47"/>
        <pc:sldMkLst>
          <pc:docMk/>
          <pc:sldMk cId="1315332388" sldId="263"/>
        </pc:sldMkLst>
      </pc:sldChg>
      <pc:sldChg chg="del">
        <pc:chgData name="Stewart Gale" userId="3647ddd2-6040-41ae-a96d-232c23482af8" providerId="ADAL" clId="{D6F517D8-D301-4988-9605-A210326E890E}" dt="2021-11-03T09:41:08.501" v="774" actId="47"/>
        <pc:sldMkLst>
          <pc:docMk/>
          <pc:sldMk cId="30438458" sldId="264"/>
        </pc:sldMkLst>
      </pc:sldChg>
      <pc:sldChg chg="modSp del">
        <pc:chgData name="Stewart Gale" userId="3647ddd2-6040-41ae-a96d-232c23482af8" providerId="ADAL" clId="{D6F517D8-D301-4988-9605-A210326E890E}" dt="2021-11-03T09:41:12.336" v="777" actId="2696"/>
        <pc:sldMkLst>
          <pc:docMk/>
          <pc:sldMk cId="3469571549" sldId="265"/>
        </pc:sldMkLst>
        <pc:spChg chg="mod">
          <ac:chgData name="Stewart Gale" userId="3647ddd2-6040-41ae-a96d-232c23482af8" providerId="ADAL" clId="{D6F517D8-D301-4988-9605-A210326E890E}" dt="2021-11-03T05:55:47.171" v="763" actId="1076"/>
          <ac:spMkLst>
            <pc:docMk/>
            <pc:sldMk cId="3469571549" sldId="265"/>
            <ac:spMk id="7" creationId="{8D6D83E0-A72C-4032-AE5A-DD251C8F0007}"/>
          </ac:spMkLst>
        </pc:spChg>
        <pc:spChg chg="mod">
          <ac:chgData name="Stewart Gale" userId="3647ddd2-6040-41ae-a96d-232c23482af8" providerId="ADAL" clId="{D6F517D8-D301-4988-9605-A210326E890E}" dt="2021-11-03T05:55:47.171" v="763" actId="1076"/>
          <ac:spMkLst>
            <pc:docMk/>
            <pc:sldMk cId="3469571549" sldId="265"/>
            <ac:spMk id="8" creationId="{E5184013-34DD-4B04-8449-A4DE0F8AE237}"/>
          </ac:spMkLst>
        </pc:spChg>
        <pc:spChg chg="mod">
          <ac:chgData name="Stewart Gale" userId="3647ddd2-6040-41ae-a96d-232c23482af8" providerId="ADAL" clId="{D6F517D8-D301-4988-9605-A210326E890E}" dt="2021-11-03T05:55:47.171" v="763" actId="1076"/>
          <ac:spMkLst>
            <pc:docMk/>
            <pc:sldMk cId="3469571549" sldId="265"/>
            <ac:spMk id="9" creationId="{F2CBF2A7-266D-4FB0-ABD3-C36075FB88CF}"/>
          </ac:spMkLst>
        </pc:spChg>
        <pc:spChg chg="mod">
          <ac:chgData name="Stewart Gale" userId="3647ddd2-6040-41ae-a96d-232c23482af8" providerId="ADAL" clId="{D6F517D8-D301-4988-9605-A210326E890E}" dt="2021-11-03T05:55:47.171" v="763" actId="1076"/>
          <ac:spMkLst>
            <pc:docMk/>
            <pc:sldMk cId="3469571549" sldId="265"/>
            <ac:spMk id="10" creationId="{21AE12A6-CC51-40C3-B914-D3A0EFC00413}"/>
          </ac:spMkLst>
        </pc:spChg>
        <pc:spChg chg="mod">
          <ac:chgData name="Stewart Gale" userId="3647ddd2-6040-41ae-a96d-232c23482af8" providerId="ADAL" clId="{D6F517D8-D301-4988-9605-A210326E890E}" dt="2021-11-03T05:55:47.171" v="763" actId="1076"/>
          <ac:spMkLst>
            <pc:docMk/>
            <pc:sldMk cId="3469571549" sldId="265"/>
            <ac:spMk id="11" creationId="{9A19AFC4-5BF5-455B-B9FC-73ED06E7D2F4}"/>
          </ac:spMkLst>
        </pc:spChg>
        <pc:spChg chg="mod">
          <ac:chgData name="Stewart Gale" userId="3647ddd2-6040-41ae-a96d-232c23482af8" providerId="ADAL" clId="{D6F517D8-D301-4988-9605-A210326E890E}" dt="2021-11-03T05:55:47.171" v="763" actId="1076"/>
          <ac:spMkLst>
            <pc:docMk/>
            <pc:sldMk cId="3469571549" sldId="265"/>
            <ac:spMk id="12" creationId="{840495F2-7880-4325-B165-14B5856967E5}"/>
          </ac:spMkLst>
        </pc:spChg>
        <pc:spChg chg="mod">
          <ac:chgData name="Stewart Gale" userId="3647ddd2-6040-41ae-a96d-232c23482af8" providerId="ADAL" clId="{D6F517D8-D301-4988-9605-A210326E890E}" dt="2021-11-03T05:55:47.171" v="763" actId="1076"/>
          <ac:spMkLst>
            <pc:docMk/>
            <pc:sldMk cId="3469571549" sldId="265"/>
            <ac:spMk id="13" creationId="{EE15403C-1669-4E18-A21E-7353D42DDA58}"/>
          </ac:spMkLst>
        </pc:spChg>
        <pc:spChg chg="mod">
          <ac:chgData name="Stewart Gale" userId="3647ddd2-6040-41ae-a96d-232c23482af8" providerId="ADAL" clId="{D6F517D8-D301-4988-9605-A210326E890E}" dt="2021-11-03T05:55:47.171" v="763" actId="1076"/>
          <ac:spMkLst>
            <pc:docMk/>
            <pc:sldMk cId="3469571549" sldId="265"/>
            <ac:spMk id="14" creationId="{3F6C3C9F-6A07-4F2B-A891-C379AECA61C6}"/>
          </ac:spMkLst>
        </pc:spChg>
        <pc:spChg chg="mod">
          <ac:chgData name="Stewart Gale" userId="3647ddd2-6040-41ae-a96d-232c23482af8" providerId="ADAL" clId="{D6F517D8-D301-4988-9605-A210326E890E}" dt="2021-11-03T05:55:47.171" v="763" actId="1076"/>
          <ac:spMkLst>
            <pc:docMk/>
            <pc:sldMk cId="3469571549" sldId="265"/>
            <ac:spMk id="15" creationId="{33C6326F-01F6-4DF9-B974-D2F20E845F42}"/>
          </ac:spMkLst>
        </pc:spChg>
        <pc:spChg chg="mod">
          <ac:chgData name="Stewart Gale" userId="3647ddd2-6040-41ae-a96d-232c23482af8" providerId="ADAL" clId="{D6F517D8-D301-4988-9605-A210326E890E}" dt="2021-11-03T05:55:47.171" v="763" actId="1076"/>
          <ac:spMkLst>
            <pc:docMk/>
            <pc:sldMk cId="3469571549" sldId="265"/>
            <ac:spMk id="16" creationId="{74F3A780-0FB7-4B04-AFA8-75D98A15DAFA}"/>
          </ac:spMkLst>
        </pc:spChg>
        <pc:grpChg chg="mod">
          <ac:chgData name="Stewart Gale" userId="3647ddd2-6040-41ae-a96d-232c23482af8" providerId="ADAL" clId="{D6F517D8-D301-4988-9605-A210326E890E}" dt="2021-11-03T05:55:47.171" v="763" actId="1076"/>
          <ac:grpSpMkLst>
            <pc:docMk/>
            <pc:sldMk cId="3469571549" sldId="265"/>
            <ac:grpSpMk id="2" creationId="{69A5194C-31C7-4F4B-90D2-BA1D7A511341}"/>
          </ac:grpSpMkLst>
        </pc:grpChg>
        <pc:grpChg chg="mod">
          <ac:chgData name="Stewart Gale" userId="3647ddd2-6040-41ae-a96d-232c23482af8" providerId="ADAL" clId="{D6F517D8-D301-4988-9605-A210326E890E}" dt="2021-11-03T05:55:47.171" v="763" actId="1076"/>
          <ac:grpSpMkLst>
            <pc:docMk/>
            <pc:sldMk cId="3469571549" sldId="265"/>
            <ac:grpSpMk id="5" creationId="{3B6C6C48-3DBB-4480-BDB7-8929D3E2AC13}"/>
          </ac:grpSpMkLst>
        </pc:grpChg>
        <pc:picChg chg="mod">
          <ac:chgData name="Stewart Gale" userId="3647ddd2-6040-41ae-a96d-232c23482af8" providerId="ADAL" clId="{D6F517D8-D301-4988-9605-A210326E890E}" dt="2021-11-03T05:55:47.171" v="763" actId="1076"/>
          <ac:picMkLst>
            <pc:docMk/>
            <pc:sldMk cId="3469571549" sldId="265"/>
            <ac:picMk id="6" creationId="{72C17CBD-D65F-4FD8-9182-A0420F8DEDB2}"/>
          </ac:picMkLst>
        </pc:picChg>
      </pc:sldChg>
      <pc:sldChg chg="addSp delSp modSp add mod modAnim">
        <pc:chgData name="Stewart Gale" userId="3647ddd2-6040-41ae-a96d-232c23482af8" providerId="ADAL" clId="{D6F517D8-D301-4988-9605-A210326E890E}" dt="2024-05-28T05:12:25.520" v="1061" actId="20577"/>
        <pc:sldMkLst>
          <pc:docMk/>
          <pc:sldMk cId="2532968522" sldId="266"/>
        </pc:sldMkLst>
        <pc:spChg chg="mod">
          <ac:chgData name="Stewart Gale" userId="3647ddd2-6040-41ae-a96d-232c23482af8" providerId="ADAL" clId="{D6F517D8-D301-4988-9605-A210326E890E}" dt="2022-10-27T07:01:41.126" v="825" actId="113"/>
          <ac:spMkLst>
            <pc:docMk/>
            <pc:sldMk cId="2532968522" sldId="266"/>
            <ac:spMk id="3" creationId="{00000000-0000-0000-0000-000000000000}"/>
          </ac:spMkLst>
        </pc:spChg>
        <pc:spChg chg="del">
          <ac:chgData name="Stewart Gale" userId="3647ddd2-6040-41ae-a96d-232c23482af8" providerId="ADAL" clId="{D6F517D8-D301-4988-9605-A210326E890E}" dt="2021-11-03T05:18:11.316" v="11" actId="478"/>
          <ac:spMkLst>
            <pc:docMk/>
            <pc:sldMk cId="2532968522" sldId="266"/>
            <ac:spMk id="4" creationId="{00000000-0000-0000-0000-000000000000}"/>
          </ac:spMkLst>
        </pc:spChg>
        <pc:spChg chg="add mod">
          <ac:chgData name="Stewart Gale" userId="3647ddd2-6040-41ae-a96d-232c23482af8" providerId="ADAL" clId="{D6F517D8-D301-4988-9605-A210326E890E}" dt="2024-05-28T05:12:25.520" v="1061" actId="20577"/>
          <ac:spMkLst>
            <pc:docMk/>
            <pc:sldMk cId="2532968522" sldId="266"/>
            <ac:spMk id="4" creationId="{4EBD5F2C-1292-7EF1-1383-33E0A8BB3947}"/>
          </ac:spMkLst>
        </pc:spChg>
        <pc:spChg chg="mod">
          <ac:chgData name="Stewart Gale" userId="3647ddd2-6040-41ae-a96d-232c23482af8" providerId="ADAL" clId="{D6F517D8-D301-4988-9605-A210326E890E}" dt="2021-11-03T05:21:46.804" v="13" actId="1076"/>
          <ac:spMkLst>
            <pc:docMk/>
            <pc:sldMk cId="2532968522" sldId="266"/>
            <ac:spMk id="7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1:46.804" v="13" actId="1076"/>
          <ac:spMkLst>
            <pc:docMk/>
            <pc:sldMk cId="2532968522" sldId="266"/>
            <ac:spMk id="8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1:46.804" v="13" actId="1076"/>
          <ac:spMkLst>
            <pc:docMk/>
            <pc:sldMk cId="2532968522" sldId="266"/>
            <ac:spMk id="9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1:46.804" v="13" actId="1076"/>
          <ac:spMkLst>
            <pc:docMk/>
            <pc:sldMk cId="2532968522" sldId="266"/>
            <ac:spMk id="10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1:46.804" v="13" actId="1076"/>
          <ac:spMkLst>
            <pc:docMk/>
            <pc:sldMk cId="2532968522" sldId="266"/>
            <ac:spMk id="11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1:46.804" v="13" actId="1076"/>
          <ac:spMkLst>
            <pc:docMk/>
            <pc:sldMk cId="2532968522" sldId="266"/>
            <ac:spMk id="12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1:46.804" v="13" actId="1076"/>
          <ac:spMkLst>
            <pc:docMk/>
            <pc:sldMk cId="2532968522" sldId="266"/>
            <ac:spMk id="13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1:46.804" v="13" actId="1076"/>
          <ac:spMkLst>
            <pc:docMk/>
            <pc:sldMk cId="2532968522" sldId="266"/>
            <ac:spMk id="14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1:46.804" v="13" actId="1076"/>
          <ac:spMkLst>
            <pc:docMk/>
            <pc:sldMk cId="2532968522" sldId="266"/>
            <ac:spMk id="18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1:46.804" v="13" actId="1076"/>
          <ac:spMkLst>
            <pc:docMk/>
            <pc:sldMk cId="2532968522" sldId="266"/>
            <ac:spMk id="19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1:46.804" v="13" actId="1076"/>
          <ac:spMkLst>
            <pc:docMk/>
            <pc:sldMk cId="2532968522" sldId="266"/>
            <ac:spMk id="20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1:46.804" v="13" actId="1076"/>
          <ac:spMkLst>
            <pc:docMk/>
            <pc:sldMk cId="2532968522" sldId="266"/>
            <ac:spMk id="21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1:46.804" v="13" actId="1076"/>
          <ac:spMkLst>
            <pc:docMk/>
            <pc:sldMk cId="2532968522" sldId="266"/>
            <ac:spMk id="22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1:46.804" v="13" actId="1076"/>
          <ac:spMkLst>
            <pc:docMk/>
            <pc:sldMk cId="2532968522" sldId="266"/>
            <ac:spMk id="23" creationId="{00000000-0000-0000-0000-000000000000}"/>
          </ac:spMkLst>
        </pc:spChg>
        <pc:grpChg chg="del mod">
          <ac:chgData name="Stewart Gale" userId="3647ddd2-6040-41ae-a96d-232c23482af8" providerId="ADAL" clId="{D6F517D8-D301-4988-9605-A210326E890E}" dt="2021-11-03T05:21:52.057" v="15" actId="478"/>
          <ac:grpSpMkLst>
            <pc:docMk/>
            <pc:sldMk cId="2532968522" sldId="266"/>
            <ac:grpSpMk id="6" creationId="{00000000-0000-0000-0000-000000000000}"/>
          </ac:grpSpMkLst>
        </pc:grpChg>
        <pc:grpChg chg="mod">
          <ac:chgData name="Stewart Gale" userId="3647ddd2-6040-41ae-a96d-232c23482af8" providerId="ADAL" clId="{D6F517D8-D301-4988-9605-A210326E890E}" dt="2021-11-03T05:21:46.804" v="13" actId="1076"/>
          <ac:grpSpMkLst>
            <pc:docMk/>
            <pc:sldMk cId="2532968522" sldId="266"/>
            <ac:grpSpMk id="16" creationId="{00000000-0000-0000-0000-000000000000}"/>
          </ac:grpSpMkLst>
        </pc:grpChg>
        <pc:grpChg chg="mod">
          <ac:chgData name="Stewart Gale" userId="3647ddd2-6040-41ae-a96d-232c23482af8" providerId="ADAL" clId="{D6F517D8-D301-4988-9605-A210326E890E}" dt="2021-11-03T05:21:46.804" v="13" actId="1076"/>
          <ac:grpSpMkLst>
            <pc:docMk/>
            <pc:sldMk cId="2532968522" sldId="266"/>
            <ac:grpSpMk id="17" creationId="{00000000-0000-0000-0000-000000000000}"/>
          </ac:grpSpMkLst>
        </pc:grpChg>
        <pc:picChg chg="add mod">
          <ac:chgData name="Stewart Gale" userId="3647ddd2-6040-41ae-a96d-232c23482af8" providerId="ADAL" clId="{D6F517D8-D301-4988-9605-A210326E890E}" dt="2022-10-27T07:02:06.601" v="834" actId="1076"/>
          <ac:picMkLst>
            <pc:docMk/>
            <pc:sldMk cId="2532968522" sldId="266"/>
            <ac:picMk id="1026" creationId="{B7A7E798-76E6-4937-9C8A-AAAA630B2443}"/>
          </ac:picMkLst>
        </pc:picChg>
      </pc:sldChg>
      <pc:sldChg chg="addSp delSp modSp add mod ord modAnim">
        <pc:chgData name="Stewart Gale" userId="3647ddd2-6040-41ae-a96d-232c23482af8" providerId="ADAL" clId="{D6F517D8-D301-4988-9605-A210326E890E}" dt="2022-10-27T07:03:55.756" v="839"/>
        <pc:sldMkLst>
          <pc:docMk/>
          <pc:sldMk cId="860638096" sldId="267"/>
        </pc:sldMkLst>
        <pc:spChg chg="del">
          <ac:chgData name="Stewart Gale" userId="3647ddd2-6040-41ae-a96d-232c23482af8" providerId="ADAL" clId="{D6F517D8-D301-4988-9605-A210326E890E}" dt="2021-11-03T05:23:17.509" v="26" actId="478"/>
          <ac:spMkLst>
            <pc:docMk/>
            <pc:sldMk cId="860638096" sldId="267"/>
            <ac:spMk id="3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5:34.957" v="95" actId="1076"/>
          <ac:spMkLst>
            <pc:docMk/>
            <pc:sldMk cId="860638096" sldId="267"/>
            <ac:spMk id="7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5:34.957" v="95" actId="1076"/>
          <ac:spMkLst>
            <pc:docMk/>
            <pc:sldMk cId="860638096" sldId="267"/>
            <ac:spMk id="8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5:34.957" v="95" actId="1076"/>
          <ac:spMkLst>
            <pc:docMk/>
            <pc:sldMk cId="860638096" sldId="267"/>
            <ac:spMk id="9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5:34.957" v="95" actId="1076"/>
          <ac:spMkLst>
            <pc:docMk/>
            <pc:sldMk cId="860638096" sldId="267"/>
            <ac:spMk id="10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5:34.957" v="95" actId="1076"/>
          <ac:spMkLst>
            <pc:docMk/>
            <pc:sldMk cId="860638096" sldId="267"/>
            <ac:spMk id="11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5:34.957" v="95" actId="1076"/>
          <ac:spMkLst>
            <pc:docMk/>
            <pc:sldMk cId="860638096" sldId="267"/>
            <ac:spMk id="12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5:34.957" v="95" actId="1076"/>
          <ac:spMkLst>
            <pc:docMk/>
            <pc:sldMk cId="860638096" sldId="267"/>
            <ac:spMk id="13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5:34.957" v="95" actId="1076"/>
          <ac:spMkLst>
            <pc:docMk/>
            <pc:sldMk cId="860638096" sldId="267"/>
            <ac:spMk id="14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5:34.957" v="95" actId="1076"/>
          <ac:spMkLst>
            <pc:docMk/>
            <pc:sldMk cId="860638096" sldId="267"/>
            <ac:spMk id="18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5:34.957" v="95" actId="1076"/>
          <ac:spMkLst>
            <pc:docMk/>
            <pc:sldMk cId="860638096" sldId="267"/>
            <ac:spMk id="19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5:34.957" v="95" actId="1076"/>
          <ac:spMkLst>
            <pc:docMk/>
            <pc:sldMk cId="860638096" sldId="267"/>
            <ac:spMk id="20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5:34.957" v="95" actId="1076"/>
          <ac:spMkLst>
            <pc:docMk/>
            <pc:sldMk cId="860638096" sldId="267"/>
            <ac:spMk id="21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5:34.957" v="95" actId="1076"/>
          <ac:spMkLst>
            <pc:docMk/>
            <pc:sldMk cId="860638096" sldId="267"/>
            <ac:spMk id="22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5:34.957" v="95" actId="1076"/>
          <ac:spMkLst>
            <pc:docMk/>
            <pc:sldMk cId="860638096" sldId="267"/>
            <ac:spMk id="23" creationId="{00000000-0000-0000-0000-000000000000}"/>
          </ac:spMkLst>
        </pc:spChg>
        <pc:spChg chg="add mod">
          <ac:chgData name="Stewart Gale" userId="3647ddd2-6040-41ae-a96d-232c23482af8" providerId="ADAL" clId="{D6F517D8-D301-4988-9605-A210326E890E}" dt="2021-11-03T05:25:11.998" v="92" actId="20577"/>
          <ac:spMkLst>
            <pc:docMk/>
            <pc:sldMk cId="860638096" sldId="267"/>
            <ac:spMk id="24" creationId="{A13F3D79-D5E8-4E83-924A-BE36AB1A41E4}"/>
          </ac:spMkLst>
        </pc:spChg>
        <pc:grpChg chg="mod">
          <ac:chgData name="Stewart Gale" userId="3647ddd2-6040-41ae-a96d-232c23482af8" providerId="ADAL" clId="{D6F517D8-D301-4988-9605-A210326E890E}" dt="2021-11-03T05:25:34.957" v="95" actId="1076"/>
          <ac:grpSpMkLst>
            <pc:docMk/>
            <pc:sldMk cId="860638096" sldId="267"/>
            <ac:grpSpMk id="6" creationId="{00000000-0000-0000-0000-000000000000}"/>
          </ac:grpSpMkLst>
        </pc:grpChg>
        <pc:grpChg chg="mod">
          <ac:chgData name="Stewart Gale" userId="3647ddd2-6040-41ae-a96d-232c23482af8" providerId="ADAL" clId="{D6F517D8-D301-4988-9605-A210326E890E}" dt="2021-11-03T05:25:34.957" v="95" actId="1076"/>
          <ac:grpSpMkLst>
            <pc:docMk/>
            <pc:sldMk cId="860638096" sldId="267"/>
            <ac:grpSpMk id="16" creationId="{00000000-0000-0000-0000-000000000000}"/>
          </ac:grpSpMkLst>
        </pc:grpChg>
        <pc:grpChg chg="mod">
          <ac:chgData name="Stewart Gale" userId="3647ddd2-6040-41ae-a96d-232c23482af8" providerId="ADAL" clId="{D6F517D8-D301-4988-9605-A210326E890E}" dt="2021-11-03T05:25:34.957" v="95" actId="1076"/>
          <ac:grpSpMkLst>
            <pc:docMk/>
            <pc:sldMk cId="860638096" sldId="267"/>
            <ac:grpSpMk id="17" creationId="{00000000-0000-0000-0000-000000000000}"/>
          </ac:grpSpMkLst>
        </pc:grpChg>
      </pc:sldChg>
      <pc:sldChg chg="modSp add del mod ord">
        <pc:chgData name="Stewart Gale" userId="3647ddd2-6040-41ae-a96d-232c23482af8" providerId="ADAL" clId="{D6F517D8-D301-4988-9605-A210326E890E}" dt="2021-11-03T09:41:09.639" v="776" actId="47"/>
        <pc:sldMkLst>
          <pc:docMk/>
          <pc:sldMk cId="1714277188" sldId="268"/>
        </pc:sldMkLst>
        <pc:spChg chg="mod">
          <ac:chgData name="Stewart Gale" userId="3647ddd2-6040-41ae-a96d-232c23482af8" providerId="ADAL" clId="{D6F517D8-D301-4988-9605-A210326E890E}" dt="2021-11-03T05:23:48.675" v="41" actId="20577"/>
          <ac:spMkLst>
            <pc:docMk/>
            <pc:sldMk cId="1714277188" sldId="268"/>
            <ac:spMk id="3" creationId="{00000000-0000-0000-0000-000000000000}"/>
          </ac:spMkLst>
        </pc:spChg>
      </pc:sldChg>
      <pc:sldChg chg="addSp delSp modSp new del mod ord">
        <pc:chgData name="Stewart Gale" userId="3647ddd2-6040-41ae-a96d-232c23482af8" providerId="ADAL" clId="{D6F517D8-D301-4988-9605-A210326E890E}" dt="2021-11-03T09:41:09.168" v="775" actId="47"/>
        <pc:sldMkLst>
          <pc:docMk/>
          <pc:sldMk cId="3432165317" sldId="269"/>
        </pc:sldMkLst>
        <pc:spChg chg="del">
          <ac:chgData name="Stewart Gale" userId="3647ddd2-6040-41ae-a96d-232c23482af8" providerId="ADAL" clId="{D6F517D8-D301-4988-9605-A210326E890E}" dt="2021-11-03T05:23:56.155" v="43" actId="478"/>
          <ac:spMkLst>
            <pc:docMk/>
            <pc:sldMk cId="3432165317" sldId="269"/>
            <ac:spMk id="2" creationId="{599C354D-F12E-4F62-8E3D-0EDDDD37A613}"/>
          </ac:spMkLst>
        </pc:spChg>
        <pc:spChg chg="del">
          <ac:chgData name="Stewart Gale" userId="3647ddd2-6040-41ae-a96d-232c23482af8" providerId="ADAL" clId="{D6F517D8-D301-4988-9605-A210326E890E}" dt="2021-11-03T05:23:56.155" v="43" actId="478"/>
          <ac:spMkLst>
            <pc:docMk/>
            <pc:sldMk cId="3432165317" sldId="269"/>
            <ac:spMk id="3" creationId="{FD85364D-B75A-4902-8901-806053695487}"/>
          </ac:spMkLst>
        </pc:spChg>
        <pc:spChg chg="mod">
          <ac:chgData name="Stewart Gale" userId="3647ddd2-6040-41ae-a96d-232c23482af8" providerId="ADAL" clId="{D6F517D8-D301-4988-9605-A210326E890E}" dt="2021-11-03T05:24:50.925" v="82" actId="1076"/>
          <ac:spMkLst>
            <pc:docMk/>
            <pc:sldMk cId="3432165317" sldId="269"/>
            <ac:spMk id="6" creationId="{6A1E43AB-2C37-4F24-AA8F-A202028BE891}"/>
          </ac:spMkLst>
        </pc:spChg>
        <pc:spChg chg="mod">
          <ac:chgData name="Stewart Gale" userId="3647ddd2-6040-41ae-a96d-232c23482af8" providerId="ADAL" clId="{D6F517D8-D301-4988-9605-A210326E890E}" dt="2021-11-03T05:24:50.925" v="82" actId="1076"/>
          <ac:spMkLst>
            <pc:docMk/>
            <pc:sldMk cId="3432165317" sldId="269"/>
            <ac:spMk id="7" creationId="{0313F379-D91D-4588-95EC-15ED0252CA47}"/>
          </ac:spMkLst>
        </pc:spChg>
        <pc:spChg chg="mod">
          <ac:chgData name="Stewart Gale" userId="3647ddd2-6040-41ae-a96d-232c23482af8" providerId="ADAL" clId="{D6F517D8-D301-4988-9605-A210326E890E}" dt="2021-11-03T05:24:50.925" v="82" actId="1076"/>
          <ac:spMkLst>
            <pc:docMk/>
            <pc:sldMk cId="3432165317" sldId="269"/>
            <ac:spMk id="9" creationId="{0D2799EB-AAAE-42D2-B9A9-CA287778D8CC}"/>
          </ac:spMkLst>
        </pc:spChg>
        <pc:spChg chg="add mod">
          <ac:chgData name="Stewart Gale" userId="3647ddd2-6040-41ae-a96d-232c23482af8" providerId="ADAL" clId="{D6F517D8-D301-4988-9605-A210326E890E}" dt="2021-11-03T05:24:53.962" v="83" actId="1076"/>
          <ac:spMkLst>
            <pc:docMk/>
            <pc:sldMk cId="3432165317" sldId="269"/>
            <ac:spMk id="10" creationId="{CCBDBFAA-7074-464B-8FA1-81F61CCBABB2}"/>
          </ac:spMkLst>
        </pc:spChg>
        <pc:grpChg chg="add mod">
          <ac:chgData name="Stewart Gale" userId="3647ddd2-6040-41ae-a96d-232c23482af8" providerId="ADAL" clId="{D6F517D8-D301-4988-9605-A210326E890E}" dt="2021-11-03T05:24:50.925" v="82" actId="1076"/>
          <ac:grpSpMkLst>
            <pc:docMk/>
            <pc:sldMk cId="3432165317" sldId="269"/>
            <ac:grpSpMk id="4" creationId="{4AD6948C-81D2-46C3-A0D3-86436AF181F4}"/>
          </ac:grpSpMkLst>
        </pc:grpChg>
        <pc:grpChg chg="mod">
          <ac:chgData name="Stewart Gale" userId="3647ddd2-6040-41ae-a96d-232c23482af8" providerId="ADAL" clId="{D6F517D8-D301-4988-9605-A210326E890E}" dt="2021-11-03T05:24:50.925" v="82" actId="1076"/>
          <ac:grpSpMkLst>
            <pc:docMk/>
            <pc:sldMk cId="3432165317" sldId="269"/>
            <ac:grpSpMk id="5" creationId="{A30D3B26-75BC-47F8-813F-43A0C9469FC3}"/>
          </ac:grpSpMkLst>
        </pc:grpChg>
        <pc:picChg chg="mod">
          <ac:chgData name="Stewart Gale" userId="3647ddd2-6040-41ae-a96d-232c23482af8" providerId="ADAL" clId="{D6F517D8-D301-4988-9605-A210326E890E}" dt="2021-11-03T05:24:50.925" v="82" actId="1076"/>
          <ac:picMkLst>
            <pc:docMk/>
            <pc:sldMk cId="3432165317" sldId="269"/>
            <ac:picMk id="8" creationId="{D119D158-5C83-4E3F-8BD8-81EFADC12679}"/>
          </ac:picMkLst>
        </pc:picChg>
      </pc:sldChg>
      <pc:sldChg chg="delSp modSp add mod setBg modAnim">
        <pc:chgData name="Stewart Gale" userId="3647ddd2-6040-41ae-a96d-232c23482af8" providerId="ADAL" clId="{D6F517D8-D301-4988-9605-A210326E890E}" dt="2021-11-03T05:38:32.867" v="360" actId="1076"/>
        <pc:sldMkLst>
          <pc:docMk/>
          <pc:sldMk cId="1785539667" sldId="270"/>
        </pc:sldMkLst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25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26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40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42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43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46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47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48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49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50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51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52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54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55" creationId="{00000000-0000-0000-0000-000000000000}"/>
          </ac:spMkLst>
        </pc:spChg>
        <pc:spChg chg="del">
          <ac:chgData name="Stewart Gale" userId="3647ddd2-6040-41ae-a96d-232c23482af8" providerId="ADAL" clId="{D6F517D8-D301-4988-9605-A210326E890E}" dt="2021-11-03T05:38:27.244" v="359" actId="478"/>
          <ac:spMkLst>
            <pc:docMk/>
            <pc:sldMk cId="1785539667" sldId="270"/>
            <ac:spMk id="66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68" creationId="{00000000-0000-0000-0000-000000000000}"/>
          </ac:spMkLst>
        </pc:spChg>
        <pc:grpChg chg="mod">
          <ac:chgData name="Stewart Gale" userId="3647ddd2-6040-41ae-a96d-232c23482af8" providerId="ADAL" clId="{D6F517D8-D301-4988-9605-A210326E890E}" dt="2021-11-03T05:38:32.867" v="360" actId="1076"/>
          <ac:grpSpMkLst>
            <pc:docMk/>
            <pc:sldMk cId="1785539667" sldId="270"/>
            <ac:grpSpMk id="44" creationId="{00000000-0000-0000-0000-000000000000}"/>
          </ac:grpSpMkLst>
        </pc:grpChg>
        <pc:grpChg chg="mod">
          <ac:chgData name="Stewart Gale" userId="3647ddd2-6040-41ae-a96d-232c23482af8" providerId="ADAL" clId="{D6F517D8-D301-4988-9605-A210326E890E}" dt="2021-11-03T05:38:32.867" v="360" actId="1076"/>
          <ac:grpSpMkLst>
            <pc:docMk/>
            <pc:sldMk cId="1785539667" sldId="270"/>
            <ac:grpSpMk id="45" creationId="{00000000-0000-0000-0000-000000000000}"/>
          </ac:grpSpMkLst>
        </pc:grpChg>
        <pc:grpChg chg="mod">
          <ac:chgData name="Stewart Gale" userId="3647ddd2-6040-41ae-a96d-232c23482af8" providerId="ADAL" clId="{D6F517D8-D301-4988-9605-A210326E890E}" dt="2021-11-03T05:38:32.867" v="360" actId="1076"/>
          <ac:grpSpMkLst>
            <pc:docMk/>
            <pc:sldMk cId="1785539667" sldId="270"/>
            <ac:grpSpMk id="53" creationId="{00000000-0000-0000-0000-000000000000}"/>
          </ac:grpSpMkLst>
        </pc:grpChg>
        <pc:cxnChg chg="mod">
          <ac:chgData name="Stewart Gale" userId="3647ddd2-6040-41ae-a96d-232c23482af8" providerId="ADAL" clId="{D6F517D8-D301-4988-9605-A210326E890E}" dt="2021-11-03T05:38:32.867" v="360" actId="1076"/>
          <ac:cxnSpMkLst>
            <pc:docMk/>
            <pc:sldMk cId="1785539667" sldId="270"/>
            <ac:cxnSpMk id="57" creationId="{00000000-0000-0000-0000-000000000000}"/>
          </ac:cxnSpMkLst>
        </pc:cxnChg>
        <pc:cxnChg chg="mod">
          <ac:chgData name="Stewart Gale" userId="3647ddd2-6040-41ae-a96d-232c23482af8" providerId="ADAL" clId="{D6F517D8-D301-4988-9605-A210326E890E}" dt="2021-11-03T05:38:32.867" v="360" actId="1076"/>
          <ac:cxnSpMkLst>
            <pc:docMk/>
            <pc:sldMk cId="1785539667" sldId="270"/>
            <ac:cxnSpMk id="58" creationId="{00000000-0000-0000-0000-000000000000}"/>
          </ac:cxnSpMkLst>
        </pc:cxnChg>
        <pc:cxnChg chg="mod">
          <ac:chgData name="Stewart Gale" userId="3647ddd2-6040-41ae-a96d-232c23482af8" providerId="ADAL" clId="{D6F517D8-D301-4988-9605-A210326E890E}" dt="2021-11-03T05:38:32.867" v="360" actId="1076"/>
          <ac:cxnSpMkLst>
            <pc:docMk/>
            <pc:sldMk cId="1785539667" sldId="270"/>
            <ac:cxnSpMk id="59" creationId="{00000000-0000-0000-0000-000000000000}"/>
          </ac:cxnSpMkLst>
        </pc:cxnChg>
        <pc:cxnChg chg="mod">
          <ac:chgData name="Stewart Gale" userId="3647ddd2-6040-41ae-a96d-232c23482af8" providerId="ADAL" clId="{D6F517D8-D301-4988-9605-A210326E890E}" dt="2021-11-03T05:38:32.867" v="360" actId="1076"/>
          <ac:cxnSpMkLst>
            <pc:docMk/>
            <pc:sldMk cId="1785539667" sldId="270"/>
            <ac:cxnSpMk id="67" creationId="{00000000-0000-0000-0000-000000000000}"/>
          </ac:cxnSpMkLst>
        </pc:cxnChg>
      </pc:sldChg>
      <pc:sldChg chg="addSp delSp modSp add mod modAnim">
        <pc:chgData name="Stewart Gale" userId="3647ddd2-6040-41ae-a96d-232c23482af8" providerId="ADAL" clId="{D6F517D8-D301-4988-9605-A210326E890E}" dt="2022-10-27T07:05:00.323" v="849"/>
        <pc:sldMkLst>
          <pc:docMk/>
          <pc:sldMk cId="621090737" sldId="271"/>
        </pc:sldMkLst>
        <pc:spChg chg="mod">
          <ac:chgData name="Stewart Gale" userId="3647ddd2-6040-41ae-a96d-232c23482af8" providerId="ADAL" clId="{D6F517D8-D301-4988-9605-A210326E890E}" dt="2022-10-27T07:04:55.607" v="848" actId="207"/>
          <ac:spMkLst>
            <pc:docMk/>
            <pc:sldMk cId="621090737" sldId="271"/>
            <ac:spMk id="23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5:17.431" v="757" actId="1076"/>
          <ac:spMkLst>
            <pc:docMk/>
            <pc:sldMk cId="621090737" sldId="271"/>
            <ac:spMk id="37" creationId="{E7D4EFC9-2404-4C44-B697-AC7DB78582F7}"/>
          </ac:spMkLst>
        </pc:spChg>
        <pc:picChg chg="add del">
          <ac:chgData name="Stewart Gale" userId="3647ddd2-6040-41ae-a96d-232c23482af8" providerId="ADAL" clId="{D6F517D8-D301-4988-9605-A210326E890E}" dt="2022-10-03T17:45:44.816" v="783"/>
          <ac:picMkLst>
            <pc:docMk/>
            <pc:sldMk cId="621090737" sldId="271"/>
            <ac:picMk id="2" creationId="{649432E8-A120-1C5A-DBDF-0C2CF7F79FBF}"/>
          </ac:picMkLst>
        </pc:picChg>
        <pc:picChg chg="del">
          <ac:chgData name="Stewart Gale" userId="3647ddd2-6040-41ae-a96d-232c23482af8" providerId="ADAL" clId="{D6F517D8-D301-4988-9605-A210326E890E}" dt="2021-11-03T05:54:41.997" v="740" actId="478"/>
          <ac:picMkLst>
            <pc:docMk/>
            <pc:sldMk cId="621090737" sldId="271"/>
            <ac:picMk id="3" creationId="{7A381298-E860-449B-87AC-ABE3C8CB08B2}"/>
          </ac:picMkLst>
        </pc:picChg>
      </pc:sldChg>
      <pc:sldChg chg="addSp delSp modSp new del mod modAnim">
        <pc:chgData name="Stewart Gale" userId="3647ddd2-6040-41ae-a96d-232c23482af8" providerId="ADAL" clId="{D6F517D8-D301-4988-9605-A210326E890E}" dt="2021-11-03T05:48:24.991" v="572" actId="47"/>
        <pc:sldMkLst>
          <pc:docMk/>
          <pc:sldMk cId="3563399976" sldId="271"/>
        </pc:sldMkLst>
        <pc:spChg chg="del">
          <ac:chgData name="Stewart Gale" userId="3647ddd2-6040-41ae-a96d-232c23482af8" providerId="ADAL" clId="{D6F517D8-D301-4988-9605-A210326E890E}" dt="2021-11-03T05:39:38.390" v="368" actId="478"/>
          <ac:spMkLst>
            <pc:docMk/>
            <pc:sldMk cId="3563399976" sldId="271"/>
            <ac:spMk id="2" creationId="{795550C5-ABAE-485D-97DD-570D617F15C5}"/>
          </ac:spMkLst>
        </pc:spChg>
        <pc:spChg chg="del">
          <ac:chgData name="Stewart Gale" userId="3647ddd2-6040-41ae-a96d-232c23482af8" providerId="ADAL" clId="{D6F517D8-D301-4988-9605-A210326E890E}" dt="2021-11-03T05:39:38.390" v="368" actId="478"/>
          <ac:spMkLst>
            <pc:docMk/>
            <pc:sldMk cId="3563399976" sldId="271"/>
            <ac:spMk id="3" creationId="{2E68ACED-F506-483C-87D2-F019041DFB22}"/>
          </ac:spMkLst>
        </pc:spChg>
        <pc:spChg chg="add del mod">
          <ac:chgData name="Stewart Gale" userId="3647ddd2-6040-41ae-a96d-232c23482af8" providerId="ADAL" clId="{D6F517D8-D301-4988-9605-A210326E890E}" dt="2021-11-03T05:41:16.624" v="382" actId="21"/>
          <ac:spMkLst>
            <pc:docMk/>
            <pc:sldMk cId="3563399976" sldId="271"/>
            <ac:spMk id="4" creationId="{96A3B828-BE50-41B0-B70E-43D5F1D0A314}"/>
          </ac:spMkLst>
        </pc:spChg>
        <pc:spChg chg="add mod">
          <ac:chgData name="Stewart Gale" userId="3647ddd2-6040-41ae-a96d-232c23482af8" providerId="ADAL" clId="{D6F517D8-D301-4988-9605-A210326E890E}" dt="2021-11-03T05:45:47.796" v="549" actId="207"/>
          <ac:spMkLst>
            <pc:docMk/>
            <pc:sldMk cId="3563399976" sldId="271"/>
            <ac:spMk id="5" creationId="{FF89AD6E-A50D-45FF-938C-22ED2F55D3B4}"/>
          </ac:spMkLst>
        </pc:spChg>
        <pc:spChg chg="add del mod">
          <ac:chgData name="Stewart Gale" userId="3647ddd2-6040-41ae-a96d-232c23482af8" providerId="ADAL" clId="{D6F517D8-D301-4988-9605-A210326E890E}" dt="2021-11-03T05:41:32.610" v="387" actId="478"/>
          <ac:spMkLst>
            <pc:docMk/>
            <pc:sldMk cId="3563399976" sldId="271"/>
            <ac:spMk id="7" creationId="{D6324339-3B4F-4377-A160-F9E1C67F774D}"/>
          </ac:spMkLst>
        </pc:spChg>
        <pc:spChg chg="add del mod">
          <ac:chgData name="Stewart Gale" userId="3647ddd2-6040-41ae-a96d-232c23482af8" providerId="ADAL" clId="{D6F517D8-D301-4988-9605-A210326E890E}" dt="2021-11-03T05:43:25.318" v="407" actId="478"/>
          <ac:spMkLst>
            <pc:docMk/>
            <pc:sldMk cId="3563399976" sldId="271"/>
            <ac:spMk id="8" creationId="{36139872-C4E7-4466-9E4C-36B941B4E93F}"/>
          </ac:spMkLst>
        </pc:spChg>
        <pc:spChg chg="add del mod">
          <ac:chgData name="Stewart Gale" userId="3647ddd2-6040-41ae-a96d-232c23482af8" providerId="ADAL" clId="{D6F517D8-D301-4988-9605-A210326E890E}" dt="2021-11-03T05:41:52.838" v="391" actId="478"/>
          <ac:spMkLst>
            <pc:docMk/>
            <pc:sldMk cId="3563399976" sldId="271"/>
            <ac:spMk id="9" creationId="{C1721845-BA22-4C67-9923-DED1C773E6E3}"/>
          </ac:spMkLst>
        </pc:spChg>
        <pc:spChg chg="add mod">
          <ac:chgData name="Stewart Gale" userId="3647ddd2-6040-41ae-a96d-232c23482af8" providerId="ADAL" clId="{D6F517D8-D301-4988-9605-A210326E890E}" dt="2021-11-03T05:48:17.192" v="570" actId="20577"/>
          <ac:spMkLst>
            <pc:docMk/>
            <pc:sldMk cId="3563399976" sldId="271"/>
            <ac:spMk id="11" creationId="{EAF8D5D2-507A-49B0-901A-9C83CEB1BA71}"/>
          </ac:spMkLst>
        </pc:spChg>
        <pc:grpChg chg="add del mod">
          <ac:chgData name="Stewart Gale" userId="3647ddd2-6040-41ae-a96d-232c23482af8" providerId="ADAL" clId="{D6F517D8-D301-4988-9605-A210326E890E}" dt="2021-11-03T05:48:20.381" v="571" actId="478"/>
          <ac:grpSpMkLst>
            <pc:docMk/>
            <pc:sldMk cId="3563399976" sldId="271"/>
            <ac:grpSpMk id="13" creationId="{7ED3CBFA-0A41-442A-B24B-D6AF706F9E0A}"/>
          </ac:grpSpMkLst>
        </pc:grpChg>
        <pc:picChg chg="add del mod">
          <ac:chgData name="Stewart Gale" userId="3647ddd2-6040-41ae-a96d-232c23482af8" providerId="ADAL" clId="{D6F517D8-D301-4988-9605-A210326E890E}" dt="2021-11-03T05:48:20.381" v="571" actId="478"/>
          <ac:picMkLst>
            <pc:docMk/>
            <pc:sldMk cId="3563399976" sldId="271"/>
            <ac:picMk id="6" creationId="{DD6C3BED-575F-4B94-80FB-8B3B2DC4F01A}"/>
          </ac:picMkLst>
        </pc:picChg>
        <pc:picChg chg="add del mod">
          <ac:chgData name="Stewart Gale" userId="3647ddd2-6040-41ae-a96d-232c23482af8" providerId="ADAL" clId="{D6F517D8-D301-4988-9605-A210326E890E}" dt="2021-11-03T05:41:11.425" v="380" actId="21"/>
          <ac:picMkLst>
            <pc:docMk/>
            <pc:sldMk cId="3563399976" sldId="271"/>
            <ac:picMk id="2050" creationId="{51F7BD78-BDF8-44D1-82AC-3961143946E3}"/>
          </ac:picMkLst>
        </pc:picChg>
        <pc:cxnChg chg="add mod">
          <ac:chgData name="Stewart Gale" userId="3647ddd2-6040-41ae-a96d-232c23482af8" providerId="ADAL" clId="{D6F517D8-D301-4988-9605-A210326E890E}" dt="2021-11-03T05:44:44.335" v="423" actId="164"/>
          <ac:cxnSpMkLst>
            <pc:docMk/>
            <pc:sldMk cId="3563399976" sldId="271"/>
            <ac:cxnSpMk id="12" creationId="{8885F877-3C46-4F32-9E41-43CD9E9BAF82}"/>
          </ac:cxnSpMkLst>
        </pc:cxnChg>
        <pc:cxnChg chg="add mod">
          <ac:chgData name="Stewart Gale" userId="3647ddd2-6040-41ae-a96d-232c23482af8" providerId="ADAL" clId="{D6F517D8-D301-4988-9605-A210326E890E}" dt="2021-11-03T05:44:44.335" v="423" actId="164"/>
          <ac:cxnSpMkLst>
            <pc:docMk/>
            <pc:sldMk cId="3563399976" sldId="271"/>
            <ac:cxnSpMk id="14" creationId="{566202A5-B843-4D2D-901E-D23F373DBD39}"/>
          </ac:cxnSpMkLst>
        </pc:cxnChg>
        <pc:cxnChg chg="add mod">
          <ac:chgData name="Stewart Gale" userId="3647ddd2-6040-41ae-a96d-232c23482af8" providerId="ADAL" clId="{D6F517D8-D301-4988-9605-A210326E890E}" dt="2021-11-03T05:44:44.335" v="423" actId="164"/>
          <ac:cxnSpMkLst>
            <pc:docMk/>
            <pc:sldMk cId="3563399976" sldId="271"/>
            <ac:cxnSpMk id="15" creationId="{E16C96E3-5BF8-4DA8-95D0-0638CAD43D88}"/>
          </ac:cxnSpMkLst>
        </pc:cxnChg>
      </pc:sldChg>
      <pc:sldChg chg="addSp modSp add del mod">
        <pc:chgData name="Stewart Gale" userId="3647ddd2-6040-41ae-a96d-232c23482af8" providerId="ADAL" clId="{D6F517D8-D301-4988-9605-A210326E890E}" dt="2024-05-28T05:11:48.733" v="1052" actId="47"/>
        <pc:sldMkLst>
          <pc:docMk/>
          <pc:sldMk cId="874014077" sldId="272"/>
        </pc:sldMkLst>
        <pc:spChg chg="add mod">
          <ac:chgData name="Stewart Gale" userId="3647ddd2-6040-41ae-a96d-232c23482af8" providerId="ADAL" clId="{D6F517D8-D301-4988-9605-A210326E890E}" dt="2022-10-27T07:05:35.656" v="926" actId="1076"/>
          <ac:spMkLst>
            <pc:docMk/>
            <pc:sldMk cId="874014077" sldId="272"/>
            <ac:spMk id="2" creationId="{EA373F74-6712-9D4C-AA39-D7D169DC3ED1}"/>
          </ac:spMkLst>
        </pc:spChg>
      </pc:sldChg>
      <pc:sldChg chg="modSp add del mod">
        <pc:chgData name="Stewart Gale" userId="3647ddd2-6040-41ae-a96d-232c23482af8" providerId="ADAL" clId="{D6F517D8-D301-4988-9605-A210326E890E}" dt="2024-05-28T06:42:06.262" v="1181" actId="47"/>
        <pc:sldMkLst>
          <pc:docMk/>
          <pc:sldMk cId="2880130621" sldId="272"/>
        </pc:sldMkLst>
        <pc:spChg chg="mod">
          <ac:chgData name="Stewart Gale" userId="3647ddd2-6040-41ae-a96d-232c23482af8" providerId="ADAL" clId="{D6F517D8-D301-4988-9605-A210326E890E}" dt="2024-05-28T06:36:41.369" v="1065" actId="1076"/>
          <ac:spMkLst>
            <pc:docMk/>
            <pc:sldMk cId="2880130621" sldId="272"/>
            <ac:spMk id="2" creationId="{C52C7AFA-F422-434E-9B9B-D1095AB70FE8}"/>
          </ac:spMkLst>
        </pc:spChg>
        <pc:spChg chg="mod">
          <ac:chgData name="Stewart Gale" userId="3647ddd2-6040-41ae-a96d-232c23482af8" providerId="ADAL" clId="{D6F517D8-D301-4988-9605-A210326E890E}" dt="2024-05-28T06:36:44.418" v="1066" actId="1076"/>
          <ac:spMkLst>
            <pc:docMk/>
            <pc:sldMk cId="2880130621" sldId="272"/>
            <ac:spMk id="5" creationId="{DABDDF13-42A5-4F26-8152-12D362A67378}"/>
          </ac:spMkLst>
        </pc:spChg>
        <pc:spChg chg="mod">
          <ac:chgData name="Stewart Gale" userId="3647ddd2-6040-41ae-a96d-232c23482af8" providerId="ADAL" clId="{D6F517D8-D301-4988-9605-A210326E890E}" dt="2024-05-28T06:36:50.035" v="1068" actId="1076"/>
          <ac:spMkLst>
            <pc:docMk/>
            <pc:sldMk cId="2880130621" sldId="272"/>
            <ac:spMk id="7" creationId="{5E3CB81F-8E37-407D-9AC3-32F84DE2D452}"/>
          </ac:spMkLst>
        </pc:spChg>
        <pc:spChg chg="mod">
          <ac:chgData name="Stewart Gale" userId="3647ddd2-6040-41ae-a96d-232c23482af8" providerId="ADAL" clId="{D6F517D8-D301-4988-9605-A210326E890E}" dt="2024-05-28T06:36:47.314" v="1067" actId="1076"/>
          <ac:spMkLst>
            <pc:docMk/>
            <pc:sldMk cId="2880130621" sldId="272"/>
            <ac:spMk id="8" creationId="{6155C316-3154-4B70-9800-E9BC639703F9}"/>
          </ac:spMkLst>
        </pc:spChg>
        <pc:picChg chg="mod">
          <ac:chgData name="Stewart Gale" userId="3647ddd2-6040-41ae-a96d-232c23482af8" providerId="ADAL" clId="{D6F517D8-D301-4988-9605-A210326E890E}" dt="2024-05-28T06:36:37.586" v="1064" actId="14100"/>
          <ac:picMkLst>
            <pc:docMk/>
            <pc:sldMk cId="2880130621" sldId="272"/>
            <ac:picMk id="4" creationId="{00000000-0000-0000-0000-000000000000}"/>
          </ac:picMkLst>
        </pc:picChg>
      </pc:sldChg>
      <pc:sldChg chg="addSp delSp modSp new mod">
        <pc:chgData name="Stewart Gale" userId="3647ddd2-6040-41ae-a96d-232c23482af8" providerId="ADAL" clId="{D6F517D8-D301-4988-9605-A210326E890E}" dt="2024-10-18T12:52:37.532" v="2116" actId="1076"/>
        <pc:sldMkLst>
          <pc:docMk/>
          <pc:sldMk cId="260872182" sldId="273"/>
        </pc:sldMkLst>
        <pc:spChg chg="del">
          <ac:chgData name="Stewart Gale" userId="3647ddd2-6040-41ae-a96d-232c23482af8" providerId="ADAL" clId="{D6F517D8-D301-4988-9605-A210326E890E}" dt="2024-05-28T06:37:32.449" v="1082" actId="478"/>
          <ac:spMkLst>
            <pc:docMk/>
            <pc:sldMk cId="260872182" sldId="273"/>
            <ac:spMk id="2" creationId="{6CBDEABF-5124-6F3F-80B1-51C96D8C2084}"/>
          </ac:spMkLst>
        </pc:spChg>
        <pc:spChg chg="del">
          <ac:chgData name="Stewart Gale" userId="3647ddd2-6040-41ae-a96d-232c23482af8" providerId="ADAL" clId="{D6F517D8-D301-4988-9605-A210326E890E}" dt="2024-05-28T06:37:32.449" v="1082" actId="478"/>
          <ac:spMkLst>
            <pc:docMk/>
            <pc:sldMk cId="260872182" sldId="273"/>
            <ac:spMk id="3" creationId="{8EBC51CA-C97A-025F-4488-A208C62B9CF9}"/>
          </ac:spMkLst>
        </pc:spChg>
        <pc:spChg chg="add mod">
          <ac:chgData name="Stewart Gale" userId="3647ddd2-6040-41ae-a96d-232c23482af8" providerId="ADAL" clId="{D6F517D8-D301-4988-9605-A210326E890E}" dt="2024-10-18T12:52:33.707" v="2115" actId="1076"/>
          <ac:spMkLst>
            <pc:docMk/>
            <pc:sldMk cId="260872182" sldId="273"/>
            <ac:spMk id="10" creationId="{CB2C3FC3-57E8-0524-5B7E-BEA7563AE66C}"/>
          </ac:spMkLst>
        </pc:spChg>
        <pc:spChg chg="add mod">
          <ac:chgData name="Stewart Gale" userId="3647ddd2-6040-41ae-a96d-232c23482af8" providerId="ADAL" clId="{D6F517D8-D301-4988-9605-A210326E890E}" dt="2024-10-18T12:52:37.532" v="2116" actId="1076"/>
          <ac:spMkLst>
            <pc:docMk/>
            <pc:sldMk cId="260872182" sldId="273"/>
            <ac:spMk id="12" creationId="{1FFA104D-8FDB-46C8-F0B3-5F2A1F0A0AF4}"/>
          </ac:spMkLst>
        </pc:spChg>
        <pc:picChg chg="add del mod modCrop">
          <ac:chgData name="Stewart Gale" userId="3647ddd2-6040-41ae-a96d-232c23482af8" providerId="ADAL" clId="{D6F517D8-D301-4988-9605-A210326E890E}" dt="2024-05-28T06:39:08.986" v="1098" actId="478"/>
          <ac:picMkLst>
            <pc:docMk/>
            <pc:sldMk cId="260872182" sldId="273"/>
            <ac:picMk id="5" creationId="{0030224D-1C4C-9886-8770-2F050A2E3746}"/>
          </ac:picMkLst>
        </pc:picChg>
        <pc:picChg chg="add del mod">
          <ac:chgData name="Stewart Gale" userId="3647ddd2-6040-41ae-a96d-232c23482af8" providerId="ADAL" clId="{D6F517D8-D301-4988-9605-A210326E890E}" dt="2024-05-28T06:40:03.917" v="1121" actId="478"/>
          <ac:picMkLst>
            <pc:docMk/>
            <pc:sldMk cId="260872182" sldId="273"/>
            <ac:picMk id="6" creationId="{8D6A53A0-A560-E882-8C77-39E117388B13}"/>
          </ac:picMkLst>
        </pc:picChg>
        <pc:picChg chg="add del mod">
          <ac:chgData name="Stewart Gale" userId="3647ddd2-6040-41ae-a96d-232c23482af8" providerId="ADAL" clId="{D6F517D8-D301-4988-9605-A210326E890E}" dt="2024-05-28T06:40:03.917" v="1121" actId="478"/>
          <ac:picMkLst>
            <pc:docMk/>
            <pc:sldMk cId="260872182" sldId="273"/>
            <ac:picMk id="7" creationId="{D039F334-9ADE-19D3-E863-D2AC814B155E}"/>
          </ac:picMkLst>
        </pc:picChg>
        <pc:picChg chg="add mod">
          <ac:chgData name="Stewart Gale" userId="3647ddd2-6040-41ae-a96d-232c23482af8" providerId="ADAL" clId="{D6F517D8-D301-4988-9605-A210326E890E}" dt="2024-05-28T06:41:10.767" v="1170" actId="14100"/>
          <ac:picMkLst>
            <pc:docMk/>
            <pc:sldMk cId="260872182" sldId="273"/>
            <ac:picMk id="8" creationId="{CD3297B0-D27E-244D-A539-19E22474C594}"/>
          </ac:picMkLst>
        </pc:picChg>
      </pc:sldChg>
      <pc:sldChg chg="addSp modSp add mod modAnim">
        <pc:chgData name="Stewart Gale" userId="3647ddd2-6040-41ae-a96d-232c23482af8" providerId="ADAL" clId="{D6F517D8-D301-4988-9605-A210326E890E}" dt="2024-05-28T06:44:56.925" v="1290"/>
        <pc:sldMkLst>
          <pc:docMk/>
          <pc:sldMk cId="3694140218" sldId="274"/>
        </pc:sldMkLst>
        <pc:spChg chg="add mod">
          <ac:chgData name="Stewart Gale" userId="3647ddd2-6040-41ae-a96d-232c23482af8" providerId="ADAL" clId="{D6F517D8-D301-4988-9605-A210326E890E}" dt="2024-05-28T06:43:02.566" v="1193" actId="1076"/>
          <ac:spMkLst>
            <pc:docMk/>
            <pc:sldMk cId="3694140218" sldId="274"/>
            <ac:spMk id="2" creationId="{FED174D6-33ED-B6BB-0663-3B2F9E3E1E55}"/>
          </ac:spMkLst>
        </pc:spChg>
        <pc:spChg chg="add mod">
          <ac:chgData name="Stewart Gale" userId="3647ddd2-6040-41ae-a96d-232c23482af8" providerId="ADAL" clId="{D6F517D8-D301-4988-9605-A210326E890E}" dt="2024-05-28T06:43:02.566" v="1193" actId="1076"/>
          <ac:spMkLst>
            <pc:docMk/>
            <pc:sldMk cId="3694140218" sldId="274"/>
            <ac:spMk id="3" creationId="{EA12BABD-9C58-5C7E-B85C-6245FA1EA2E0}"/>
          </ac:spMkLst>
        </pc:spChg>
        <pc:spChg chg="add mod">
          <ac:chgData name="Stewart Gale" userId="3647ddd2-6040-41ae-a96d-232c23482af8" providerId="ADAL" clId="{D6F517D8-D301-4988-9605-A210326E890E}" dt="2024-05-28T06:43:02.566" v="1193" actId="1076"/>
          <ac:spMkLst>
            <pc:docMk/>
            <pc:sldMk cId="3694140218" sldId="274"/>
            <ac:spMk id="4" creationId="{0E49336E-E984-0613-5386-725C399DFDF4}"/>
          </ac:spMkLst>
        </pc:spChg>
        <pc:spChg chg="add mod">
          <ac:chgData name="Stewart Gale" userId="3647ddd2-6040-41ae-a96d-232c23482af8" providerId="ADAL" clId="{D6F517D8-D301-4988-9605-A210326E890E}" dt="2024-05-28T06:43:02.566" v="1193" actId="1076"/>
          <ac:spMkLst>
            <pc:docMk/>
            <pc:sldMk cId="3694140218" sldId="274"/>
            <ac:spMk id="5" creationId="{526782C5-8247-4A65-43D3-CE5A2205FFBC}"/>
          </ac:spMkLst>
        </pc:spChg>
        <pc:spChg chg="add mod">
          <ac:chgData name="Stewart Gale" userId="3647ddd2-6040-41ae-a96d-232c23482af8" providerId="ADAL" clId="{D6F517D8-D301-4988-9605-A210326E890E}" dt="2024-05-28T06:43:02.566" v="1193" actId="1076"/>
          <ac:spMkLst>
            <pc:docMk/>
            <pc:sldMk cId="3694140218" sldId="274"/>
            <ac:spMk id="6" creationId="{77B3146F-B12C-EDB0-38C4-1B1126C0AD91}"/>
          </ac:spMkLst>
        </pc:spChg>
        <pc:spChg chg="add mod">
          <ac:chgData name="Stewart Gale" userId="3647ddd2-6040-41ae-a96d-232c23482af8" providerId="ADAL" clId="{D6F517D8-D301-4988-9605-A210326E890E}" dt="2024-05-28T06:43:02.566" v="1193" actId="1076"/>
          <ac:spMkLst>
            <pc:docMk/>
            <pc:sldMk cId="3694140218" sldId="274"/>
            <ac:spMk id="7" creationId="{3639FF43-5A06-BF4B-7BAD-BCBC5F02F3DD}"/>
          </ac:spMkLst>
        </pc:spChg>
        <pc:spChg chg="add mod">
          <ac:chgData name="Stewart Gale" userId="3647ddd2-6040-41ae-a96d-232c23482af8" providerId="ADAL" clId="{D6F517D8-D301-4988-9605-A210326E890E}" dt="2024-05-28T06:43:02.566" v="1193" actId="1076"/>
          <ac:spMkLst>
            <pc:docMk/>
            <pc:sldMk cId="3694140218" sldId="274"/>
            <ac:spMk id="9" creationId="{355B6C6D-95F5-2AA6-181F-50612C7D5A73}"/>
          </ac:spMkLst>
        </pc:spChg>
        <pc:spChg chg="mod">
          <ac:chgData name="Stewart Gale" userId="3647ddd2-6040-41ae-a96d-232c23482af8" providerId="ADAL" clId="{D6F517D8-D301-4988-9605-A210326E890E}" dt="2024-05-28T06:44:38.702" v="1283" actId="1076"/>
          <ac:spMkLst>
            <pc:docMk/>
            <pc:sldMk cId="3694140218" sldId="274"/>
            <ac:spMk id="10" creationId="{CB2C3FC3-57E8-0524-5B7E-BEA7563AE66C}"/>
          </ac:spMkLst>
        </pc:spChg>
        <pc:spChg chg="add mod">
          <ac:chgData name="Stewart Gale" userId="3647ddd2-6040-41ae-a96d-232c23482af8" providerId="ADAL" clId="{D6F517D8-D301-4988-9605-A210326E890E}" dt="2024-05-28T06:43:02.566" v="1193" actId="1076"/>
          <ac:spMkLst>
            <pc:docMk/>
            <pc:sldMk cId="3694140218" sldId="274"/>
            <ac:spMk id="11" creationId="{DE13E3E6-157F-7814-4C8A-2DAA8C98B727}"/>
          </ac:spMkLst>
        </pc:spChg>
        <pc:spChg chg="mod">
          <ac:chgData name="Stewart Gale" userId="3647ddd2-6040-41ae-a96d-232c23482af8" providerId="ADAL" clId="{D6F517D8-D301-4988-9605-A210326E890E}" dt="2024-05-28T06:44:35.446" v="1282" actId="1076"/>
          <ac:spMkLst>
            <pc:docMk/>
            <pc:sldMk cId="3694140218" sldId="274"/>
            <ac:spMk id="12" creationId="{1FFA104D-8FDB-46C8-F0B3-5F2A1F0A0AF4}"/>
          </ac:spMkLst>
        </pc:spChg>
        <pc:spChg chg="add mod">
          <ac:chgData name="Stewart Gale" userId="3647ddd2-6040-41ae-a96d-232c23482af8" providerId="ADAL" clId="{D6F517D8-D301-4988-9605-A210326E890E}" dt="2024-05-28T06:43:02.566" v="1193" actId="1076"/>
          <ac:spMkLst>
            <pc:docMk/>
            <pc:sldMk cId="3694140218" sldId="274"/>
            <ac:spMk id="13" creationId="{1AFE7490-0075-6B3F-DF03-7ECCE3BDDAF5}"/>
          </ac:spMkLst>
        </pc:spChg>
        <pc:spChg chg="add mod">
          <ac:chgData name="Stewart Gale" userId="3647ddd2-6040-41ae-a96d-232c23482af8" providerId="ADAL" clId="{D6F517D8-D301-4988-9605-A210326E890E}" dt="2024-05-28T06:42:34.600" v="1187" actId="1076"/>
          <ac:spMkLst>
            <pc:docMk/>
            <pc:sldMk cId="3694140218" sldId="274"/>
            <ac:spMk id="14" creationId="{58266301-8ABF-369A-4C73-922DFD183838}"/>
          </ac:spMkLst>
        </pc:spChg>
        <pc:spChg chg="add mod">
          <ac:chgData name="Stewart Gale" userId="3647ddd2-6040-41ae-a96d-232c23482af8" providerId="ADAL" clId="{D6F517D8-D301-4988-9605-A210326E890E}" dt="2024-05-28T06:42:40.097" v="1188" actId="1076"/>
          <ac:spMkLst>
            <pc:docMk/>
            <pc:sldMk cId="3694140218" sldId="274"/>
            <ac:spMk id="15" creationId="{93DAC5D8-79F0-160D-D80C-D2FBF118A3C8}"/>
          </ac:spMkLst>
        </pc:spChg>
        <pc:spChg chg="add mod">
          <ac:chgData name="Stewart Gale" userId="3647ddd2-6040-41ae-a96d-232c23482af8" providerId="ADAL" clId="{D6F517D8-D301-4988-9605-A210326E890E}" dt="2024-05-28T06:42:45.178" v="1190" actId="14100"/>
          <ac:spMkLst>
            <pc:docMk/>
            <pc:sldMk cId="3694140218" sldId="274"/>
            <ac:spMk id="16" creationId="{4D2BA1C5-5EC8-DE39-0EE5-1200FB6868B3}"/>
          </ac:spMkLst>
        </pc:spChg>
        <pc:spChg chg="add mod">
          <ac:chgData name="Stewart Gale" userId="3647ddd2-6040-41ae-a96d-232c23482af8" providerId="ADAL" clId="{D6F517D8-D301-4988-9605-A210326E890E}" dt="2024-05-28T06:44:52.977" v="1289" actId="113"/>
          <ac:spMkLst>
            <pc:docMk/>
            <pc:sldMk cId="3694140218" sldId="274"/>
            <ac:spMk id="17" creationId="{12A3DAFC-FDF0-A772-E521-EC5B1B3DD6FE}"/>
          </ac:spMkLst>
        </pc:spChg>
      </pc:sldChg>
      <pc:sldChg chg="addSp delSp modSp add mod ord modAnim">
        <pc:chgData name="Stewart Gale" userId="3647ddd2-6040-41ae-a96d-232c23482af8" providerId="ADAL" clId="{D6F517D8-D301-4988-9605-A210326E890E}" dt="2024-10-18T12:26:31.889" v="1462" actId="255"/>
        <pc:sldMkLst>
          <pc:docMk/>
          <pc:sldMk cId="1039486829" sldId="275"/>
        </pc:sldMkLst>
        <pc:spChg chg="add del mod">
          <ac:chgData name="Stewart Gale" userId="3647ddd2-6040-41ae-a96d-232c23482af8" providerId="ADAL" clId="{D6F517D8-D301-4988-9605-A210326E890E}" dt="2024-10-18T12:18:16.237" v="1329" actId="478"/>
          <ac:spMkLst>
            <pc:docMk/>
            <pc:sldMk cId="1039486829" sldId="275"/>
            <ac:spMk id="2" creationId="{71D30311-C520-7EFE-BA33-D8370A56A368}"/>
          </ac:spMkLst>
        </pc:spChg>
        <pc:spChg chg="mod">
          <ac:chgData name="Stewart Gale" userId="3647ddd2-6040-41ae-a96d-232c23482af8" providerId="ADAL" clId="{D6F517D8-D301-4988-9605-A210326E890E}" dt="2024-10-18T12:23:34.353" v="1408" actId="1076"/>
          <ac:spMkLst>
            <pc:docMk/>
            <pc:sldMk cId="1039486829" sldId="275"/>
            <ac:spMk id="5" creationId="{70266EEF-C319-F168-F3FE-08FE84E3E8F0}"/>
          </ac:spMkLst>
        </pc:spChg>
        <pc:spChg chg="add del">
          <ac:chgData name="Stewart Gale" userId="3647ddd2-6040-41ae-a96d-232c23482af8" providerId="ADAL" clId="{D6F517D8-D301-4988-9605-A210326E890E}" dt="2024-10-18T12:18:07.128" v="1328" actId="11529"/>
          <ac:spMkLst>
            <pc:docMk/>
            <pc:sldMk cId="1039486829" sldId="275"/>
            <ac:spMk id="6" creationId="{BCD0126F-180D-68E8-B7D8-5C723D91185A}"/>
          </ac:spMkLst>
        </pc:spChg>
        <pc:spChg chg="add del mod">
          <ac:chgData name="Stewart Gale" userId="3647ddd2-6040-41ae-a96d-232c23482af8" providerId="ADAL" clId="{D6F517D8-D301-4988-9605-A210326E890E}" dt="2024-10-18T12:20:04.836" v="1353" actId="478"/>
          <ac:spMkLst>
            <pc:docMk/>
            <pc:sldMk cId="1039486829" sldId="275"/>
            <ac:spMk id="8" creationId="{ABEAB49A-F0C7-E7F3-BE8D-878CA2851A3F}"/>
          </ac:spMkLst>
        </pc:spChg>
        <pc:spChg chg="add del mod">
          <ac:chgData name="Stewart Gale" userId="3647ddd2-6040-41ae-a96d-232c23482af8" providerId="ADAL" clId="{D6F517D8-D301-4988-9605-A210326E890E}" dt="2024-10-18T12:20:04.836" v="1353" actId="478"/>
          <ac:spMkLst>
            <pc:docMk/>
            <pc:sldMk cId="1039486829" sldId="275"/>
            <ac:spMk id="9" creationId="{B0ED29C2-7071-695E-8210-D5AEECBA1221}"/>
          </ac:spMkLst>
        </pc:spChg>
        <pc:spChg chg="add del mod">
          <ac:chgData name="Stewart Gale" userId="3647ddd2-6040-41ae-a96d-232c23482af8" providerId="ADAL" clId="{D6F517D8-D301-4988-9605-A210326E890E}" dt="2024-10-18T12:20:04.836" v="1353" actId="478"/>
          <ac:spMkLst>
            <pc:docMk/>
            <pc:sldMk cId="1039486829" sldId="275"/>
            <ac:spMk id="10" creationId="{978068FD-E964-1F2F-3938-EAF1095C48FF}"/>
          </ac:spMkLst>
        </pc:spChg>
        <pc:spChg chg="add mod">
          <ac:chgData name="Stewart Gale" userId="3647ddd2-6040-41ae-a96d-232c23482af8" providerId="ADAL" clId="{D6F517D8-D301-4988-9605-A210326E890E}" dt="2024-10-18T12:20:08.288" v="1354"/>
          <ac:spMkLst>
            <pc:docMk/>
            <pc:sldMk cId="1039486829" sldId="275"/>
            <ac:spMk id="13" creationId="{FF569851-8702-9E09-0B6E-F02D416AF5B5}"/>
          </ac:spMkLst>
        </pc:spChg>
        <pc:spChg chg="add mod">
          <ac:chgData name="Stewart Gale" userId="3647ddd2-6040-41ae-a96d-232c23482af8" providerId="ADAL" clId="{D6F517D8-D301-4988-9605-A210326E890E}" dt="2024-10-18T12:20:08.288" v="1354"/>
          <ac:spMkLst>
            <pc:docMk/>
            <pc:sldMk cId="1039486829" sldId="275"/>
            <ac:spMk id="14" creationId="{CB322DD8-CA25-5A36-DB2D-F53F6AB8DB56}"/>
          </ac:spMkLst>
        </pc:spChg>
        <pc:spChg chg="add mod">
          <ac:chgData name="Stewart Gale" userId="3647ddd2-6040-41ae-a96d-232c23482af8" providerId="ADAL" clId="{D6F517D8-D301-4988-9605-A210326E890E}" dt="2024-10-18T12:20:08.288" v="1354"/>
          <ac:spMkLst>
            <pc:docMk/>
            <pc:sldMk cId="1039486829" sldId="275"/>
            <ac:spMk id="15" creationId="{350ED774-E078-9803-E36E-0F0BA662D8F4}"/>
          </ac:spMkLst>
        </pc:spChg>
        <pc:spChg chg="add mod">
          <ac:chgData name="Stewart Gale" userId="3647ddd2-6040-41ae-a96d-232c23482af8" providerId="ADAL" clId="{D6F517D8-D301-4988-9605-A210326E890E}" dt="2024-10-18T12:22:25.238" v="1380" actId="1076"/>
          <ac:spMkLst>
            <pc:docMk/>
            <pc:sldMk cId="1039486829" sldId="275"/>
            <ac:spMk id="20" creationId="{E3C72FD1-3912-5405-A3B0-6A26600C8A5A}"/>
          </ac:spMkLst>
        </pc:spChg>
        <pc:spChg chg="add mod">
          <ac:chgData name="Stewart Gale" userId="3647ddd2-6040-41ae-a96d-232c23482af8" providerId="ADAL" clId="{D6F517D8-D301-4988-9605-A210326E890E}" dt="2024-10-18T12:22:35.751" v="1383" actId="20577"/>
          <ac:spMkLst>
            <pc:docMk/>
            <pc:sldMk cId="1039486829" sldId="275"/>
            <ac:spMk id="21" creationId="{D786CAB4-CF76-90D9-31BF-090FB0ED28DA}"/>
          </ac:spMkLst>
        </pc:spChg>
        <pc:spChg chg="add mod">
          <ac:chgData name="Stewart Gale" userId="3647ddd2-6040-41ae-a96d-232c23482af8" providerId="ADAL" clId="{D6F517D8-D301-4988-9605-A210326E890E}" dt="2024-10-18T12:22:50.729" v="1387" actId="20577"/>
          <ac:spMkLst>
            <pc:docMk/>
            <pc:sldMk cId="1039486829" sldId="275"/>
            <ac:spMk id="22" creationId="{8D45A6D4-083C-AB67-4917-F2CD71B5AD7B}"/>
          </ac:spMkLst>
        </pc:spChg>
        <pc:spChg chg="add mod">
          <ac:chgData name="Stewart Gale" userId="3647ddd2-6040-41ae-a96d-232c23482af8" providerId="ADAL" clId="{D6F517D8-D301-4988-9605-A210326E890E}" dt="2024-10-18T12:23:17.650" v="1401"/>
          <ac:spMkLst>
            <pc:docMk/>
            <pc:sldMk cId="1039486829" sldId="275"/>
            <ac:spMk id="23" creationId="{E89C6311-8F8F-B2F4-2E94-062D8CE5BC8F}"/>
          </ac:spMkLst>
        </pc:spChg>
        <pc:spChg chg="add mod">
          <ac:chgData name="Stewart Gale" userId="3647ddd2-6040-41ae-a96d-232c23482af8" providerId="ADAL" clId="{D6F517D8-D301-4988-9605-A210326E890E}" dt="2024-10-18T12:25:04.547" v="1452" actId="1036"/>
          <ac:spMkLst>
            <pc:docMk/>
            <pc:sldMk cId="1039486829" sldId="275"/>
            <ac:spMk id="24" creationId="{73205C71-8F73-F959-2CA9-9A20E89BC389}"/>
          </ac:spMkLst>
        </pc:spChg>
        <pc:spChg chg="add mod">
          <ac:chgData name="Stewart Gale" userId="3647ddd2-6040-41ae-a96d-232c23482af8" providerId="ADAL" clId="{D6F517D8-D301-4988-9605-A210326E890E}" dt="2024-10-18T12:24:51.979" v="1438" actId="14100"/>
          <ac:spMkLst>
            <pc:docMk/>
            <pc:sldMk cId="1039486829" sldId="275"/>
            <ac:spMk id="25" creationId="{517EBC11-E69E-34F6-BC32-786AA9B0B4FE}"/>
          </ac:spMkLst>
        </pc:spChg>
        <pc:spChg chg="mod">
          <ac:chgData name="Stewart Gale" userId="3647ddd2-6040-41ae-a96d-232c23482af8" providerId="ADAL" clId="{D6F517D8-D301-4988-9605-A210326E890E}" dt="2024-10-18T12:26:31.889" v="1462" actId="255"/>
          <ac:spMkLst>
            <pc:docMk/>
            <pc:sldMk cId="1039486829" sldId="275"/>
            <ac:spMk id="37" creationId="{251E3CDE-A806-C596-391B-FFD0BE7E62C4}"/>
          </ac:spMkLst>
        </pc:spChg>
        <pc:picChg chg="add del mod">
          <ac:chgData name="Stewart Gale" userId="3647ddd2-6040-41ae-a96d-232c23482af8" providerId="ADAL" clId="{D6F517D8-D301-4988-9605-A210326E890E}" dt="2024-10-18T12:18:16.237" v="1329" actId="478"/>
          <ac:picMkLst>
            <pc:docMk/>
            <pc:sldMk cId="1039486829" sldId="275"/>
            <ac:picMk id="3" creationId="{00AFD6E5-D2A6-5D78-6734-AFB57D751AA7}"/>
          </ac:picMkLst>
        </pc:picChg>
        <pc:picChg chg="add mod">
          <ac:chgData name="Stewart Gale" userId="3647ddd2-6040-41ae-a96d-232c23482af8" providerId="ADAL" clId="{D6F517D8-D301-4988-9605-A210326E890E}" dt="2024-10-18T12:18:01.283" v="1325" actId="1076"/>
          <ac:picMkLst>
            <pc:docMk/>
            <pc:sldMk cId="1039486829" sldId="275"/>
            <ac:picMk id="4" creationId="{B60D7486-A9DE-FD3B-5394-E4C3A7A6BDC9}"/>
          </ac:picMkLst>
        </pc:picChg>
        <pc:picChg chg="add del mod modCrop">
          <ac:chgData name="Stewart Gale" userId="3647ddd2-6040-41ae-a96d-232c23482af8" providerId="ADAL" clId="{D6F517D8-D301-4988-9605-A210326E890E}" dt="2024-10-18T12:20:04.836" v="1353" actId="478"/>
          <ac:picMkLst>
            <pc:docMk/>
            <pc:sldMk cId="1039486829" sldId="275"/>
            <ac:picMk id="7" creationId="{C8C5A18C-C45E-B1C5-9593-986FFFF44E15}"/>
          </ac:picMkLst>
        </pc:picChg>
        <pc:picChg chg="add mod">
          <ac:chgData name="Stewart Gale" userId="3647ddd2-6040-41ae-a96d-232c23482af8" providerId="ADAL" clId="{D6F517D8-D301-4988-9605-A210326E890E}" dt="2024-10-18T12:19:57.776" v="1351" actId="1076"/>
          <ac:picMkLst>
            <pc:docMk/>
            <pc:sldMk cId="1039486829" sldId="275"/>
            <ac:picMk id="11" creationId="{75B56729-2D67-C2C6-DFA9-9D3058768474}"/>
          </ac:picMkLst>
        </pc:picChg>
        <pc:picChg chg="add mod">
          <ac:chgData name="Stewart Gale" userId="3647ddd2-6040-41ae-a96d-232c23482af8" providerId="ADAL" clId="{D6F517D8-D301-4988-9605-A210326E890E}" dt="2024-10-18T12:20:08.288" v="1354"/>
          <ac:picMkLst>
            <pc:docMk/>
            <pc:sldMk cId="1039486829" sldId="275"/>
            <ac:picMk id="12" creationId="{7EAA3136-798B-A263-9453-F0A248E15E53}"/>
          </ac:picMkLst>
        </pc:picChg>
        <pc:picChg chg="add del mod modCrop">
          <ac:chgData name="Stewart Gale" userId="3647ddd2-6040-41ae-a96d-232c23482af8" providerId="ADAL" clId="{D6F517D8-D301-4988-9605-A210326E890E}" dt="2024-10-18T12:21:21.421" v="1363" actId="478"/>
          <ac:picMkLst>
            <pc:docMk/>
            <pc:sldMk cId="1039486829" sldId="275"/>
            <ac:picMk id="16" creationId="{6888BF04-97A9-C523-843A-43B196A39D3E}"/>
          </ac:picMkLst>
        </pc:picChg>
        <pc:picChg chg="add mod">
          <ac:chgData name="Stewart Gale" userId="3647ddd2-6040-41ae-a96d-232c23482af8" providerId="ADAL" clId="{D6F517D8-D301-4988-9605-A210326E890E}" dt="2024-10-18T12:21:59.246" v="1366" actId="1076"/>
          <ac:picMkLst>
            <pc:docMk/>
            <pc:sldMk cId="1039486829" sldId="275"/>
            <ac:picMk id="19" creationId="{E51B3BBB-1D5D-E576-5995-2E20D647E8C2}"/>
          </ac:picMkLst>
        </pc:picChg>
        <pc:cxnChg chg="add del mod">
          <ac:chgData name="Stewart Gale" userId="3647ddd2-6040-41ae-a96d-232c23482af8" providerId="ADAL" clId="{D6F517D8-D301-4988-9605-A210326E890E}" dt="2024-10-18T12:21:22.934" v="1364" actId="478"/>
          <ac:cxnSpMkLst>
            <pc:docMk/>
            <pc:sldMk cId="1039486829" sldId="275"/>
            <ac:cxnSpMk id="18" creationId="{13FBBBAB-7D3D-233E-F838-0F0F8161C251}"/>
          </ac:cxnSpMkLst>
        </pc:cxnChg>
      </pc:sldChg>
      <pc:sldChg chg="addSp delSp modSp add mod modAnim">
        <pc:chgData name="Stewart Gale" userId="3647ddd2-6040-41ae-a96d-232c23482af8" providerId="ADAL" clId="{D6F517D8-D301-4988-9605-A210326E890E}" dt="2024-10-18T12:33:15.345" v="1661" actId="1076"/>
        <pc:sldMkLst>
          <pc:docMk/>
          <pc:sldMk cId="2695598528" sldId="276"/>
        </pc:sldMkLst>
        <pc:spChg chg="add mod">
          <ac:chgData name="Stewart Gale" userId="3647ddd2-6040-41ae-a96d-232c23482af8" providerId="ADAL" clId="{D6F517D8-D301-4988-9605-A210326E890E}" dt="2024-10-18T12:33:00.264" v="1640" actId="207"/>
          <ac:spMkLst>
            <pc:docMk/>
            <pc:sldMk cId="2695598528" sldId="276"/>
            <ac:spMk id="2" creationId="{C216F5B3-B79C-E474-BA9B-7A33D6156C8E}"/>
          </ac:spMkLst>
        </pc:spChg>
        <pc:spChg chg="add del mod">
          <ac:chgData name="Stewart Gale" userId="3647ddd2-6040-41ae-a96d-232c23482af8" providerId="ADAL" clId="{D6F517D8-D301-4988-9605-A210326E890E}" dt="2024-10-18T12:27:40.300" v="1478" actId="478"/>
          <ac:spMkLst>
            <pc:docMk/>
            <pc:sldMk cId="2695598528" sldId="276"/>
            <ac:spMk id="3" creationId="{A8CA7E25-6BA0-05DB-959E-9D35895E0B69}"/>
          </ac:spMkLst>
        </pc:spChg>
        <pc:spChg chg="add del mod">
          <ac:chgData name="Stewart Gale" userId="3647ddd2-6040-41ae-a96d-232c23482af8" providerId="ADAL" clId="{D6F517D8-D301-4988-9605-A210326E890E}" dt="2024-10-18T12:27:40.300" v="1478" actId="478"/>
          <ac:spMkLst>
            <pc:docMk/>
            <pc:sldMk cId="2695598528" sldId="276"/>
            <ac:spMk id="4" creationId="{6C35B9C8-6FFB-5C27-D2B9-CD386434CB8F}"/>
          </ac:spMkLst>
        </pc:spChg>
        <pc:spChg chg="add del mod">
          <ac:chgData name="Stewart Gale" userId="3647ddd2-6040-41ae-a96d-232c23482af8" providerId="ADAL" clId="{D6F517D8-D301-4988-9605-A210326E890E}" dt="2024-10-18T12:29:23.592" v="1502" actId="21"/>
          <ac:spMkLst>
            <pc:docMk/>
            <pc:sldMk cId="2695598528" sldId="276"/>
            <ac:spMk id="6" creationId="{0E089808-D5E7-59F5-BA94-99732408B42A}"/>
          </ac:spMkLst>
        </pc:spChg>
        <pc:spChg chg="add del mod">
          <ac:chgData name="Stewart Gale" userId="3647ddd2-6040-41ae-a96d-232c23482af8" providerId="ADAL" clId="{D6F517D8-D301-4988-9605-A210326E890E}" dt="2024-10-18T12:29:23.592" v="1502" actId="21"/>
          <ac:spMkLst>
            <pc:docMk/>
            <pc:sldMk cId="2695598528" sldId="276"/>
            <ac:spMk id="7" creationId="{B0CDCA61-7BA1-F3E0-59E4-9AF43DA83348}"/>
          </ac:spMkLst>
        </pc:spChg>
        <pc:spChg chg="add mod">
          <ac:chgData name="Stewart Gale" userId="3647ddd2-6040-41ae-a96d-232c23482af8" providerId="ADAL" clId="{D6F517D8-D301-4988-9605-A210326E890E}" dt="2024-10-18T12:33:15.345" v="1661" actId="1076"/>
          <ac:spMkLst>
            <pc:docMk/>
            <pc:sldMk cId="2695598528" sldId="276"/>
            <ac:spMk id="11" creationId="{0E089808-D5E7-59F5-BA94-99732408B42A}"/>
          </ac:spMkLst>
        </pc:spChg>
        <pc:spChg chg="add mod">
          <ac:chgData name="Stewart Gale" userId="3647ddd2-6040-41ae-a96d-232c23482af8" providerId="ADAL" clId="{D6F517D8-D301-4988-9605-A210326E890E}" dt="2024-10-18T12:33:15.345" v="1661" actId="1076"/>
          <ac:spMkLst>
            <pc:docMk/>
            <pc:sldMk cId="2695598528" sldId="276"/>
            <ac:spMk id="12" creationId="{B0CDCA61-7BA1-F3E0-59E4-9AF43DA83348}"/>
          </ac:spMkLst>
        </pc:spChg>
        <pc:spChg chg="add mod">
          <ac:chgData name="Stewart Gale" userId="3647ddd2-6040-41ae-a96d-232c23482af8" providerId="ADAL" clId="{D6F517D8-D301-4988-9605-A210326E890E}" dt="2024-10-18T12:33:08.983" v="1660" actId="1036"/>
          <ac:spMkLst>
            <pc:docMk/>
            <pc:sldMk cId="2695598528" sldId="276"/>
            <ac:spMk id="13" creationId="{EC00AA6D-329C-EF66-A9F5-A45EF8862F33}"/>
          </ac:spMkLst>
        </pc:spChg>
        <pc:spChg chg="add mod">
          <ac:chgData name="Stewart Gale" userId="3647ddd2-6040-41ae-a96d-232c23482af8" providerId="ADAL" clId="{D6F517D8-D301-4988-9605-A210326E890E}" dt="2024-10-18T12:33:08.983" v="1660" actId="1036"/>
          <ac:spMkLst>
            <pc:docMk/>
            <pc:sldMk cId="2695598528" sldId="276"/>
            <ac:spMk id="14" creationId="{6F9B148B-E61A-5E02-D148-8EA92610EFD7}"/>
          </ac:spMkLst>
        </pc:spChg>
        <pc:spChg chg="del">
          <ac:chgData name="Stewart Gale" userId="3647ddd2-6040-41ae-a96d-232c23482af8" providerId="ADAL" clId="{D6F517D8-D301-4988-9605-A210326E890E}" dt="2024-10-18T12:26:38.130" v="1463" actId="478"/>
          <ac:spMkLst>
            <pc:docMk/>
            <pc:sldMk cId="2695598528" sldId="276"/>
            <ac:spMk id="17" creationId="{430D6614-EF20-27F3-ECB3-0772163E74DC}"/>
          </ac:spMkLst>
        </pc:spChg>
        <pc:spChg chg="mod">
          <ac:chgData name="Stewart Gale" userId="3647ddd2-6040-41ae-a96d-232c23482af8" providerId="ADAL" clId="{D6F517D8-D301-4988-9605-A210326E890E}" dt="2024-10-18T12:33:08.983" v="1660" actId="1036"/>
          <ac:spMkLst>
            <pc:docMk/>
            <pc:sldMk cId="2695598528" sldId="276"/>
            <ac:spMk id="18" creationId="{BF199E35-D293-CBAA-F4F6-9A2D5A3C7189}"/>
          </ac:spMkLst>
        </pc:spChg>
        <pc:spChg chg="del">
          <ac:chgData name="Stewart Gale" userId="3647ddd2-6040-41ae-a96d-232c23482af8" providerId="ADAL" clId="{D6F517D8-D301-4988-9605-A210326E890E}" dt="2024-10-18T12:27:40.300" v="1478" actId="478"/>
          <ac:spMkLst>
            <pc:docMk/>
            <pc:sldMk cId="2695598528" sldId="276"/>
            <ac:spMk id="40" creationId="{7DEE5826-9B39-3798-4F62-E20E78D9855A}"/>
          </ac:spMkLst>
        </pc:spChg>
        <pc:spChg chg="del">
          <ac:chgData name="Stewart Gale" userId="3647ddd2-6040-41ae-a96d-232c23482af8" providerId="ADAL" clId="{D6F517D8-D301-4988-9605-A210326E890E}" dt="2024-10-18T12:27:40.300" v="1478" actId="478"/>
          <ac:spMkLst>
            <pc:docMk/>
            <pc:sldMk cId="2695598528" sldId="276"/>
            <ac:spMk id="41" creationId="{EB3BC46C-3AF4-23DF-621C-764BCED2B779}"/>
          </ac:spMkLst>
        </pc:spChg>
        <pc:spChg chg="del">
          <ac:chgData name="Stewart Gale" userId="3647ddd2-6040-41ae-a96d-232c23482af8" providerId="ADAL" clId="{D6F517D8-D301-4988-9605-A210326E890E}" dt="2024-10-18T12:27:40.300" v="1478" actId="478"/>
          <ac:spMkLst>
            <pc:docMk/>
            <pc:sldMk cId="2695598528" sldId="276"/>
            <ac:spMk id="42" creationId="{E0CFC1EF-E373-3F60-BC45-F0232E173D44}"/>
          </ac:spMkLst>
        </pc:spChg>
        <pc:spChg chg="del">
          <ac:chgData name="Stewart Gale" userId="3647ddd2-6040-41ae-a96d-232c23482af8" providerId="ADAL" clId="{D6F517D8-D301-4988-9605-A210326E890E}" dt="2024-10-18T12:27:40.300" v="1478" actId="478"/>
          <ac:spMkLst>
            <pc:docMk/>
            <pc:sldMk cId="2695598528" sldId="276"/>
            <ac:spMk id="43" creationId="{34A825E5-BA61-4C3A-6565-4E4FAD67F94C}"/>
          </ac:spMkLst>
        </pc:spChg>
        <pc:grpChg chg="add mod">
          <ac:chgData name="Stewart Gale" userId="3647ddd2-6040-41ae-a96d-232c23482af8" providerId="ADAL" clId="{D6F517D8-D301-4988-9605-A210326E890E}" dt="2024-10-18T12:33:15.345" v="1661" actId="1076"/>
          <ac:grpSpMkLst>
            <pc:docMk/>
            <pc:sldMk cId="2695598528" sldId="276"/>
            <ac:grpSpMk id="10" creationId="{4DDA139B-5A6D-0D85-43DE-8382084EA510}"/>
          </ac:grpSpMkLst>
        </pc:grpChg>
        <pc:grpChg chg="del">
          <ac:chgData name="Stewart Gale" userId="3647ddd2-6040-41ae-a96d-232c23482af8" providerId="ADAL" clId="{D6F517D8-D301-4988-9605-A210326E890E}" dt="2024-10-18T12:27:40.300" v="1478" actId="478"/>
          <ac:grpSpMkLst>
            <pc:docMk/>
            <pc:sldMk cId="2695598528" sldId="276"/>
            <ac:grpSpMk id="30" creationId="{8A0D8BDB-8599-0AA3-8C4A-140812B0AAFB}"/>
          </ac:grpSpMkLst>
        </pc:grpChg>
        <pc:picChg chg="add mod modCrop">
          <ac:chgData name="Stewart Gale" userId="3647ddd2-6040-41ae-a96d-232c23482af8" providerId="ADAL" clId="{D6F517D8-D301-4988-9605-A210326E890E}" dt="2024-10-18T12:29:09.996" v="1500" actId="164"/>
          <ac:picMkLst>
            <pc:docMk/>
            <pc:sldMk cId="2695598528" sldId="276"/>
            <ac:picMk id="5" creationId="{8A81D8DE-9476-5565-0440-9AC5AA78A734}"/>
          </ac:picMkLst>
        </pc:picChg>
        <pc:picChg chg="add mod modCrop">
          <ac:chgData name="Stewart Gale" userId="3647ddd2-6040-41ae-a96d-232c23482af8" providerId="ADAL" clId="{D6F517D8-D301-4988-9605-A210326E890E}" dt="2024-10-18T12:29:09.996" v="1500" actId="164"/>
          <ac:picMkLst>
            <pc:docMk/>
            <pc:sldMk cId="2695598528" sldId="276"/>
            <ac:picMk id="8" creationId="{BB952458-DD4D-DA9E-B623-E383B5C87959}"/>
          </ac:picMkLst>
        </pc:picChg>
        <pc:picChg chg="add mod">
          <ac:chgData name="Stewart Gale" userId="3647ddd2-6040-41ae-a96d-232c23482af8" providerId="ADAL" clId="{D6F517D8-D301-4988-9605-A210326E890E}" dt="2024-10-18T12:29:09.996" v="1500" actId="164"/>
          <ac:picMkLst>
            <pc:docMk/>
            <pc:sldMk cId="2695598528" sldId="276"/>
            <ac:picMk id="9" creationId="{2E37BDA3-2BF2-7894-F273-7AEF193DBADD}"/>
          </ac:picMkLst>
        </pc:picChg>
      </pc:sldChg>
      <pc:sldChg chg="addSp modSp add mod modAnim">
        <pc:chgData name="Stewart Gale" userId="3647ddd2-6040-41ae-a96d-232c23482af8" providerId="ADAL" clId="{D6F517D8-D301-4988-9605-A210326E890E}" dt="2024-10-18T12:40:52.138" v="1904" actId="1076"/>
        <pc:sldMkLst>
          <pc:docMk/>
          <pc:sldMk cId="4102268197" sldId="277"/>
        </pc:sldMkLst>
        <pc:spChg chg="add mod">
          <ac:chgData name="Stewart Gale" userId="3647ddd2-6040-41ae-a96d-232c23482af8" providerId="ADAL" clId="{D6F517D8-D301-4988-9605-A210326E890E}" dt="2024-10-18T12:40:52.138" v="1904" actId="1076"/>
          <ac:spMkLst>
            <pc:docMk/>
            <pc:sldMk cId="4102268197" sldId="277"/>
            <ac:spMk id="2" creationId="{5B99587C-A73E-F3C0-62EC-E923EED6AFAB}"/>
          </ac:spMkLst>
        </pc:spChg>
        <pc:spChg chg="mod">
          <ac:chgData name="Stewart Gale" userId="3647ddd2-6040-41ae-a96d-232c23482af8" providerId="ADAL" clId="{D6F517D8-D301-4988-9605-A210326E890E}" dt="2024-10-18T12:40:52.138" v="1904" actId="1076"/>
          <ac:spMkLst>
            <pc:docMk/>
            <pc:sldMk cId="4102268197" sldId="277"/>
            <ac:spMk id="5" creationId="{109ABF5F-DE2A-CFC8-CAF3-1226D3995917}"/>
          </ac:spMkLst>
        </pc:spChg>
        <pc:spChg chg="mod">
          <ac:chgData name="Stewart Gale" userId="3647ddd2-6040-41ae-a96d-232c23482af8" providerId="ADAL" clId="{D6F517D8-D301-4988-9605-A210326E890E}" dt="2024-10-18T12:35:35.931" v="1821" actId="1076"/>
          <ac:spMkLst>
            <pc:docMk/>
            <pc:sldMk cId="4102268197" sldId="277"/>
            <ac:spMk id="20" creationId="{4EFF38BE-6971-702E-B94C-955D7044289F}"/>
          </ac:spMkLst>
        </pc:spChg>
        <pc:spChg chg="mod">
          <ac:chgData name="Stewart Gale" userId="3647ddd2-6040-41ae-a96d-232c23482af8" providerId="ADAL" clId="{D6F517D8-D301-4988-9605-A210326E890E}" dt="2024-10-18T12:36:47.466" v="1842" actId="20577"/>
          <ac:spMkLst>
            <pc:docMk/>
            <pc:sldMk cId="4102268197" sldId="277"/>
            <ac:spMk id="21" creationId="{AEED2314-2B65-6F2A-6E46-ABC3BC377021}"/>
          </ac:spMkLst>
        </pc:spChg>
        <pc:spChg chg="mod">
          <ac:chgData name="Stewart Gale" userId="3647ddd2-6040-41ae-a96d-232c23482af8" providerId="ADAL" clId="{D6F517D8-D301-4988-9605-A210326E890E}" dt="2024-10-18T12:36:29.790" v="1840" actId="1076"/>
          <ac:spMkLst>
            <pc:docMk/>
            <pc:sldMk cId="4102268197" sldId="277"/>
            <ac:spMk id="22" creationId="{79E5EAE7-E4DF-E287-8F7D-91F6EF75B2F9}"/>
          </ac:spMkLst>
        </pc:spChg>
        <pc:spChg chg="mod">
          <ac:chgData name="Stewart Gale" userId="3647ddd2-6040-41ae-a96d-232c23482af8" providerId="ADAL" clId="{D6F517D8-D301-4988-9605-A210326E890E}" dt="2024-10-18T12:40:52.138" v="1904" actId="1076"/>
          <ac:spMkLst>
            <pc:docMk/>
            <pc:sldMk cId="4102268197" sldId="277"/>
            <ac:spMk id="24" creationId="{DE48F285-DA6D-9DA2-CA5F-858A60848850}"/>
          </ac:spMkLst>
        </pc:spChg>
        <pc:spChg chg="mod">
          <ac:chgData name="Stewart Gale" userId="3647ddd2-6040-41ae-a96d-232c23482af8" providerId="ADAL" clId="{D6F517D8-D301-4988-9605-A210326E890E}" dt="2024-10-18T12:40:52.138" v="1904" actId="1076"/>
          <ac:spMkLst>
            <pc:docMk/>
            <pc:sldMk cId="4102268197" sldId="277"/>
            <ac:spMk id="25" creationId="{BF6C86F2-23F1-DD12-EABB-55631ABA1DA3}"/>
          </ac:spMkLst>
        </pc:spChg>
        <pc:spChg chg="mod">
          <ac:chgData name="Stewart Gale" userId="3647ddd2-6040-41ae-a96d-232c23482af8" providerId="ADAL" clId="{D6F517D8-D301-4988-9605-A210326E890E}" dt="2024-10-18T12:35:56.669" v="1825" actId="255"/>
          <ac:spMkLst>
            <pc:docMk/>
            <pc:sldMk cId="4102268197" sldId="277"/>
            <ac:spMk id="37" creationId="{2B4736B2-45E0-F15F-E1B1-396010737B0C}"/>
          </ac:spMkLst>
        </pc:spChg>
        <pc:picChg chg="mod">
          <ac:chgData name="Stewart Gale" userId="3647ddd2-6040-41ae-a96d-232c23482af8" providerId="ADAL" clId="{D6F517D8-D301-4988-9605-A210326E890E}" dt="2024-10-18T12:36:25.809" v="1839" actId="1076"/>
          <ac:picMkLst>
            <pc:docMk/>
            <pc:sldMk cId="4102268197" sldId="277"/>
            <ac:picMk id="19" creationId="{C784BC2D-5C9B-9209-88F0-075DF381D823}"/>
          </ac:picMkLst>
        </pc:picChg>
      </pc:sldChg>
      <pc:sldChg chg="addSp delSp modSp mod modAnim">
        <pc:chgData name="Stewart Gale" userId="3647ddd2-6040-41ae-a96d-232c23482af8" providerId="ADAL" clId="{D6F517D8-D301-4988-9605-A210326E890E}" dt="2024-10-24T07:18:18.716" v="2125" actId="20577"/>
        <pc:sldMkLst>
          <pc:docMk/>
          <pc:sldMk cId="1651199511" sldId="278"/>
        </pc:sldMkLst>
        <pc:spChg chg="del">
          <ac:chgData name="Stewart Gale" userId="3647ddd2-6040-41ae-a96d-232c23482af8" providerId="ADAL" clId="{D6F517D8-D301-4988-9605-A210326E890E}" dt="2024-10-18T12:41:19.777" v="1905" actId="478"/>
          <ac:spMkLst>
            <pc:docMk/>
            <pc:sldMk cId="1651199511" sldId="278"/>
            <ac:spMk id="2" creationId="{8C0191B8-C0A8-1071-194F-78AABD447A50}"/>
          </ac:spMkLst>
        </pc:spChg>
        <pc:spChg chg="add mod">
          <ac:chgData name="Stewart Gale" userId="3647ddd2-6040-41ae-a96d-232c23482af8" providerId="ADAL" clId="{D6F517D8-D301-4988-9605-A210326E890E}" dt="2024-10-18T12:41:44.953" v="1914" actId="20577"/>
          <ac:spMkLst>
            <pc:docMk/>
            <pc:sldMk cId="1651199511" sldId="278"/>
            <ac:spMk id="3" creationId="{5CE014BF-703F-B53A-565A-8848534F765D}"/>
          </ac:spMkLst>
        </pc:spChg>
        <pc:spChg chg="add mod">
          <ac:chgData name="Stewart Gale" userId="3647ddd2-6040-41ae-a96d-232c23482af8" providerId="ADAL" clId="{D6F517D8-D301-4988-9605-A210326E890E}" dt="2024-10-24T07:18:18.716" v="2125" actId="20577"/>
          <ac:spMkLst>
            <pc:docMk/>
            <pc:sldMk cId="1651199511" sldId="278"/>
            <ac:spMk id="4" creationId="{729CBC8B-81E0-6507-3BFB-598B77494B1C}"/>
          </ac:spMkLst>
        </pc:spChg>
        <pc:spChg chg="mod">
          <ac:chgData name="Stewart Gale" userId="3647ddd2-6040-41ae-a96d-232c23482af8" providerId="ADAL" clId="{D6F517D8-D301-4988-9605-A210326E890E}" dt="2024-10-18T12:43:21.455" v="1936" actId="20577"/>
          <ac:spMkLst>
            <pc:docMk/>
            <pc:sldMk cId="1651199511" sldId="278"/>
            <ac:spMk id="11" creationId="{0133C6FF-82E5-35D3-FAA5-EBAA4F26E0D9}"/>
          </ac:spMkLst>
        </pc:spChg>
        <pc:spChg chg="mod">
          <ac:chgData name="Stewart Gale" userId="3647ddd2-6040-41ae-a96d-232c23482af8" providerId="ADAL" clId="{D6F517D8-D301-4988-9605-A210326E890E}" dt="2024-10-18T12:42:20.703" v="1925" actId="14100"/>
          <ac:spMkLst>
            <pc:docMk/>
            <pc:sldMk cId="1651199511" sldId="278"/>
            <ac:spMk id="12" creationId="{2012A97A-60D1-EF25-88EA-0A0601C35D1C}"/>
          </ac:spMkLst>
        </pc:spChg>
        <pc:spChg chg="mod">
          <ac:chgData name="Stewart Gale" userId="3647ddd2-6040-41ae-a96d-232c23482af8" providerId="ADAL" clId="{D6F517D8-D301-4988-9605-A210326E890E}" dt="2024-10-18T12:45:41.205" v="1982" actId="1076"/>
          <ac:spMkLst>
            <pc:docMk/>
            <pc:sldMk cId="1651199511" sldId="278"/>
            <ac:spMk id="13" creationId="{20FF0139-4611-5FA7-2BDD-703757279889}"/>
          </ac:spMkLst>
        </pc:spChg>
        <pc:spChg chg="mod">
          <ac:chgData name="Stewart Gale" userId="3647ddd2-6040-41ae-a96d-232c23482af8" providerId="ADAL" clId="{D6F517D8-D301-4988-9605-A210326E890E}" dt="2024-10-24T07:18:13.629" v="2121" actId="20577"/>
          <ac:spMkLst>
            <pc:docMk/>
            <pc:sldMk cId="1651199511" sldId="278"/>
            <ac:spMk id="14" creationId="{0D1E8562-12E0-C491-8D60-E8D785FF7E96}"/>
          </ac:spMkLst>
        </pc:spChg>
        <pc:spChg chg="mod">
          <ac:chgData name="Stewart Gale" userId="3647ddd2-6040-41ae-a96d-232c23482af8" providerId="ADAL" clId="{D6F517D8-D301-4988-9605-A210326E890E}" dt="2024-10-18T12:45:34.862" v="1980"/>
          <ac:spMkLst>
            <pc:docMk/>
            <pc:sldMk cId="1651199511" sldId="278"/>
            <ac:spMk id="18" creationId="{B3391369-A9A0-88E1-F496-B3605E14F5B2}"/>
          </ac:spMkLst>
        </pc:spChg>
      </pc:sldChg>
      <pc:sldChg chg="addSp modSp add mod modAnim">
        <pc:chgData name="Stewart Gale" userId="3647ddd2-6040-41ae-a96d-232c23482af8" providerId="ADAL" clId="{D6F517D8-D301-4988-9605-A210326E890E}" dt="2024-10-18T12:49:28.648" v="2062" actId="1076"/>
        <pc:sldMkLst>
          <pc:docMk/>
          <pc:sldMk cId="2796938707" sldId="279"/>
        </pc:sldMkLst>
        <pc:spChg chg="add mod">
          <ac:chgData name="Stewart Gale" userId="3647ddd2-6040-41ae-a96d-232c23482af8" providerId="ADAL" clId="{D6F517D8-D301-4988-9605-A210326E890E}" dt="2024-10-18T12:49:15.952" v="2061" actId="1076"/>
          <ac:spMkLst>
            <pc:docMk/>
            <pc:sldMk cId="2796938707" sldId="279"/>
            <ac:spMk id="2" creationId="{2DF7572D-6FEE-C646-77BF-712FDD8F2FA0}"/>
          </ac:spMkLst>
        </pc:spChg>
        <pc:spChg chg="mod">
          <ac:chgData name="Stewart Gale" userId="3647ddd2-6040-41ae-a96d-232c23482af8" providerId="ADAL" clId="{D6F517D8-D301-4988-9605-A210326E890E}" dt="2024-10-18T12:46:51.228" v="2021" actId="20577"/>
          <ac:spMkLst>
            <pc:docMk/>
            <pc:sldMk cId="2796938707" sldId="279"/>
            <ac:spMk id="3" creationId="{67F5A045-0B5B-A3DE-6E9B-EE95DD22FFC0}"/>
          </ac:spMkLst>
        </pc:spChg>
        <pc:spChg chg="mod">
          <ac:chgData name="Stewart Gale" userId="3647ddd2-6040-41ae-a96d-232c23482af8" providerId="ADAL" clId="{D6F517D8-D301-4988-9605-A210326E890E}" dt="2024-10-18T12:48:27.404" v="2047" actId="1076"/>
          <ac:spMkLst>
            <pc:docMk/>
            <pc:sldMk cId="2796938707" sldId="279"/>
            <ac:spMk id="4" creationId="{39337F93-D278-BBF4-AF9A-4C625E993734}"/>
          </ac:spMkLst>
        </pc:spChg>
        <pc:spChg chg="mod">
          <ac:chgData name="Stewart Gale" userId="3647ddd2-6040-41ae-a96d-232c23482af8" providerId="ADAL" clId="{D6F517D8-D301-4988-9605-A210326E890E}" dt="2024-10-18T12:46:29.116" v="2007" actId="14100"/>
          <ac:spMkLst>
            <pc:docMk/>
            <pc:sldMk cId="2796938707" sldId="279"/>
            <ac:spMk id="11" creationId="{A4DEC571-D3B8-9763-447D-C37033A0588C}"/>
          </ac:spMkLst>
        </pc:spChg>
        <pc:spChg chg="mod">
          <ac:chgData name="Stewart Gale" userId="3647ddd2-6040-41ae-a96d-232c23482af8" providerId="ADAL" clId="{D6F517D8-D301-4988-9605-A210326E890E}" dt="2024-10-18T12:46:19.594" v="2002" actId="14100"/>
          <ac:spMkLst>
            <pc:docMk/>
            <pc:sldMk cId="2796938707" sldId="279"/>
            <ac:spMk id="12" creationId="{3B57512B-D8EE-864E-90B0-5ECD58B473C8}"/>
          </ac:spMkLst>
        </pc:spChg>
        <pc:spChg chg="mod">
          <ac:chgData name="Stewart Gale" userId="3647ddd2-6040-41ae-a96d-232c23482af8" providerId="ADAL" clId="{D6F517D8-D301-4988-9605-A210326E890E}" dt="2024-10-18T12:48:17.501" v="2044" actId="14100"/>
          <ac:spMkLst>
            <pc:docMk/>
            <pc:sldMk cId="2796938707" sldId="279"/>
            <ac:spMk id="13" creationId="{4AAEB524-2D2D-9AB6-A66B-4C35A22E6182}"/>
          </ac:spMkLst>
        </pc:spChg>
        <pc:spChg chg="mod">
          <ac:chgData name="Stewart Gale" userId="3647ddd2-6040-41ae-a96d-232c23482af8" providerId="ADAL" clId="{D6F517D8-D301-4988-9605-A210326E890E}" dt="2024-10-18T12:48:23.999" v="2046" actId="14100"/>
          <ac:spMkLst>
            <pc:docMk/>
            <pc:sldMk cId="2796938707" sldId="279"/>
            <ac:spMk id="14" creationId="{7C623A6F-D7D3-8CBF-BC6B-0FAB6FC734A3}"/>
          </ac:spMkLst>
        </pc:spChg>
        <pc:spChg chg="mod">
          <ac:chgData name="Stewart Gale" userId="3647ddd2-6040-41ae-a96d-232c23482af8" providerId="ADAL" clId="{D6F517D8-D301-4988-9605-A210326E890E}" dt="2024-10-18T12:49:28.648" v="2062" actId="1076"/>
          <ac:spMkLst>
            <pc:docMk/>
            <pc:sldMk cId="2796938707" sldId="279"/>
            <ac:spMk id="18" creationId="{0890719C-0CAA-EEEB-1EEC-425F79AA2A5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227E-9DFA-42C2-9CE4-37E9D56D645A}" type="datetimeFigureOut">
              <a:rPr lang="en-GB" smtClean="0"/>
              <a:t>24/10/2024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669C-1D8C-47B9-935E-C1DB81CCB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944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227E-9DFA-42C2-9CE4-37E9D56D645A}" type="datetimeFigureOut">
              <a:rPr lang="en-GB" smtClean="0"/>
              <a:t>24/10/2024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669C-1D8C-47B9-935E-C1DB81CCB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0683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227E-9DFA-42C2-9CE4-37E9D56D645A}" type="datetimeFigureOut">
              <a:rPr lang="en-GB" smtClean="0"/>
              <a:t>24/10/2024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669C-1D8C-47B9-935E-C1DB81CCB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5701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227E-9DFA-42C2-9CE4-37E9D56D645A}" type="datetimeFigureOut">
              <a:rPr lang="en-GB" smtClean="0"/>
              <a:t>24/10/2024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669C-1D8C-47B9-935E-C1DB81CCB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9763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227E-9DFA-42C2-9CE4-37E9D56D645A}" type="datetimeFigureOut">
              <a:rPr lang="en-GB" smtClean="0"/>
              <a:t>24/10/2024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669C-1D8C-47B9-935E-C1DB81CCB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4055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227E-9DFA-42C2-9CE4-37E9D56D645A}" type="datetimeFigureOut">
              <a:rPr lang="en-GB" smtClean="0"/>
              <a:t>24/10/2024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669C-1D8C-47B9-935E-C1DB81CCB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5829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227E-9DFA-42C2-9CE4-37E9D56D645A}" type="datetimeFigureOut">
              <a:rPr lang="en-GB" smtClean="0"/>
              <a:t>24/10/2024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669C-1D8C-47B9-935E-C1DB81CCB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960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227E-9DFA-42C2-9CE4-37E9D56D645A}" type="datetimeFigureOut">
              <a:rPr lang="en-GB" smtClean="0"/>
              <a:t>24/10/2024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669C-1D8C-47B9-935E-C1DB81CCB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8896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227E-9DFA-42C2-9CE4-37E9D56D645A}" type="datetimeFigureOut">
              <a:rPr lang="en-GB" smtClean="0"/>
              <a:t>24/10/2024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669C-1D8C-47B9-935E-C1DB81CCB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5443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227E-9DFA-42C2-9CE4-37E9D56D645A}" type="datetimeFigureOut">
              <a:rPr lang="en-GB" smtClean="0"/>
              <a:t>24/10/2024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669C-1D8C-47B9-935E-C1DB81CCB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5153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227E-9DFA-42C2-9CE4-37E9D56D645A}" type="datetimeFigureOut">
              <a:rPr lang="en-GB" smtClean="0"/>
              <a:t>24/10/2024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669C-1D8C-47B9-935E-C1DB81CCB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545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40227E-9DFA-42C2-9CE4-37E9D56D645A}" type="datetimeFigureOut">
              <a:rPr lang="en-GB" smtClean="0"/>
              <a:t>24/10/2024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7669C-1D8C-47B9-935E-C1DB81CCB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288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6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youtube.com/watch?v=qXC8uzy_HFw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1937" y="1567321"/>
            <a:ext cx="1035036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Pyramid </a:t>
            </a:r>
            <a:r>
              <a:rPr lang="en-US" sz="12000" b="1" i="0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(Volume)</a:t>
            </a:r>
            <a:endParaRPr lang="en-GB" sz="12000" dirty="0"/>
          </a:p>
        </p:txBody>
      </p:sp>
    </p:spTree>
    <p:extLst>
      <p:ext uri="{BB962C8B-B14F-4D97-AF65-F5344CB8AC3E}">
        <p14:creationId xmlns:p14="http://schemas.microsoft.com/office/powerpoint/2010/main" val="9381182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/>
          <p:cNvGrpSpPr>
            <a:grpSpLocks/>
          </p:cNvGrpSpPr>
          <p:nvPr/>
        </p:nvGrpSpPr>
        <p:grpSpPr bwMode="auto">
          <a:xfrm>
            <a:off x="782340" y="2589895"/>
            <a:ext cx="3086990" cy="3575635"/>
            <a:chOff x="0" y="0"/>
            <a:chExt cx="1207" cy="1378"/>
          </a:xfrm>
        </p:grpSpPr>
        <p:pic>
          <p:nvPicPr>
            <p:cNvPr id="31" name="Picture 3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" y="0"/>
              <a:ext cx="1200" cy="1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" name="Arc 24"/>
            <p:cNvSpPr>
              <a:spLocks/>
            </p:cNvSpPr>
            <p:nvPr/>
          </p:nvSpPr>
          <p:spPr bwMode="auto">
            <a:xfrm>
              <a:off x="6" y="853"/>
              <a:ext cx="1192" cy="297"/>
            </a:xfrm>
            <a:custGeom>
              <a:avLst/>
              <a:gdLst>
                <a:gd name="T0" fmla="*/ 0 w 43034"/>
                <a:gd name="T1" fmla="*/ 230 h 24394"/>
                <a:gd name="T2" fmla="*/ 1187 w 43034"/>
                <a:gd name="T3" fmla="*/ 297 h 24394"/>
                <a:gd name="T4" fmla="*/ 594 w 43034"/>
                <a:gd name="T5" fmla="*/ 263 h 24394"/>
                <a:gd name="T6" fmla="*/ 0 60000 65536"/>
                <a:gd name="T7" fmla="*/ 0 60000 65536"/>
                <a:gd name="T8" fmla="*/ 0 60000 65536"/>
                <a:gd name="T9" fmla="*/ 0 w 43034"/>
                <a:gd name="T10" fmla="*/ 0 h 24394"/>
                <a:gd name="T11" fmla="*/ 43034 w 43034"/>
                <a:gd name="T12" fmla="*/ 24394 h 2439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034" h="24394" fill="none" extrusionOk="0">
                  <a:moveTo>
                    <a:pt x="-1" y="18929"/>
                  </a:moveTo>
                  <a:cubicBezTo>
                    <a:pt x="1346" y="8116"/>
                    <a:pt x="10537" y="-1"/>
                    <a:pt x="21434" y="0"/>
                  </a:cubicBezTo>
                  <a:cubicBezTo>
                    <a:pt x="33363" y="0"/>
                    <a:pt x="43034" y="9670"/>
                    <a:pt x="43034" y="21600"/>
                  </a:cubicBezTo>
                  <a:cubicBezTo>
                    <a:pt x="43034" y="22534"/>
                    <a:pt x="42973" y="23467"/>
                    <a:pt x="42852" y="24393"/>
                  </a:cubicBezTo>
                </a:path>
                <a:path w="43034" h="24394" stroke="0" extrusionOk="0">
                  <a:moveTo>
                    <a:pt x="-1" y="18929"/>
                  </a:moveTo>
                  <a:cubicBezTo>
                    <a:pt x="1346" y="8116"/>
                    <a:pt x="10537" y="-1"/>
                    <a:pt x="21434" y="0"/>
                  </a:cubicBezTo>
                  <a:cubicBezTo>
                    <a:pt x="33363" y="0"/>
                    <a:pt x="43034" y="9670"/>
                    <a:pt x="43034" y="21600"/>
                  </a:cubicBezTo>
                  <a:cubicBezTo>
                    <a:pt x="43034" y="22534"/>
                    <a:pt x="42973" y="23467"/>
                    <a:pt x="42852" y="24393"/>
                  </a:cubicBezTo>
                  <a:lnTo>
                    <a:pt x="21434" y="2160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" name="Arc 25"/>
            <p:cNvSpPr>
              <a:spLocks/>
            </p:cNvSpPr>
            <p:nvPr/>
          </p:nvSpPr>
          <p:spPr bwMode="auto">
            <a:xfrm>
              <a:off x="1" y="1086"/>
              <a:ext cx="1195" cy="275"/>
            </a:xfrm>
            <a:custGeom>
              <a:avLst/>
              <a:gdLst>
                <a:gd name="T0" fmla="*/ 1195 w 43196"/>
                <a:gd name="T1" fmla="*/ 23 h 23117"/>
                <a:gd name="T2" fmla="*/ 1 w 43196"/>
                <a:gd name="T3" fmla="*/ 0 h 23117"/>
                <a:gd name="T4" fmla="*/ 598 w 43196"/>
                <a:gd name="T5" fmla="*/ 18 h 23117"/>
                <a:gd name="T6" fmla="*/ 0 60000 65536"/>
                <a:gd name="T7" fmla="*/ 0 60000 65536"/>
                <a:gd name="T8" fmla="*/ 0 60000 65536"/>
                <a:gd name="T9" fmla="*/ 0 w 43196"/>
                <a:gd name="T10" fmla="*/ 0 h 23117"/>
                <a:gd name="T11" fmla="*/ 43196 w 43196"/>
                <a:gd name="T12" fmla="*/ 23117 h 231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196" h="23117" fill="none" extrusionOk="0">
                  <a:moveTo>
                    <a:pt x="43196" y="1906"/>
                  </a:moveTo>
                  <a:cubicBezTo>
                    <a:pt x="42984" y="13681"/>
                    <a:pt x="33377" y="23116"/>
                    <a:pt x="21600" y="23117"/>
                  </a:cubicBezTo>
                  <a:cubicBezTo>
                    <a:pt x="9670" y="23117"/>
                    <a:pt x="0" y="13446"/>
                    <a:pt x="0" y="1517"/>
                  </a:cubicBezTo>
                  <a:cubicBezTo>
                    <a:pt x="-1" y="1010"/>
                    <a:pt x="17" y="504"/>
                    <a:pt x="53" y="0"/>
                  </a:cubicBezTo>
                </a:path>
                <a:path w="43196" h="23117" stroke="0" extrusionOk="0">
                  <a:moveTo>
                    <a:pt x="43196" y="1906"/>
                  </a:moveTo>
                  <a:cubicBezTo>
                    <a:pt x="42984" y="13681"/>
                    <a:pt x="33377" y="23116"/>
                    <a:pt x="21600" y="23117"/>
                  </a:cubicBezTo>
                  <a:cubicBezTo>
                    <a:pt x="9670" y="23117"/>
                    <a:pt x="0" y="13446"/>
                    <a:pt x="0" y="1517"/>
                  </a:cubicBezTo>
                  <a:cubicBezTo>
                    <a:pt x="-1" y="1010"/>
                    <a:pt x="17" y="504"/>
                    <a:pt x="53" y="0"/>
                  </a:cubicBezTo>
                  <a:lnTo>
                    <a:pt x="21600" y="1517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" name="Line 26"/>
            <p:cNvSpPr>
              <a:spLocks noChangeShapeType="1"/>
            </p:cNvSpPr>
            <p:nvPr/>
          </p:nvSpPr>
          <p:spPr bwMode="auto">
            <a:xfrm flipV="1">
              <a:off x="0" y="15"/>
              <a:ext cx="596" cy="104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" name="Line 27"/>
            <p:cNvSpPr>
              <a:spLocks noChangeShapeType="1"/>
            </p:cNvSpPr>
            <p:nvPr/>
          </p:nvSpPr>
          <p:spPr bwMode="auto">
            <a:xfrm flipH="1" flipV="1">
              <a:off x="596" y="15"/>
              <a:ext cx="597" cy="104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" name="Line 28"/>
            <p:cNvSpPr>
              <a:spLocks noChangeShapeType="1"/>
            </p:cNvSpPr>
            <p:nvPr/>
          </p:nvSpPr>
          <p:spPr bwMode="auto">
            <a:xfrm>
              <a:off x="600" y="6"/>
              <a:ext cx="0" cy="105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" name="Line 29"/>
            <p:cNvSpPr>
              <a:spLocks noChangeShapeType="1"/>
            </p:cNvSpPr>
            <p:nvPr/>
          </p:nvSpPr>
          <p:spPr bwMode="auto">
            <a:xfrm>
              <a:off x="597" y="1071"/>
              <a:ext cx="58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" name="Text Box 30"/>
            <p:cNvSpPr txBox="1">
              <a:spLocks noChangeArrowheads="1"/>
            </p:cNvSpPr>
            <p:nvPr/>
          </p:nvSpPr>
          <p:spPr bwMode="auto">
            <a:xfrm>
              <a:off x="771" y="1018"/>
              <a:ext cx="19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400" i="1">
                  <a:solidFill>
                    <a:srgbClr val="010066"/>
                  </a:solidFill>
                  <a:latin typeface="Times New Roman" pitchFamily="18" charset="0"/>
                </a:rPr>
                <a:t>r</a:t>
              </a:r>
            </a:p>
          </p:txBody>
        </p:sp>
        <p:sp>
          <p:nvSpPr>
            <p:cNvPr id="39" name="Text Box 31"/>
            <p:cNvSpPr txBox="1">
              <a:spLocks noChangeArrowheads="1"/>
            </p:cNvSpPr>
            <p:nvPr/>
          </p:nvSpPr>
          <p:spPr bwMode="auto">
            <a:xfrm>
              <a:off x="471" y="545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400" i="1" dirty="0">
                  <a:solidFill>
                    <a:srgbClr val="010066"/>
                  </a:solidFill>
                  <a:latin typeface="Times New Roman" pitchFamily="18" charset="0"/>
                </a:rPr>
                <a:t>h</a:t>
              </a:r>
            </a:p>
          </p:txBody>
        </p:sp>
      </p:grpSp>
      <p:sp>
        <p:nvSpPr>
          <p:cNvPr id="40" name="Text Box 4"/>
          <p:cNvSpPr txBox="1">
            <a:spLocks noChangeArrowheads="1"/>
          </p:cNvSpPr>
          <p:nvPr/>
        </p:nvSpPr>
        <p:spPr bwMode="auto">
          <a:xfrm>
            <a:off x="1522850" y="2235481"/>
            <a:ext cx="104599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Apex</a:t>
            </a:r>
          </a:p>
        </p:txBody>
      </p:sp>
      <p:sp>
        <p:nvSpPr>
          <p:cNvPr id="41" name="Line 24"/>
          <p:cNvSpPr>
            <a:spLocks noChangeShapeType="1"/>
          </p:cNvSpPr>
          <p:nvPr/>
        </p:nvSpPr>
        <p:spPr bwMode="auto">
          <a:xfrm>
            <a:off x="2361682" y="2497670"/>
            <a:ext cx="1673890" cy="276176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xt Box 25"/>
          <p:cNvSpPr txBox="1">
            <a:spLocks noChangeArrowheads="1"/>
          </p:cNvSpPr>
          <p:nvPr/>
        </p:nvSpPr>
        <p:spPr bwMode="auto">
          <a:xfrm>
            <a:off x="3242725" y="3505526"/>
            <a:ext cx="8376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>
                <a:latin typeface="Calibri" panose="020F0502020204030204"/>
              </a:rPr>
              <a:t>S</a:t>
            </a: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</a:rPr>
              <a:t>lant</a:t>
            </a:r>
            <a:endParaRPr kumimoji="0" lang="en-GB" sz="24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3" name="Text Box 26"/>
          <p:cNvSpPr txBox="1">
            <a:spLocks noChangeArrowheads="1"/>
          </p:cNvSpPr>
          <p:nvPr/>
        </p:nvSpPr>
        <p:spPr bwMode="auto">
          <a:xfrm>
            <a:off x="2025990" y="6075996"/>
            <a:ext cx="100634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>
                <a:latin typeface="Calibri" panose="020F0502020204030204"/>
              </a:rPr>
              <a:t>B</a:t>
            </a:r>
            <a:r>
              <a:rPr kumimoji="0" lang="en-US" sz="24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</a:rPr>
              <a:t>ase</a:t>
            </a:r>
            <a:endParaRPr kumimoji="0" lang="en-GB" sz="24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D173A90-020F-424C-A082-07088495D99B}"/>
              </a:ext>
            </a:extLst>
          </p:cNvPr>
          <p:cNvSpPr/>
          <p:nvPr/>
        </p:nvSpPr>
        <p:spPr>
          <a:xfrm>
            <a:off x="297874" y="215635"/>
            <a:ext cx="116170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>
                <a:solidFill>
                  <a:srgbClr val="000000"/>
                </a:solidFill>
                <a:latin typeface="Arial" panose="020B0604020202020204" pitchFamily="34" charset="0"/>
              </a:rPr>
              <a:t>Can you write a formula </a:t>
            </a:r>
          </a:p>
          <a:p>
            <a:pPr algn="ctr"/>
            <a:r>
              <a:rPr lang="en-GB" sz="6000" dirty="0">
                <a:solidFill>
                  <a:srgbClr val="000000"/>
                </a:solidFill>
                <a:latin typeface="Arial" panose="020B0604020202020204" pitchFamily="34" charset="0"/>
              </a:rPr>
              <a:t>for the </a:t>
            </a:r>
            <a:r>
              <a:rPr lang="en-GB" sz="6000" b="1" dirty="0">
                <a:solidFill>
                  <a:srgbClr val="000000"/>
                </a:solidFill>
                <a:latin typeface="Arial" panose="020B0604020202020204" pitchFamily="34" charset="0"/>
              </a:rPr>
              <a:t>v</a:t>
            </a:r>
            <a:r>
              <a:rPr lang="en-GB" sz="6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olume of a </a:t>
            </a:r>
            <a:r>
              <a:rPr lang="en-GB" sz="6000" b="1" dirty="0">
                <a:solidFill>
                  <a:srgbClr val="000000"/>
                </a:solidFill>
                <a:latin typeface="Arial" panose="020B0604020202020204" pitchFamily="34" charset="0"/>
              </a:rPr>
              <a:t>cone</a:t>
            </a:r>
            <a:r>
              <a:rPr lang="en-GB" sz="600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?</a:t>
            </a:r>
            <a:r>
              <a:rPr lang="en-GB" sz="6000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10391B4-E2EF-470B-92A0-E64138895DFB}"/>
                  </a:ext>
                </a:extLst>
              </p:cNvPr>
              <p:cNvSpPr txBox="1"/>
              <p:nvPr/>
            </p:nvSpPr>
            <p:spPr>
              <a:xfrm>
                <a:off x="4727354" y="3271622"/>
                <a:ext cx="6804450" cy="15316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600" dirty="0">
                    <a:solidFill>
                      <a:srgbClr val="544000"/>
                    </a:solidFill>
                  </a:rPr>
                  <a:t>Volume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0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6600" b="0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6600" b="0" i="1" smtClean="0">
                        <a:solidFill>
                          <a:srgbClr val="544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l-GR" sz="6600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</a:rPr>
                      <m:t>𝝅</m:t>
                    </m:r>
                    <m:sSup>
                      <m:sSupPr>
                        <m:ctrlPr>
                          <a:rPr lang="el-GR" sz="6600" b="1" i="1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600" b="1" i="1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p>
                        <m:r>
                          <a:rPr lang="en-GB" sz="6600" b="1" i="1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6600" b="0" i="1" smtClean="0">
                        <a:solidFill>
                          <a:srgbClr val="544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6600" b="0" i="1" smtClean="0">
                        <a:solidFill>
                          <a:srgbClr val="544000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GB" sz="6600" dirty="0">
                    <a:solidFill>
                      <a:srgbClr val="544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10391B4-E2EF-470B-92A0-E64138895D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7354" y="3271622"/>
                <a:ext cx="6804450" cy="1531638"/>
              </a:xfrm>
              <a:prstGeom prst="rect">
                <a:avLst/>
              </a:prstGeom>
              <a:blipFill>
                <a:blip r:embed="rId3"/>
                <a:stretch>
                  <a:fillRect l="-6088" b="-163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0216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03523" y="2936327"/>
                <a:ext cx="11384952" cy="22262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9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9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9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GB" sz="9600" b="1" dirty="0">
                    <a:solidFill>
                      <a:schemeClr val="tx1"/>
                    </a:solidFill>
                  </a:rPr>
                  <a:t> x </a:t>
                </a:r>
                <a:r>
                  <a:rPr lang="en-GB" sz="9600" b="1" dirty="0">
                    <a:solidFill>
                      <a:srgbClr val="FFC000"/>
                    </a:solidFill>
                  </a:rPr>
                  <a:t>base area </a:t>
                </a:r>
                <a:r>
                  <a:rPr lang="en-GB" sz="9600" b="1" dirty="0">
                    <a:solidFill>
                      <a:schemeClr val="tx1"/>
                    </a:solidFill>
                  </a:rPr>
                  <a:t>x </a:t>
                </a:r>
                <a:r>
                  <a:rPr lang="en-GB" sz="9600" b="1" dirty="0">
                    <a:solidFill>
                      <a:srgbClr val="00B050"/>
                    </a:solidFill>
                  </a:rPr>
                  <a:t>height</a:t>
                </a:r>
                <a:r>
                  <a:rPr lang="en-GB" sz="9600" b="1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523" y="2936327"/>
                <a:ext cx="11384952" cy="2226250"/>
              </a:xfrm>
              <a:prstGeom prst="rect">
                <a:avLst/>
              </a:prstGeom>
              <a:blipFill>
                <a:blip r:embed="rId2"/>
                <a:stretch>
                  <a:fillRect r="-4015" b="-167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ectangle 36">
            <a:extLst>
              <a:ext uri="{FF2B5EF4-FFF2-40B4-BE49-F238E27FC236}">
                <a16:creationId xmlns:a16="http://schemas.microsoft.com/office/drawing/2014/main" id="{E7D4EFC9-2404-4C44-B697-AC7DB78582F7}"/>
              </a:ext>
            </a:extLst>
          </p:cNvPr>
          <p:cNvSpPr/>
          <p:nvPr/>
        </p:nvSpPr>
        <p:spPr>
          <a:xfrm>
            <a:off x="403524" y="1296289"/>
            <a:ext cx="1138495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Volume of a Pyramid =</a:t>
            </a:r>
            <a:r>
              <a:rPr lang="en-GB" sz="80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210907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6D7E0-3596-074A-C04E-A4BF56E332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251E3CDE-A806-C596-391B-FFD0BE7E62C4}"/>
              </a:ext>
            </a:extLst>
          </p:cNvPr>
          <p:cNvSpPr/>
          <p:nvPr/>
        </p:nvSpPr>
        <p:spPr>
          <a:xfrm>
            <a:off x="202276" y="230656"/>
            <a:ext cx="117874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200" b="1" dirty="0">
                <a:solidFill>
                  <a:srgbClr val="000000"/>
                </a:solidFill>
                <a:latin typeface="Arial" panose="020B0604020202020204" pitchFamily="34" charset="0"/>
              </a:rPr>
              <a:t>What is the v</a:t>
            </a:r>
            <a:r>
              <a:rPr lang="en-GB" sz="52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olume of the </a:t>
            </a:r>
            <a:r>
              <a:rPr lang="en-GB" sz="5200" b="1" dirty="0">
                <a:solidFill>
                  <a:srgbClr val="000000"/>
                </a:solidFill>
                <a:latin typeface="Arial" panose="020B0604020202020204" pitchFamily="34" charset="0"/>
              </a:rPr>
              <a:t>p</a:t>
            </a:r>
            <a:r>
              <a:rPr lang="en-GB" sz="52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yramid?</a:t>
            </a:r>
            <a:r>
              <a:rPr lang="en-GB" sz="5200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0266EEF-C319-F168-F3FE-08FE84E3E8F0}"/>
                  </a:ext>
                </a:extLst>
              </p:cNvPr>
              <p:cNvSpPr txBox="1"/>
              <p:nvPr/>
            </p:nvSpPr>
            <p:spPr>
              <a:xfrm>
                <a:off x="5353751" y="1465811"/>
                <a:ext cx="5807471" cy="14007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000" dirty="0">
                    <a:solidFill>
                      <a:srgbClr val="544000"/>
                    </a:solidFill>
                  </a:rPr>
                  <a:t>Volume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6000" b="0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6000" b="0" i="1" smtClean="0">
                        <a:solidFill>
                          <a:srgbClr val="544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6000" b="0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𝑙𝑤</m:t>
                    </m:r>
                    <m:r>
                      <a:rPr lang="en-US" sz="6000" b="0" i="1" smtClean="0">
                        <a:solidFill>
                          <a:srgbClr val="544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6000" b="0" i="1" smtClean="0">
                        <a:solidFill>
                          <a:srgbClr val="544000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GB" sz="6000" dirty="0">
                    <a:solidFill>
                      <a:srgbClr val="544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0266EEF-C319-F168-F3FE-08FE84E3E8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3751" y="1465811"/>
                <a:ext cx="5807471" cy="1400768"/>
              </a:xfrm>
              <a:prstGeom prst="rect">
                <a:avLst/>
              </a:prstGeom>
              <a:blipFill>
                <a:blip r:embed="rId2"/>
                <a:stretch>
                  <a:fillRect l="-6296" b="-152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8">
            <a:extLst>
              <a:ext uri="{FF2B5EF4-FFF2-40B4-BE49-F238E27FC236}">
                <a16:creationId xmlns:a16="http://schemas.microsoft.com/office/drawing/2014/main" id="{E51B3BBB-1D5D-E576-5995-2E20D647E8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406" y="1623011"/>
            <a:ext cx="4273666" cy="431024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3C72FD1-3912-5405-A3B0-6A26600C8A5A}"/>
              </a:ext>
            </a:extLst>
          </p:cNvPr>
          <p:cNvSpPr txBox="1"/>
          <p:nvPr/>
        </p:nvSpPr>
        <p:spPr>
          <a:xfrm>
            <a:off x="1474124" y="5464232"/>
            <a:ext cx="986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5cm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786CAB4-CF76-90D9-31BF-090FB0ED28DA}"/>
              </a:ext>
            </a:extLst>
          </p:cNvPr>
          <p:cNvSpPr txBox="1"/>
          <p:nvPr/>
        </p:nvSpPr>
        <p:spPr>
          <a:xfrm>
            <a:off x="4064924" y="4817901"/>
            <a:ext cx="986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3cm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D45A6D4-083C-AB67-4917-F2CD71B5AD7B}"/>
              </a:ext>
            </a:extLst>
          </p:cNvPr>
          <p:cNvSpPr txBox="1"/>
          <p:nvPr/>
        </p:nvSpPr>
        <p:spPr>
          <a:xfrm>
            <a:off x="2108662" y="3837708"/>
            <a:ext cx="986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8cm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3205C71-8F73-F959-2CA9-9A20E89BC389}"/>
                  </a:ext>
                </a:extLst>
              </p:cNvPr>
              <p:cNvSpPr txBox="1"/>
              <p:nvPr/>
            </p:nvSpPr>
            <p:spPr>
              <a:xfrm>
                <a:off x="7908528" y="3282097"/>
                <a:ext cx="3152941" cy="14007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000" dirty="0">
                    <a:solidFill>
                      <a:srgbClr val="544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6000" b="0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d>
                      <m:dPr>
                        <m:ctrlPr>
                          <a:rPr lang="en-US" sz="6000" b="0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000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15</m:t>
                        </m:r>
                      </m:e>
                    </m:d>
                    <m:r>
                      <a:rPr lang="en-GB" sz="6000" b="0" i="1" smtClean="0">
                        <a:solidFill>
                          <a:srgbClr val="544000"/>
                        </a:solidFill>
                        <a:latin typeface="Cambria Math" panose="02040503050406030204" pitchFamily="18" charset="0"/>
                      </a:rPr>
                      <m:t>8</m:t>
                    </m:r>
                  </m:oMath>
                </a14:m>
                <a:r>
                  <a:rPr lang="en-GB" sz="6000" dirty="0">
                    <a:solidFill>
                      <a:srgbClr val="544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3205C71-8F73-F959-2CA9-9A20E89BC3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8528" y="3282097"/>
                <a:ext cx="3152941" cy="1400768"/>
              </a:xfrm>
              <a:prstGeom prst="rect">
                <a:avLst/>
              </a:prstGeom>
              <a:blipFill>
                <a:blip r:embed="rId4"/>
                <a:stretch>
                  <a:fillRect l="-11583" b="-152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17EBC11-E69E-34F6-BC32-786AA9B0B4FE}"/>
                  </a:ext>
                </a:extLst>
              </p:cNvPr>
              <p:cNvSpPr txBox="1"/>
              <p:nvPr/>
            </p:nvSpPr>
            <p:spPr>
              <a:xfrm>
                <a:off x="7908528" y="5087013"/>
                <a:ext cx="3457741" cy="1036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000" dirty="0">
                    <a:solidFill>
                      <a:srgbClr val="544000"/>
                    </a:solidFill>
                  </a:rPr>
                  <a:t>= </a:t>
                </a:r>
                <a14:m>
                  <m:oMath xmlns:m="http://schemas.openxmlformats.org/officeDocument/2006/math">
                    <m:r>
                      <a:rPr lang="en-GB" sz="6000" b="1" i="1" smtClean="0">
                        <a:solidFill>
                          <a:srgbClr val="544000"/>
                        </a:solidFill>
                        <a:latin typeface="Cambria Math" panose="02040503050406030204" pitchFamily="18" charset="0"/>
                      </a:rPr>
                      <m:t>𝟒𝟎</m:t>
                    </m:r>
                    <m:r>
                      <a:rPr lang="en-GB" sz="6000" b="1" i="1" smtClean="0">
                        <a:solidFill>
                          <a:srgbClr val="544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GB" sz="6000" b="1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b="1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GB" sz="6000" b="1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en-GB" sz="6000" b="1" dirty="0">
                  <a:solidFill>
                    <a:srgbClr val="544000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17EBC11-E69E-34F6-BC32-786AA9B0B4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8528" y="5087013"/>
                <a:ext cx="3457741" cy="1036566"/>
              </a:xfrm>
              <a:prstGeom prst="rect">
                <a:avLst/>
              </a:prstGeom>
              <a:blipFill>
                <a:blip r:embed="rId5"/>
                <a:stretch>
                  <a:fillRect l="-10563" t="-15205" b="-385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9486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4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BC2FB6-41D0-1175-F99B-BD2B000B8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F199E35-D293-CBAA-F4F6-9A2D5A3C7189}"/>
                  </a:ext>
                </a:extLst>
              </p:cNvPr>
              <p:cNvSpPr txBox="1"/>
              <p:nvPr/>
            </p:nvSpPr>
            <p:spPr>
              <a:xfrm>
                <a:off x="4655311" y="2080841"/>
                <a:ext cx="6804450" cy="14007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000" dirty="0">
                    <a:solidFill>
                      <a:srgbClr val="544000"/>
                    </a:solidFill>
                  </a:rPr>
                  <a:t>Volume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6000" b="0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6000" b="0" i="1" smtClean="0">
                        <a:solidFill>
                          <a:srgbClr val="544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l-GR" sz="6000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</a:rPr>
                      <m:t>𝝅</m:t>
                    </m:r>
                    <m:sSup>
                      <m:sSupPr>
                        <m:ctrlPr>
                          <a:rPr lang="el-GR" sz="6000" b="1" i="1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b="1" i="1" smtClean="0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p>
                        <m:r>
                          <a:rPr lang="en-GB" sz="6000" b="1" i="1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6000" b="0" i="1" smtClean="0">
                        <a:solidFill>
                          <a:srgbClr val="544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6000" b="0" i="1" smtClean="0">
                        <a:solidFill>
                          <a:srgbClr val="544000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GB" sz="6000" dirty="0">
                    <a:solidFill>
                      <a:srgbClr val="544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F199E35-D293-CBAA-F4F6-9A2D5A3C71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311" y="2080841"/>
                <a:ext cx="6804450" cy="1400768"/>
              </a:xfrm>
              <a:prstGeom prst="rect">
                <a:avLst/>
              </a:prstGeom>
              <a:blipFill>
                <a:blip r:embed="rId2"/>
                <a:stretch>
                  <a:fillRect l="-5466" b="-152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C216F5B3-B79C-E474-BA9B-7A33D6156C8E}"/>
                  </a:ext>
                </a:extLst>
              </p:cNvPr>
              <p:cNvSpPr/>
              <p:nvPr/>
            </p:nvSpPr>
            <p:spPr>
              <a:xfrm>
                <a:off x="202276" y="230656"/>
                <a:ext cx="11787448" cy="16312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52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What is the v</a:t>
                </a:r>
                <a:r>
                  <a:rPr lang="en-GB" sz="5200" b="1" i="0" u="none" strike="noStrike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olume of the </a:t>
                </a:r>
                <a:r>
                  <a:rPr lang="en-GB" sz="52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p</a:t>
                </a:r>
                <a:r>
                  <a:rPr lang="en-GB" sz="5200" b="1" i="0" u="none" strike="noStrike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yramid?</a:t>
                </a:r>
              </a:p>
              <a:p>
                <a:pPr algn="ctr"/>
                <a:r>
                  <a:rPr lang="en-GB" sz="48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Give your answer in terms of </a:t>
                </a:r>
                <a14:m>
                  <m:oMath xmlns:m="http://schemas.openxmlformats.org/officeDocument/2006/math">
                    <m:r>
                      <a:rPr lang="el-GR" sz="4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sz="48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n-GB" sz="48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C216F5B3-B79C-E474-BA9B-7A33D6156C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276" y="230656"/>
                <a:ext cx="11787448" cy="1631216"/>
              </a:xfrm>
              <a:prstGeom prst="rect">
                <a:avLst/>
              </a:prstGeom>
              <a:blipFill>
                <a:blip r:embed="rId3"/>
                <a:stretch>
                  <a:fillRect l="-620" t="-9738" r="-569" b="-176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DDA139B-5A6D-0D85-43DE-8382084EA510}"/>
              </a:ext>
            </a:extLst>
          </p:cNvPr>
          <p:cNvGrpSpPr/>
          <p:nvPr/>
        </p:nvGrpSpPr>
        <p:grpSpPr>
          <a:xfrm>
            <a:off x="892952" y="2294312"/>
            <a:ext cx="3346539" cy="3842112"/>
            <a:chOff x="732239" y="1723505"/>
            <a:chExt cx="3346539" cy="384211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A81D8DE-9476-5565-0440-9AC5AA78A7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21036" r="24919" b="8877"/>
            <a:stretch/>
          </p:blipFill>
          <p:spPr>
            <a:xfrm>
              <a:off x="732239" y="1723505"/>
              <a:ext cx="3346539" cy="3842112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B952458-DD4D-DA9E-B623-E383B5C879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7701" t="54770" r="70861" b="37042"/>
            <a:stretch/>
          </p:blipFill>
          <p:spPr>
            <a:xfrm>
              <a:off x="1784465" y="3271622"/>
              <a:ext cx="509848" cy="448887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E37BDA3-2BF2-7894-F273-7AEF193DBA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7701" t="54770" r="70861" b="37042"/>
            <a:stretch/>
          </p:blipFill>
          <p:spPr>
            <a:xfrm>
              <a:off x="2776810" y="4713203"/>
              <a:ext cx="509848" cy="448887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E089808-D5E7-59F5-BA94-99732408B42A}"/>
              </a:ext>
            </a:extLst>
          </p:cNvPr>
          <p:cNvSpPr txBox="1"/>
          <p:nvPr/>
        </p:nvSpPr>
        <p:spPr>
          <a:xfrm>
            <a:off x="2726578" y="5185287"/>
            <a:ext cx="9864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4cm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CDCA61-7BA1-F3E0-59E4-9AF43DA83348}"/>
              </a:ext>
            </a:extLst>
          </p:cNvPr>
          <p:cNvSpPr txBox="1"/>
          <p:nvPr/>
        </p:nvSpPr>
        <p:spPr>
          <a:xfrm>
            <a:off x="1729047" y="3743706"/>
            <a:ext cx="8371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9cm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C00AA6D-329C-EF66-A9F5-A45EF8862F33}"/>
                  </a:ext>
                </a:extLst>
              </p:cNvPr>
              <p:cNvSpPr txBox="1"/>
              <p:nvPr/>
            </p:nvSpPr>
            <p:spPr>
              <a:xfrm>
                <a:off x="7210090" y="3766582"/>
                <a:ext cx="4161723" cy="14007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000" dirty="0">
                    <a:solidFill>
                      <a:srgbClr val="544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6000" b="0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d>
                      <m:dPr>
                        <m:ctrlPr>
                          <a:rPr lang="en-US" sz="6000" b="0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l-GR" sz="6000" b="1" i="1" smtClean="0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</a:rPr>
                          <m:t>𝝅</m:t>
                        </m:r>
                        <m:sSup>
                          <m:sSupPr>
                            <m:ctrlPr>
                              <a:rPr lang="el-GR" sz="6000" b="1" i="1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6000" b="1" i="1" smtClean="0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e>
                          <m:sup>
                            <m:r>
                              <a:rPr lang="en-GB" sz="6000" b="1" i="1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d>
                    <m:r>
                      <a:rPr lang="en-GB" sz="6000" b="0" i="1" smtClean="0">
                        <a:solidFill>
                          <a:srgbClr val="544000"/>
                        </a:solidFill>
                        <a:latin typeface="Cambria Math" panose="02040503050406030204" pitchFamily="18" charset="0"/>
                      </a:rPr>
                      <m:t>9</m:t>
                    </m:r>
                  </m:oMath>
                </a14:m>
                <a:r>
                  <a:rPr lang="en-GB" sz="6000" dirty="0">
                    <a:solidFill>
                      <a:srgbClr val="544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C00AA6D-329C-EF66-A9F5-A45EF8862F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0090" y="3766582"/>
                <a:ext cx="4161723" cy="1400768"/>
              </a:xfrm>
              <a:prstGeom prst="rect">
                <a:avLst/>
              </a:prstGeom>
              <a:blipFill>
                <a:blip r:embed="rId5"/>
                <a:stretch>
                  <a:fillRect l="-8944" b="-152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F9B148B-E61A-5E02-D148-8EA92610EFD7}"/>
                  </a:ext>
                </a:extLst>
              </p:cNvPr>
              <p:cNvSpPr txBox="1"/>
              <p:nvPr/>
            </p:nvSpPr>
            <p:spPr>
              <a:xfrm>
                <a:off x="7210090" y="5384468"/>
                <a:ext cx="2283767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000" dirty="0">
                    <a:solidFill>
                      <a:srgbClr val="544000"/>
                    </a:solidFill>
                  </a:rPr>
                  <a:t>= </a:t>
                </a:r>
                <a14:m>
                  <m:oMath xmlns:m="http://schemas.openxmlformats.org/officeDocument/2006/math">
                    <m:r>
                      <a:rPr lang="en-GB" sz="6000" b="0" i="0" smtClean="0">
                        <a:solidFill>
                          <a:srgbClr val="544000"/>
                        </a:solidFill>
                        <a:latin typeface="Cambria Math" panose="02040503050406030204" pitchFamily="18" charset="0"/>
                      </a:rPr>
                      <m:t>48</m:t>
                    </m:r>
                    <m:r>
                      <a:rPr lang="el-GR" sz="6000" b="1" i="1">
                        <a:solidFill>
                          <a:srgbClr val="92D050"/>
                        </a:solidFill>
                        <a:latin typeface="Cambria Math" panose="02040503050406030204" pitchFamily="18" charset="0"/>
                      </a:rPr>
                      <m:t>𝝅</m:t>
                    </m:r>
                  </m:oMath>
                </a14:m>
                <a:endParaRPr lang="en-GB" sz="6000" dirty="0">
                  <a:solidFill>
                    <a:srgbClr val="544000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F9B148B-E61A-5E02-D148-8EA92610EF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0090" y="5384468"/>
                <a:ext cx="2283767" cy="1015663"/>
              </a:xfrm>
              <a:prstGeom prst="rect">
                <a:avLst/>
              </a:prstGeom>
              <a:blipFill>
                <a:blip r:embed="rId6"/>
                <a:stretch>
                  <a:fillRect l="-16310" t="-17964" b="-395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5598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3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D2F42-835E-A861-E6FA-DC6724BFE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2B4736B2-45E0-F15F-E1B1-396010737B0C}"/>
                  </a:ext>
                </a:extLst>
              </p:cNvPr>
              <p:cNvSpPr/>
              <p:nvPr/>
            </p:nvSpPr>
            <p:spPr>
              <a:xfrm>
                <a:off x="241069" y="150081"/>
                <a:ext cx="11787448" cy="16486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5000" b="1" dirty="0">
                    <a:solidFill>
                      <a:srgbClr val="000000"/>
                    </a:solidFill>
                  </a:rPr>
                  <a:t>The volume of the p</a:t>
                </a:r>
                <a:r>
                  <a:rPr lang="en-GB" sz="5000" b="1" i="0" u="none" strike="noStrike" dirty="0">
                    <a:solidFill>
                      <a:srgbClr val="000000"/>
                    </a:solidFill>
                    <a:effectLst/>
                  </a:rPr>
                  <a:t>yramid is </a:t>
                </a:r>
                <a14:m>
                  <m:oMath xmlns:m="http://schemas.openxmlformats.org/officeDocument/2006/math">
                    <m:r>
                      <a:rPr lang="en-GB" sz="5000" b="1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𝟏𝟎𝟎</m:t>
                    </m:r>
                    <m:r>
                      <a:rPr lang="en-GB" sz="5000" b="1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GB" sz="5000" b="1" i="1" u="none" strike="noStrike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000" b="1" i="1" u="none" strike="noStrike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GB" sz="5000" b="1" i="1" u="none" strike="noStrike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GB" sz="5000" b="1" i="1" u="none" strike="noStrike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GB" sz="5000" b="1" i="0" u="none" strike="noStrike" dirty="0">
                  <a:solidFill>
                    <a:srgbClr val="000000"/>
                  </a:solidFill>
                  <a:effectLst/>
                </a:endParaRPr>
              </a:p>
              <a:p>
                <a:pPr algn="ctr"/>
                <a:r>
                  <a:rPr lang="en-GB" sz="5000" b="1" dirty="0"/>
                  <a:t>What is the height of the pyramid? </a:t>
                </a:r>
              </a:p>
            </p:txBody>
          </p:sp>
        </mc:Choice>
        <mc:Fallback xmlns="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2B4736B2-45E0-F15F-E1B1-396010737B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069" y="150081"/>
                <a:ext cx="11787448" cy="1648656"/>
              </a:xfrm>
              <a:prstGeom prst="rect">
                <a:avLst/>
              </a:prstGeom>
              <a:blipFill>
                <a:blip r:embed="rId2"/>
                <a:stretch>
                  <a:fillRect t="-7778" b="-196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09ABF5F-DE2A-CFC8-CAF3-1226D3995917}"/>
                  </a:ext>
                </a:extLst>
              </p:cNvPr>
              <p:cNvSpPr txBox="1"/>
              <p:nvPr/>
            </p:nvSpPr>
            <p:spPr>
              <a:xfrm>
                <a:off x="5531090" y="1938933"/>
                <a:ext cx="4948489" cy="1139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>
                    <a:solidFill>
                      <a:srgbClr val="544000"/>
                    </a:solidFill>
                  </a:rPr>
                  <a:t>Volume </a:t>
                </a:r>
                <a14:m>
                  <m:oMath xmlns:m="http://schemas.openxmlformats.org/officeDocument/2006/math">
                    <m:r>
                      <a:rPr lang="en-GB" sz="4800">
                        <a:solidFill>
                          <a:srgbClr val="544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800" dirty="0">
                    <a:solidFill>
                      <a:srgbClr val="544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4800" b="0" i="1" smtClean="0">
                        <a:solidFill>
                          <a:srgbClr val="544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800" b="0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𝑙𝑤</m:t>
                    </m:r>
                    <m:r>
                      <a:rPr lang="en-US" sz="4800" b="0" i="1" smtClean="0">
                        <a:solidFill>
                          <a:srgbClr val="544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4800" b="0" i="1" smtClean="0">
                        <a:solidFill>
                          <a:srgbClr val="544000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GB" sz="4800" dirty="0">
                    <a:solidFill>
                      <a:srgbClr val="544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09ABF5F-DE2A-CFC8-CAF3-1226D39959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1090" y="1938933"/>
                <a:ext cx="4948489" cy="1139094"/>
              </a:xfrm>
              <a:prstGeom prst="rect">
                <a:avLst/>
              </a:prstGeom>
              <a:blipFill>
                <a:blip r:embed="rId3"/>
                <a:stretch>
                  <a:fillRect l="-5542" b="-144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8">
            <a:extLst>
              <a:ext uri="{FF2B5EF4-FFF2-40B4-BE49-F238E27FC236}">
                <a16:creationId xmlns:a16="http://schemas.microsoft.com/office/drawing/2014/main" id="{C784BC2D-5C9B-9209-88F0-075DF381D8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573" y="1999854"/>
            <a:ext cx="4273666" cy="431024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EFF38BE-6971-702E-B94C-955D7044289F}"/>
              </a:ext>
            </a:extLst>
          </p:cNvPr>
          <p:cNvSpPr txBox="1"/>
          <p:nvPr/>
        </p:nvSpPr>
        <p:spPr>
          <a:xfrm>
            <a:off x="1496291" y="5841075"/>
            <a:ext cx="986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5cm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EED2314-2B65-6F2A-6E46-ABC3BC377021}"/>
              </a:ext>
            </a:extLst>
          </p:cNvPr>
          <p:cNvSpPr txBox="1"/>
          <p:nvPr/>
        </p:nvSpPr>
        <p:spPr>
          <a:xfrm>
            <a:off x="4087091" y="5194744"/>
            <a:ext cx="986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2cm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9E5EAE7-E4DF-E287-8F7D-91F6EF75B2F9}"/>
              </a:ext>
            </a:extLst>
          </p:cNvPr>
          <p:cNvSpPr txBox="1"/>
          <p:nvPr/>
        </p:nvSpPr>
        <p:spPr>
          <a:xfrm>
            <a:off x="2269375" y="3893126"/>
            <a:ext cx="523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E48F285-DA6D-9DA2-CA5F-858A60848850}"/>
                  </a:ext>
                </a:extLst>
              </p:cNvPr>
              <p:cNvSpPr txBox="1"/>
              <p:nvPr/>
            </p:nvSpPr>
            <p:spPr>
              <a:xfrm>
                <a:off x="6489471" y="3251535"/>
                <a:ext cx="3945774" cy="1139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>
                    <a:solidFill>
                      <a:srgbClr val="544000"/>
                    </a:solidFill>
                  </a:rPr>
                  <a:t>100 </a:t>
                </a:r>
                <a14:m>
                  <m:oMath xmlns:m="http://schemas.openxmlformats.org/officeDocument/2006/math">
                    <m:r>
                      <a:rPr lang="en-GB" sz="4800">
                        <a:solidFill>
                          <a:srgbClr val="544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800" dirty="0">
                    <a:solidFill>
                      <a:srgbClr val="544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d>
                      <m:dPr>
                        <m:ctrlPr>
                          <a:rPr lang="en-US" sz="4800" b="0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</m:d>
                    <m:r>
                      <a:rPr lang="en-GB" sz="4800" b="0" i="1" smtClean="0">
                        <a:solidFill>
                          <a:srgbClr val="544000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GB" sz="4800" dirty="0">
                    <a:solidFill>
                      <a:srgbClr val="544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E48F285-DA6D-9DA2-CA5F-858A608488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9471" y="3251535"/>
                <a:ext cx="3945774" cy="1139094"/>
              </a:xfrm>
              <a:prstGeom prst="rect">
                <a:avLst/>
              </a:prstGeom>
              <a:blipFill>
                <a:blip r:embed="rId5"/>
                <a:stretch>
                  <a:fillRect l="-7110" b="-144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F6C86F2-23F1-DD12-EABB-55631ABA1DA3}"/>
                  </a:ext>
                </a:extLst>
              </p:cNvPr>
              <p:cNvSpPr txBox="1"/>
              <p:nvPr/>
            </p:nvSpPr>
            <p:spPr>
              <a:xfrm>
                <a:off x="7032568" y="5710882"/>
                <a:ext cx="220010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0" i="1" smtClean="0">
                          <a:solidFill>
                            <a:srgbClr val="544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GB" sz="4800" b="0" i="0" smtClean="0">
                          <a:solidFill>
                            <a:srgbClr val="544000"/>
                          </a:solidFill>
                          <a:latin typeface="Cambria Math" panose="02040503050406030204" pitchFamily="18" charset="0"/>
                        </a:rPr>
                        <m:t>=30 </m:t>
                      </m:r>
                    </m:oMath>
                  </m:oMathPara>
                </a14:m>
                <a:endParaRPr lang="en-GB" sz="4800" b="1" dirty="0">
                  <a:solidFill>
                    <a:srgbClr val="544000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F6C86F2-23F1-DD12-EABB-55631ABA1D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568" y="5710882"/>
                <a:ext cx="2200102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B99587C-A73E-F3C0-62EC-E923EED6AFAB}"/>
                  </a:ext>
                </a:extLst>
              </p:cNvPr>
              <p:cNvSpPr txBox="1"/>
              <p:nvPr/>
            </p:nvSpPr>
            <p:spPr>
              <a:xfrm>
                <a:off x="6517980" y="4635257"/>
                <a:ext cx="351825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>
                    <a:solidFill>
                      <a:srgbClr val="544000"/>
                    </a:solidFill>
                  </a:rPr>
                  <a:t>300 </a:t>
                </a:r>
                <a14:m>
                  <m:oMath xmlns:m="http://schemas.openxmlformats.org/officeDocument/2006/math">
                    <m:r>
                      <a:rPr lang="en-GB" sz="4800">
                        <a:solidFill>
                          <a:srgbClr val="544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800" dirty="0">
                    <a:solidFill>
                      <a:srgbClr val="544000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800" b="0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</m:d>
                    <m:r>
                      <a:rPr lang="en-GB" sz="4800" b="0" i="1" smtClean="0">
                        <a:solidFill>
                          <a:srgbClr val="544000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GB" sz="4800" dirty="0">
                    <a:solidFill>
                      <a:srgbClr val="544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B99587C-A73E-F3C0-62EC-E923EED6AF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7980" y="4635257"/>
                <a:ext cx="3518254" cy="830997"/>
              </a:xfrm>
              <a:prstGeom prst="rect">
                <a:avLst/>
              </a:prstGeom>
              <a:blipFill>
                <a:blip r:embed="rId7"/>
                <a:stretch>
                  <a:fillRect l="-7799" t="-16058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2268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4" grpId="0"/>
      <p:bldP spid="25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C50ACF-0FE6-3CDB-0858-2D60D1DF2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3391369-A9A0-88E1-F496-B3605E14F5B2}"/>
                  </a:ext>
                </a:extLst>
              </p:cNvPr>
              <p:cNvSpPr txBox="1"/>
              <p:nvPr/>
            </p:nvSpPr>
            <p:spPr>
              <a:xfrm>
                <a:off x="5224067" y="1909044"/>
                <a:ext cx="4767831" cy="10518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400" dirty="0">
                    <a:solidFill>
                      <a:srgbClr val="544000"/>
                    </a:solidFill>
                  </a:rPr>
                  <a:t>Volume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400" dirty="0">
                    <a:solidFill>
                      <a:srgbClr val="544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400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400" b="0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400" b="0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4400" b="0" i="1" smtClean="0">
                        <a:solidFill>
                          <a:srgbClr val="544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l-GR" sz="4400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</a:rPr>
                      <m:t>𝝅</m:t>
                    </m:r>
                    <m:sSup>
                      <m:sSupPr>
                        <m:ctrlPr>
                          <a:rPr lang="el-GR" sz="4400" b="1" i="1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b="1" i="1" smtClean="0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p>
                        <m:r>
                          <a:rPr lang="en-GB" sz="4400" b="1" i="1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400" b="0" i="1" smtClean="0">
                        <a:solidFill>
                          <a:srgbClr val="544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4400" b="0" i="1" smtClean="0">
                        <a:solidFill>
                          <a:srgbClr val="544000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GB" sz="4400" dirty="0">
                    <a:solidFill>
                      <a:srgbClr val="544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3391369-A9A0-88E1-F496-B3605E14F5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4067" y="1909044"/>
                <a:ext cx="4767831" cy="1051826"/>
              </a:xfrm>
              <a:prstGeom prst="rect">
                <a:avLst/>
              </a:prstGeom>
              <a:blipFill>
                <a:blip r:embed="rId2"/>
                <a:stretch>
                  <a:fillRect l="-5243" b="-132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DF561893-2359-38DC-0C0A-3379CFF29F91}"/>
              </a:ext>
            </a:extLst>
          </p:cNvPr>
          <p:cNvGrpSpPr/>
          <p:nvPr/>
        </p:nvGrpSpPr>
        <p:grpSpPr>
          <a:xfrm>
            <a:off x="892952" y="2294312"/>
            <a:ext cx="3346539" cy="3842112"/>
            <a:chOff x="732239" y="1723505"/>
            <a:chExt cx="3346539" cy="384211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0EF4314-B6BE-A070-703E-C403CF19E7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21036" r="24919" b="8877"/>
            <a:stretch/>
          </p:blipFill>
          <p:spPr>
            <a:xfrm>
              <a:off x="732239" y="1723505"/>
              <a:ext cx="3346539" cy="3842112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E49F5AD-9D25-9249-9E89-7BADA874EA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7701" t="54770" r="70861" b="37042"/>
            <a:stretch/>
          </p:blipFill>
          <p:spPr>
            <a:xfrm>
              <a:off x="1784465" y="3271622"/>
              <a:ext cx="509848" cy="448887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FD16A3E-B041-758B-C487-F17F01580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7701" t="54770" r="70861" b="37042"/>
            <a:stretch/>
          </p:blipFill>
          <p:spPr>
            <a:xfrm>
              <a:off x="2776810" y="4713203"/>
              <a:ext cx="509848" cy="448887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133C6FF-82E5-35D3-FAA5-EBAA4F26E0D9}"/>
              </a:ext>
            </a:extLst>
          </p:cNvPr>
          <p:cNvSpPr txBox="1"/>
          <p:nvPr/>
        </p:nvSpPr>
        <p:spPr>
          <a:xfrm>
            <a:off x="2726578" y="5185287"/>
            <a:ext cx="9864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3cm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012A97A-60D1-EF25-88EA-0A0601C35D1C}"/>
              </a:ext>
            </a:extLst>
          </p:cNvPr>
          <p:cNvSpPr txBox="1"/>
          <p:nvPr/>
        </p:nvSpPr>
        <p:spPr>
          <a:xfrm>
            <a:off x="2056372" y="3743706"/>
            <a:ext cx="509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0FF0139-4611-5FA7-2BDD-703757279889}"/>
                  </a:ext>
                </a:extLst>
              </p:cNvPr>
              <p:cNvSpPr txBox="1"/>
              <p:nvPr/>
            </p:nvSpPr>
            <p:spPr>
              <a:xfrm>
                <a:off x="6096000" y="3183754"/>
                <a:ext cx="4000835" cy="10518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400" dirty="0">
                    <a:solidFill>
                      <a:srgbClr val="544000"/>
                    </a:solidFill>
                  </a:rPr>
                  <a:t>100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400" dirty="0">
                    <a:solidFill>
                      <a:srgbClr val="544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400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400" b="0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400" b="0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d>
                      <m:dPr>
                        <m:ctrlPr>
                          <a:rPr lang="en-US" sz="4400" b="0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l-GR" sz="4400" b="1" i="1" smtClean="0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</a:rPr>
                          <m:t>𝝅</m:t>
                        </m:r>
                        <m:sSup>
                          <m:sSupPr>
                            <m:ctrlPr>
                              <a:rPr lang="el-GR" sz="4400" b="1" i="1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400" b="1" i="1" smtClean="0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  <m:sup>
                            <m:r>
                              <a:rPr lang="en-GB" sz="4400" b="1" i="1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d>
                    <m:r>
                      <a:rPr lang="en-GB" sz="4400" b="0" i="1" smtClean="0">
                        <a:solidFill>
                          <a:srgbClr val="544000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GB" sz="4400" dirty="0">
                    <a:solidFill>
                      <a:srgbClr val="544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0FF0139-4611-5FA7-2BDD-7037572798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183754"/>
                <a:ext cx="4000835" cy="1051826"/>
              </a:xfrm>
              <a:prstGeom prst="rect">
                <a:avLst/>
              </a:prstGeom>
              <a:blipFill>
                <a:blip r:embed="rId4"/>
                <a:stretch>
                  <a:fillRect l="-6098" b="-132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D1E8562-12E0-C491-8D60-E8D785FF7E96}"/>
                  </a:ext>
                </a:extLst>
              </p:cNvPr>
              <p:cNvSpPr txBox="1"/>
              <p:nvPr/>
            </p:nvSpPr>
            <p:spPr>
              <a:xfrm>
                <a:off x="5994381" y="4514569"/>
                <a:ext cx="281711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400" dirty="0">
                    <a:solidFill>
                      <a:srgbClr val="544000"/>
                    </a:solidFill>
                  </a:rPr>
                  <a:t> 300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400" dirty="0">
                    <a:solidFill>
                      <a:srgbClr val="544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4400">
                        <a:solidFill>
                          <a:srgbClr val="544000"/>
                        </a:solidFill>
                        <a:latin typeface="Cambria Math" panose="02040503050406030204" pitchFamily="18" charset="0"/>
                      </a:rPr>
                      <m:t>9</m:t>
                    </m:r>
                    <m:r>
                      <a:rPr lang="el-GR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GB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endParaRPr lang="en-GB" sz="4400" dirty="0">
                  <a:solidFill>
                    <a:srgbClr val="544000"/>
                  </a:solidFill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D1E8562-12E0-C491-8D60-E8D785FF7E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4381" y="4514569"/>
                <a:ext cx="2817110" cy="769441"/>
              </a:xfrm>
              <a:prstGeom prst="rect">
                <a:avLst/>
              </a:prstGeom>
              <a:blipFill>
                <a:blip r:embed="rId5"/>
                <a:stretch>
                  <a:fillRect l="-4113" t="-16667" b="-37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CE014BF-703F-B53A-565A-8848534F765D}"/>
                  </a:ext>
                </a:extLst>
              </p:cNvPr>
              <p:cNvSpPr/>
              <p:nvPr/>
            </p:nvSpPr>
            <p:spPr>
              <a:xfrm>
                <a:off x="241069" y="150081"/>
                <a:ext cx="11787448" cy="16486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5000" b="1" dirty="0">
                    <a:solidFill>
                      <a:srgbClr val="000000"/>
                    </a:solidFill>
                  </a:rPr>
                  <a:t>The volume of the cone</a:t>
                </a:r>
                <a:r>
                  <a:rPr lang="en-GB" sz="5000" b="1" i="0" u="none" strike="noStrike" dirty="0">
                    <a:solidFill>
                      <a:srgbClr val="000000"/>
                    </a:solidFill>
                    <a:effectLst/>
                  </a:rPr>
                  <a:t> is </a:t>
                </a:r>
                <a14:m>
                  <m:oMath xmlns:m="http://schemas.openxmlformats.org/officeDocument/2006/math">
                    <m:r>
                      <a:rPr lang="en-GB" sz="5000" b="1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𝟏𝟎𝟎</m:t>
                    </m:r>
                    <m:r>
                      <a:rPr lang="en-GB" sz="5000" b="1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GB" sz="5000" b="1" i="1" u="none" strike="noStrike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000" b="1" i="1" u="none" strike="noStrike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GB" sz="5000" b="1" i="1" u="none" strike="noStrike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GB" sz="5000" b="1" i="1" u="none" strike="noStrike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GB" sz="5000" b="1" i="0" u="none" strike="noStrike" dirty="0">
                  <a:solidFill>
                    <a:srgbClr val="000000"/>
                  </a:solidFill>
                  <a:effectLst/>
                </a:endParaRPr>
              </a:p>
              <a:p>
                <a:pPr algn="ctr"/>
                <a:r>
                  <a:rPr lang="en-GB" sz="5000" b="1" dirty="0"/>
                  <a:t>What is the height of the cone? </a:t>
                </a: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CE014BF-703F-B53A-565A-8848534F76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069" y="150081"/>
                <a:ext cx="11787448" cy="1648656"/>
              </a:xfrm>
              <a:prstGeom prst="rect">
                <a:avLst/>
              </a:prstGeom>
              <a:blipFill>
                <a:blip r:embed="rId6"/>
                <a:stretch>
                  <a:fillRect t="-7778" b="-196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29CBC8B-81E0-6507-3BFB-598B77494B1C}"/>
                  </a:ext>
                </a:extLst>
              </p:cNvPr>
              <p:cNvSpPr txBox="1"/>
              <p:nvPr/>
            </p:nvSpPr>
            <p:spPr>
              <a:xfrm>
                <a:off x="6543956" y="5570172"/>
                <a:ext cx="2817110" cy="10671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lang="en-GB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GB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00</m:t>
                        </m:r>
                      </m:num>
                      <m:den>
                        <m:r>
                          <a:rPr lang="en-GB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el-GR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den>
                    </m:f>
                  </m:oMath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29CBC8B-81E0-6507-3BFB-598B77494B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3956" y="5570172"/>
                <a:ext cx="2817110" cy="106715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1199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3" grpId="0"/>
      <p:bldP spid="14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A3F2B-12CA-F58F-A424-76F4606E4D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890719C-0CAA-EEEB-1EEC-425F79AA2A5A}"/>
                  </a:ext>
                </a:extLst>
              </p:cNvPr>
              <p:cNvSpPr txBox="1"/>
              <p:nvPr/>
            </p:nvSpPr>
            <p:spPr>
              <a:xfrm>
                <a:off x="4134376" y="1889008"/>
                <a:ext cx="4000836" cy="8774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>
                    <a:solidFill>
                      <a:srgbClr val="544000"/>
                    </a:solidFill>
                  </a:rPr>
                  <a:t>Volume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3600" dirty="0">
                    <a:solidFill>
                      <a:srgbClr val="544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600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0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3600" b="0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3600" b="0" i="1" smtClean="0">
                        <a:solidFill>
                          <a:srgbClr val="544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l-GR" sz="3600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</a:rPr>
                      <m:t>𝝅</m:t>
                    </m:r>
                    <m:sSup>
                      <m:sSupPr>
                        <m:ctrlPr>
                          <a:rPr lang="el-GR" sz="3600" b="1" i="1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b="1" i="1" smtClean="0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p>
                        <m:r>
                          <a:rPr lang="en-GB" sz="3600" b="1" i="1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3600" b="0" i="1" smtClean="0">
                        <a:solidFill>
                          <a:srgbClr val="544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3600" b="0" i="1" smtClean="0">
                        <a:solidFill>
                          <a:srgbClr val="544000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GB" sz="3600" dirty="0">
                    <a:solidFill>
                      <a:srgbClr val="544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890719C-0CAA-EEEB-1EEC-425F79AA2A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4376" y="1889008"/>
                <a:ext cx="4000836" cy="877484"/>
              </a:xfrm>
              <a:prstGeom prst="rect">
                <a:avLst/>
              </a:prstGeom>
              <a:blipFill>
                <a:blip r:embed="rId2"/>
                <a:stretch>
                  <a:fillRect l="-4566" b="-12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E33E7C10-1553-60B6-6A4B-645FF4640893}"/>
              </a:ext>
            </a:extLst>
          </p:cNvPr>
          <p:cNvGrpSpPr/>
          <p:nvPr/>
        </p:nvGrpSpPr>
        <p:grpSpPr>
          <a:xfrm>
            <a:off x="892952" y="2294312"/>
            <a:ext cx="3346539" cy="3842112"/>
            <a:chOff x="732239" y="1723505"/>
            <a:chExt cx="3346539" cy="384211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3F28AE8-3580-A852-9E49-F3867726BA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21036" r="24919" b="8877"/>
            <a:stretch/>
          </p:blipFill>
          <p:spPr>
            <a:xfrm>
              <a:off x="732239" y="1723505"/>
              <a:ext cx="3346539" cy="3842112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D707BB6-2559-3661-50B5-375C384B06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7701" t="54770" r="70861" b="37042"/>
            <a:stretch/>
          </p:blipFill>
          <p:spPr>
            <a:xfrm>
              <a:off x="1784465" y="3271622"/>
              <a:ext cx="509848" cy="448887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1BC68AA-138B-F5A8-4D16-07E477EFB4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7701" t="54770" r="70861" b="37042"/>
            <a:stretch/>
          </p:blipFill>
          <p:spPr>
            <a:xfrm>
              <a:off x="2776810" y="4713203"/>
              <a:ext cx="509848" cy="448887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A4DEC571-D3B8-9763-447D-C37033A0588C}"/>
              </a:ext>
            </a:extLst>
          </p:cNvPr>
          <p:cNvSpPr txBox="1"/>
          <p:nvPr/>
        </p:nvSpPr>
        <p:spPr>
          <a:xfrm>
            <a:off x="2937522" y="5185287"/>
            <a:ext cx="775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57512B-D8EE-864E-90B0-5ECD58B473C8}"/>
              </a:ext>
            </a:extLst>
          </p:cNvPr>
          <p:cNvSpPr txBox="1"/>
          <p:nvPr/>
        </p:nvSpPr>
        <p:spPr>
          <a:xfrm>
            <a:off x="1745673" y="3743706"/>
            <a:ext cx="8205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9cm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AAEB524-2D2D-9AB6-A66B-4C35A22E6182}"/>
                  </a:ext>
                </a:extLst>
              </p:cNvPr>
              <p:cNvSpPr txBox="1"/>
              <p:nvPr/>
            </p:nvSpPr>
            <p:spPr>
              <a:xfrm>
                <a:off x="4849092" y="2964945"/>
                <a:ext cx="3286120" cy="8774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>
                    <a:solidFill>
                      <a:srgbClr val="544000"/>
                    </a:solidFill>
                  </a:rPr>
                  <a:t>120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3600" dirty="0">
                    <a:solidFill>
                      <a:srgbClr val="544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600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0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3600" b="0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d>
                      <m:dPr>
                        <m:ctrlPr>
                          <a:rPr lang="en-US" sz="3600" b="0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l-GR" sz="3600" b="1" i="1" smtClean="0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</a:rPr>
                          <m:t>𝝅</m:t>
                        </m:r>
                        <m:sSup>
                          <m:sSupPr>
                            <m:ctrlPr>
                              <a:rPr lang="el-GR" sz="3600" b="1" i="1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600" b="1" i="1" smtClean="0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GB" sz="3600" b="1" i="1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d>
                    <m:r>
                      <a:rPr lang="en-GB" sz="3600" b="0" i="1" smtClean="0">
                        <a:solidFill>
                          <a:srgbClr val="544000"/>
                        </a:solidFill>
                        <a:latin typeface="Cambria Math" panose="02040503050406030204" pitchFamily="18" charset="0"/>
                      </a:rPr>
                      <m:t>9</m:t>
                    </m:r>
                  </m:oMath>
                </a14:m>
                <a:r>
                  <a:rPr lang="en-GB" sz="3600" dirty="0">
                    <a:solidFill>
                      <a:srgbClr val="544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AAEB524-2D2D-9AB6-A66B-4C35A22E61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9092" y="2964945"/>
                <a:ext cx="3286120" cy="877484"/>
              </a:xfrm>
              <a:prstGeom prst="rect">
                <a:avLst/>
              </a:prstGeom>
              <a:blipFill>
                <a:blip r:embed="rId4"/>
                <a:stretch>
                  <a:fillRect l="-5556" b="-12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C623A6F-D7D3-8CBF-BC6B-0FAB6FC734A3}"/>
                  </a:ext>
                </a:extLst>
              </p:cNvPr>
              <p:cNvSpPr txBox="1"/>
              <p:nvPr/>
            </p:nvSpPr>
            <p:spPr>
              <a:xfrm>
                <a:off x="4948484" y="4165035"/>
                <a:ext cx="216721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>
                    <a:solidFill>
                      <a:schemeClr val="tx1"/>
                    </a:solidFill>
                  </a:rPr>
                  <a:t> 40 </a:t>
                </a:r>
                <a14:m>
                  <m:oMath xmlns:m="http://schemas.openxmlformats.org/officeDocument/2006/math">
                    <m:r>
                      <a:rPr lang="en-GB" sz="36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l-GR" sz="36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el-GR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GB" sz="3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C623A6F-D7D3-8CBF-BC6B-0FAB6FC734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8484" y="4165035"/>
                <a:ext cx="2167211" cy="646331"/>
              </a:xfrm>
              <a:prstGeom prst="rect">
                <a:avLst/>
              </a:prstGeom>
              <a:blipFill>
                <a:blip r:embed="rId5"/>
                <a:stretch>
                  <a:fillRect l="-3944" t="-13208" b="-358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67F5A045-0B5B-A3DE-6E9B-EE95DD22FFC0}"/>
                  </a:ext>
                </a:extLst>
              </p:cNvPr>
              <p:cNvSpPr/>
              <p:nvPr/>
            </p:nvSpPr>
            <p:spPr>
              <a:xfrm>
                <a:off x="241069" y="150081"/>
                <a:ext cx="11787448" cy="16486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5000" b="1" dirty="0">
                    <a:solidFill>
                      <a:srgbClr val="000000"/>
                    </a:solidFill>
                  </a:rPr>
                  <a:t>The volume of the cone</a:t>
                </a:r>
                <a:r>
                  <a:rPr lang="en-GB" sz="5000" b="1" i="0" u="none" strike="noStrike" dirty="0">
                    <a:solidFill>
                      <a:srgbClr val="000000"/>
                    </a:solidFill>
                    <a:effectLst/>
                  </a:rPr>
                  <a:t> is </a:t>
                </a:r>
                <a14:m>
                  <m:oMath xmlns:m="http://schemas.openxmlformats.org/officeDocument/2006/math">
                    <m:r>
                      <a:rPr lang="en-GB" sz="5000" b="1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𝟏𝟐𝟎</m:t>
                    </m:r>
                    <m:r>
                      <a:rPr lang="en-GB" sz="5000" b="1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GB" sz="5000" b="1" i="1" u="none" strike="noStrike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000" b="1" i="1" u="none" strike="noStrike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GB" sz="5000" b="1" i="1" u="none" strike="noStrike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GB" sz="5000" b="1" i="1" u="none" strike="noStrike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GB" sz="5000" b="1" i="0" u="none" strike="noStrike" dirty="0">
                  <a:solidFill>
                    <a:srgbClr val="000000"/>
                  </a:solidFill>
                  <a:effectLst/>
                </a:endParaRPr>
              </a:p>
              <a:p>
                <a:pPr algn="ctr"/>
                <a:r>
                  <a:rPr lang="en-GB" sz="5000" b="1" dirty="0"/>
                  <a:t>What is the radius of the cone? </a:t>
                </a: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67F5A045-0B5B-A3DE-6E9B-EE95DD22FF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069" y="150081"/>
                <a:ext cx="11787448" cy="1648656"/>
              </a:xfrm>
              <a:prstGeom prst="rect">
                <a:avLst/>
              </a:prstGeom>
              <a:blipFill>
                <a:blip r:embed="rId6"/>
                <a:stretch>
                  <a:fillRect t="-7778" b="-196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9337F93-D278-BBF4-AF9A-4C625E993734}"/>
                  </a:ext>
                </a:extLst>
              </p:cNvPr>
              <p:cNvSpPr txBox="1"/>
              <p:nvPr/>
            </p:nvSpPr>
            <p:spPr>
              <a:xfrm>
                <a:off x="4948484" y="5003357"/>
                <a:ext cx="1968277" cy="11330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l-GR" sz="3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3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40</m:t>
                          </m:r>
                        </m:num>
                        <m:den>
                          <m:r>
                            <a:rPr lang="el-GR" sz="36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</m:oMath>
                  </m:oMathPara>
                </a14:m>
                <a:endParaRPr lang="en-GB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9337F93-D278-BBF4-AF9A-4C625E9937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8484" y="5003357"/>
                <a:ext cx="1968277" cy="113306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DF7572D-6FEE-C646-77BF-712FDD8F2FA0}"/>
                  </a:ext>
                </a:extLst>
              </p:cNvPr>
              <p:cNvSpPr txBox="1"/>
              <p:nvPr/>
            </p:nvSpPr>
            <p:spPr>
              <a:xfrm>
                <a:off x="7824688" y="4643857"/>
                <a:ext cx="2092396" cy="17291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ad>
                        <m:radPr>
                          <m:degHide m:val="on"/>
                          <m:ctrlPr>
                            <a:rPr lang="en-GB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GB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40</m:t>
                              </m:r>
                            </m:num>
                            <m:den>
                              <m:r>
                                <a:rPr lang="el-GR" sz="36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GB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DF7572D-6FEE-C646-77BF-712FDD8F2F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4688" y="4643857"/>
                <a:ext cx="2092396" cy="172919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6938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3" grpId="0"/>
      <p:bldP spid="14" grpId="0"/>
      <p:bldP spid="4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87093" y="117306"/>
            <a:ext cx="1016369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Can you describe a pyramid?</a:t>
            </a:r>
          </a:p>
        </p:txBody>
      </p:sp>
      <p:pic>
        <p:nvPicPr>
          <p:cNvPr id="1026" name="Picture 2" descr="164,468 Talking Head Stock Photos, Pictures &amp;amp; Royalty-Free Images - iStock">
            <a:extLst>
              <a:ext uri="{FF2B5EF4-FFF2-40B4-BE49-F238E27FC236}">
                <a16:creationId xmlns:a16="http://schemas.microsoft.com/office/drawing/2014/main" id="{B7A7E798-76E6-4937-9C8A-AAAA630B24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826" y="1288753"/>
            <a:ext cx="3956511" cy="395651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BD5F2C-1292-7EF1-1383-33E0A8BB3947}"/>
              </a:ext>
            </a:extLst>
          </p:cNvPr>
          <p:cNvSpPr txBox="1"/>
          <p:nvPr/>
        </p:nvSpPr>
        <p:spPr>
          <a:xfrm>
            <a:off x="116379" y="5417255"/>
            <a:ext cx="1180961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 </a:t>
            </a:r>
            <a:r>
              <a:rPr lang="en-US" sz="40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pyramid</a:t>
            </a:r>
            <a:r>
              <a:rPr lang="en-US" sz="4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is a </a:t>
            </a:r>
            <a:r>
              <a:rPr lang="en-US" sz="4000" b="1" i="0" u="none" strike="noStrike" dirty="0">
                <a:effectLst/>
                <a:latin typeface="Arial" panose="020B0604020202020204" pitchFamily="34" charset="0"/>
              </a:rPr>
              <a:t>3D </a:t>
            </a:r>
            <a:r>
              <a:rPr lang="en-US" sz="4000" b="1" i="0" u="none" strike="noStrike">
                <a:effectLst/>
                <a:latin typeface="Arial" panose="020B0604020202020204" pitchFamily="34" charset="0"/>
              </a:rPr>
              <a:t>shape</a:t>
            </a:r>
            <a:r>
              <a:rPr lang="en-US" sz="4000" b="1" i="0">
                <a:effectLst/>
                <a:latin typeface="Arial" panose="020B0604020202020204" pitchFamily="34" charset="0"/>
              </a:rPr>
              <a:t> </a:t>
            </a:r>
          </a:p>
          <a:p>
            <a:pPr algn="ctr"/>
            <a:r>
              <a:rPr lang="en-US" sz="4000" b="0" i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whose </a:t>
            </a:r>
            <a:r>
              <a:rPr lang="en-US" sz="4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outer surfaces converge to a </a:t>
            </a:r>
            <a:r>
              <a:rPr lang="en-US" sz="4000" b="0" i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single point.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2532968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2784460" y="1582319"/>
            <a:ext cx="8057804" cy="5158725"/>
            <a:chOff x="0" y="137856"/>
            <a:chExt cx="4434691" cy="3012368"/>
          </a:xfrm>
        </p:grpSpPr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612775" y="137856"/>
              <a:ext cx="879475" cy="410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8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Apex</a:t>
              </a: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2141538"/>
              <a:ext cx="2971800" cy="601662"/>
            </a:xfrm>
            <a:custGeom>
              <a:avLst/>
              <a:gdLst>
                <a:gd name="T0" fmla="*/ 0 w 1872"/>
                <a:gd name="T1" fmla="*/ 480 h 480"/>
                <a:gd name="T2" fmla="*/ 624 w 1872"/>
                <a:gd name="T3" fmla="*/ 0 h 480"/>
                <a:gd name="T4" fmla="*/ 1872 w 1872"/>
                <a:gd name="T5" fmla="*/ 0 h 480"/>
                <a:gd name="T6" fmla="*/ 1248 w 1872"/>
                <a:gd name="T7" fmla="*/ 480 h 480"/>
                <a:gd name="T8" fmla="*/ 0 w 1872"/>
                <a:gd name="T9" fmla="*/ 480 h 4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72"/>
                <a:gd name="T16" fmla="*/ 0 h 480"/>
                <a:gd name="T17" fmla="*/ 1872 w 1872"/>
                <a:gd name="T18" fmla="*/ 480 h 48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72" h="480">
                  <a:moveTo>
                    <a:pt x="0" y="480"/>
                  </a:moveTo>
                  <a:lnTo>
                    <a:pt x="624" y="0"/>
                  </a:lnTo>
                  <a:lnTo>
                    <a:pt x="1872" y="0"/>
                  </a:lnTo>
                  <a:lnTo>
                    <a:pt x="1248" y="480"/>
                  </a:lnTo>
                  <a:lnTo>
                    <a:pt x="0" y="480"/>
                  </a:lnTo>
                  <a:close/>
                </a:path>
              </a:pathLst>
            </a:custGeom>
            <a:solidFill>
              <a:srgbClr val="FF97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0" y="469900"/>
              <a:ext cx="1981200" cy="2273300"/>
            </a:xfrm>
            <a:custGeom>
              <a:avLst/>
              <a:gdLst>
                <a:gd name="T0" fmla="*/ 0 w 864"/>
                <a:gd name="T1" fmla="*/ 896 h 896"/>
                <a:gd name="T2" fmla="*/ 864 w 864"/>
                <a:gd name="T3" fmla="*/ 896 h 896"/>
                <a:gd name="T4" fmla="*/ 650 w 864"/>
                <a:gd name="T5" fmla="*/ 0 h 896"/>
                <a:gd name="T6" fmla="*/ 0 w 864"/>
                <a:gd name="T7" fmla="*/ 896 h 89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896"/>
                <a:gd name="T14" fmla="*/ 864 w 864"/>
                <a:gd name="T15" fmla="*/ 896 h 89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896">
                  <a:moveTo>
                    <a:pt x="0" y="896"/>
                  </a:moveTo>
                  <a:lnTo>
                    <a:pt x="864" y="896"/>
                  </a:lnTo>
                  <a:lnTo>
                    <a:pt x="650" y="0"/>
                  </a:lnTo>
                  <a:lnTo>
                    <a:pt x="0" y="896"/>
                  </a:lnTo>
                  <a:close/>
                </a:path>
              </a:pathLst>
            </a:cu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1479550" y="452438"/>
              <a:ext cx="1492250" cy="2290762"/>
            </a:xfrm>
            <a:custGeom>
              <a:avLst/>
              <a:gdLst>
                <a:gd name="T0" fmla="*/ 316 w 940"/>
                <a:gd name="T1" fmla="*/ 1827 h 1827"/>
                <a:gd name="T2" fmla="*/ 940 w 940"/>
                <a:gd name="T3" fmla="*/ 1341 h 1827"/>
                <a:gd name="T4" fmla="*/ 0 w 940"/>
                <a:gd name="T5" fmla="*/ 0 h 1827"/>
                <a:gd name="T6" fmla="*/ 316 w 940"/>
                <a:gd name="T7" fmla="*/ 1827 h 182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40"/>
                <a:gd name="T13" fmla="*/ 0 h 1827"/>
                <a:gd name="T14" fmla="*/ 940 w 940"/>
                <a:gd name="T15" fmla="*/ 1827 h 182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40" h="1827">
                  <a:moveTo>
                    <a:pt x="316" y="1827"/>
                  </a:moveTo>
                  <a:lnTo>
                    <a:pt x="940" y="1341"/>
                  </a:lnTo>
                  <a:lnTo>
                    <a:pt x="0" y="0"/>
                  </a:lnTo>
                  <a:lnTo>
                    <a:pt x="316" y="1827"/>
                  </a:lnTo>
                  <a:close/>
                </a:path>
              </a:pathLst>
            </a:cu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 flipV="1">
              <a:off x="990600" y="477838"/>
              <a:ext cx="500063" cy="1655762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Line 9"/>
            <p:cNvSpPr>
              <a:spLocks noChangeShapeType="1"/>
            </p:cNvSpPr>
            <p:nvPr/>
          </p:nvSpPr>
          <p:spPr bwMode="auto">
            <a:xfrm flipV="1">
              <a:off x="0" y="2133600"/>
              <a:ext cx="990600" cy="609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>
              <a:off x="990600" y="2133600"/>
              <a:ext cx="1981200" cy="1588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1492250" y="466725"/>
              <a:ext cx="488950" cy="2273300"/>
            </a:xfrm>
            <a:custGeom>
              <a:avLst/>
              <a:gdLst>
                <a:gd name="T0" fmla="*/ 387 w 387"/>
                <a:gd name="T1" fmla="*/ 1626 h 1626"/>
                <a:gd name="T2" fmla="*/ 0 w 387"/>
                <a:gd name="T3" fmla="*/ 0 h 1626"/>
                <a:gd name="T4" fmla="*/ 0 60000 65536"/>
                <a:gd name="T5" fmla="*/ 0 60000 65536"/>
                <a:gd name="T6" fmla="*/ 0 w 387"/>
                <a:gd name="T7" fmla="*/ 0 h 1626"/>
                <a:gd name="T8" fmla="*/ 387 w 387"/>
                <a:gd name="T9" fmla="*/ 1626 h 162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87" h="1626">
                  <a:moveTo>
                    <a:pt x="387" y="1626"/>
                  </a:moveTo>
                  <a:lnTo>
                    <a:pt x="0" y="0"/>
                  </a:lnTo>
                </a:path>
              </a:pathLst>
            </a:cu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6" name="Group 15"/>
            <p:cNvGrpSpPr>
              <a:grpSpLocks/>
            </p:cNvGrpSpPr>
            <p:nvPr/>
          </p:nvGrpSpPr>
          <p:grpSpPr bwMode="auto">
            <a:xfrm>
              <a:off x="1244985" y="482599"/>
              <a:ext cx="477838" cy="1960563"/>
              <a:chOff x="1187485" y="482599"/>
              <a:chExt cx="301" cy="1235"/>
            </a:xfrm>
          </p:grpSpPr>
          <p:sp>
            <p:nvSpPr>
              <p:cNvPr id="21" name="Text Box 14"/>
              <p:cNvSpPr txBox="1">
                <a:spLocks noChangeArrowheads="1"/>
              </p:cNvSpPr>
              <p:nvPr/>
            </p:nvSpPr>
            <p:spPr bwMode="auto">
              <a:xfrm>
                <a:off x="1187485" y="483202"/>
                <a:ext cx="212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8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+mn-cs"/>
                  </a:rPr>
                  <a:t>h</a:t>
                </a:r>
              </a:p>
            </p:txBody>
          </p:sp>
          <p:sp>
            <p:nvSpPr>
              <p:cNvPr id="22" name="Rectangle 21"/>
              <p:cNvSpPr>
                <a:spLocks noChangeArrowheads="1"/>
              </p:cNvSpPr>
              <p:nvPr/>
            </p:nvSpPr>
            <p:spPr bwMode="auto">
              <a:xfrm>
                <a:off x="1187642" y="483690"/>
                <a:ext cx="144" cy="144"/>
              </a:xfrm>
              <a:prstGeom prst="rect">
                <a:avLst/>
              </a:prstGeom>
              <a:noFill/>
              <a:ln w="28575">
                <a:solidFill>
                  <a:sysClr val="windowText" lastClr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4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Line 16"/>
              <p:cNvSpPr>
                <a:spLocks noChangeShapeType="1"/>
              </p:cNvSpPr>
              <p:nvPr/>
            </p:nvSpPr>
            <p:spPr bwMode="auto">
              <a:xfrm>
                <a:off x="1187642" y="482599"/>
                <a:ext cx="0" cy="1235"/>
              </a:xfrm>
              <a:prstGeom prst="line">
                <a:avLst/>
              </a:prstGeom>
              <a:noFill/>
              <a:ln w="19050">
                <a:solidFill>
                  <a:sysClr val="windowText" lastClr="000000"/>
                </a:solidFill>
                <a:round/>
                <a:headEnd type="arrow" w="med" len="med"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4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7" name="Group 16"/>
            <p:cNvGrpSpPr>
              <a:grpSpLocks/>
            </p:cNvGrpSpPr>
            <p:nvPr/>
          </p:nvGrpSpPr>
          <p:grpSpPr bwMode="auto">
            <a:xfrm>
              <a:off x="1585127" y="406400"/>
              <a:ext cx="2849564" cy="1684338"/>
              <a:chOff x="1584325" y="406400"/>
              <a:chExt cx="1795" cy="1061"/>
            </a:xfrm>
          </p:grpSpPr>
          <p:sp>
            <p:nvSpPr>
              <p:cNvPr id="19" name="Line 24"/>
              <p:cNvSpPr>
                <a:spLocks noChangeShapeType="1"/>
              </p:cNvSpPr>
              <p:nvPr/>
            </p:nvSpPr>
            <p:spPr bwMode="auto">
              <a:xfrm>
                <a:off x="1584325" y="406400"/>
                <a:ext cx="946" cy="106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arrow" w="med" len="med"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4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Text Box 25"/>
              <p:cNvSpPr txBox="1">
                <a:spLocks noChangeArrowheads="1"/>
              </p:cNvSpPr>
              <p:nvPr/>
            </p:nvSpPr>
            <p:spPr bwMode="auto">
              <a:xfrm>
                <a:off x="1584814" y="406732"/>
                <a:ext cx="1306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4800" b="1" kern="0" dirty="0">
                    <a:latin typeface="Calibri" panose="020F0502020204030204"/>
                  </a:rPr>
                  <a:t>S</a:t>
                </a:r>
                <a:r>
                  <a:rPr kumimoji="0" lang="en-US" sz="4800" b="1" i="0" u="none" strike="noStrike" kern="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latin typeface="Calibri" panose="020F0502020204030204"/>
                  </a:rPr>
                  <a:t>lant</a:t>
                </a:r>
                <a:r>
                  <a:rPr kumimoji="0" lang="en-US" sz="4800" b="1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Calibri" panose="020F0502020204030204"/>
                  </a:rPr>
                  <a:t> </a:t>
                </a:r>
                <a:r>
                  <a:rPr lang="en-US" sz="4800" b="1" kern="0" dirty="0">
                    <a:latin typeface="Calibri" panose="020F0502020204030204"/>
                  </a:rPr>
                  <a:t>H</a:t>
                </a:r>
                <a:r>
                  <a:rPr kumimoji="0" lang="en-US" sz="4800" b="1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Calibri" panose="020F0502020204030204"/>
                  </a:rPr>
                  <a:t>eight</a:t>
                </a:r>
                <a:endParaRPr kumimoji="0" lang="en-GB" sz="48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</a:endParaRPr>
              </a:p>
            </p:txBody>
          </p:sp>
        </p:grpSp>
        <p:sp>
          <p:nvSpPr>
            <p:cNvPr id="18" name="Text Box 26"/>
            <p:cNvSpPr txBox="1">
              <a:spLocks noChangeArrowheads="1"/>
            </p:cNvSpPr>
            <p:nvPr/>
          </p:nvSpPr>
          <p:spPr bwMode="auto">
            <a:xfrm>
              <a:off x="580232" y="2740025"/>
              <a:ext cx="846137" cy="410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 b="1" kern="0" dirty="0">
                  <a:latin typeface="Calibri" panose="020F0502020204030204"/>
                </a:rPr>
                <a:t>B</a:t>
              </a:r>
              <a:r>
                <a:rPr kumimoji="0" lang="en-US" sz="4800" b="1" i="0" u="none" strike="noStrike" kern="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 panose="020F0502020204030204"/>
                </a:rPr>
                <a:t>ase</a:t>
              </a:r>
              <a:endParaRPr kumimoji="0" lang="en-GB" sz="4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A13F3D79-D5E8-4E83-924A-BE36AB1A41E4}"/>
              </a:ext>
            </a:extLst>
          </p:cNvPr>
          <p:cNvSpPr txBox="1"/>
          <p:nvPr/>
        </p:nvSpPr>
        <p:spPr>
          <a:xfrm>
            <a:off x="2784460" y="135769"/>
            <a:ext cx="589095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/>
              <a:t>Pyramid</a:t>
            </a:r>
            <a:endParaRPr lang="en-GB" sz="8800" b="1" dirty="0"/>
          </a:p>
        </p:txBody>
      </p:sp>
    </p:spTree>
    <p:extLst>
      <p:ext uri="{BB962C8B-B14F-4D97-AF65-F5344CB8AC3E}">
        <p14:creationId xmlns:p14="http://schemas.microsoft.com/office/powerpoint/2010/main" val="860638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D3297B0-D27E-244D-A539-19E22474C5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44" y="157915"/>
            <a:ext cx="6395258" cy="670008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B2C3FC3-57E8-0524-5B7E-BEA7563AE66C}"/>
                  </a:ext>
                </a:extLst>
              </p:cNvPr>
              <p:cNvSpPr txBox="1"/>
              <p:nvPr/>
            </p:nvSpPr>
            <p:spPr>
              <a:xfrm>
                <a:off x="6434049" y="358292"/>
                <a:ext cx="5591695" cy="21171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  <a:tabLst>
                    <a:tab pos="2162810" algn="l"/>
                  </a:tabLst>
                </a:pPr>
                <a:r>
                  <a:rPr lang="en-GB" sz="4000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Find the volume </a:t>
                </a: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  <a:tabLst>
                    <a:tab pos="2162810" algn="l"/>
                  </a:tabLst>
                </a:pPr>
                <a:r>
                  <a:rPr lang="en-GB" sz="4000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of each prims. </a:t>
                </a: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  <a:tabLst>
                    <a:tab pos="2162810" algn="l"/>
                  </a:tabLst>
                </a:pPr>
                <a:r>
                  <a:rPr lang="en-GB" sz="32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(Give you answer in terms of </a:t>
                </a:r>
                <a14:m>
                  <m:oMath xmlns:m="http://schemas.openxmlformats.org/officeDocument/2006/math">
                    <m:r>
                      <a:rPr lang="el-GR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sz="32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</a:t>
                </a:r>
                <a:endParaRPr lang="en-GB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B2C3FC3-57E8-0524-5B7E-BEA7563AE6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4049" y="358292"/>
                <a:ext cx="5591695" cy="2117118"/>
              </a:xfrm>
              <a:prstGeom prst="rect">
                <a:avLst/>
              </a:prstGeom>
              <a:blipFill>
                <a:blip r:embed="rId3"/>
                <a:stretch>
                  <a:fillRect l="-763" t="-4611" r="-2505" b="-893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1FFA104D-8FDB-46C8-F0B3-5F2A1F0A0AF4}"/>
              </a:ext>
            </a:extLst>
          </p:cNvPr>
          <p:cNvSpPr txBox="1"/>
          <p:nvPr/>
        </p:nvSpPr>
        <p:spPr>
          <a:xfrm>
            <a:off x="6641705" y="2783369"/>
            <a:ext cx="5384039" cy="3766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 is the connection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between the volume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 a prism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pyramid?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72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D3297B0-D27E-244D-A539-19E22474C5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44" y="157915"/>
            <a:ext cx="6395258" cy="670008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B2C3FC3-57E8-0524-5B7E-BEA7563AE66C}"/>
              </a:ext>
            </a:extLst>
          </p:cNvPr>
          <p:cNvSpPr txBox="1"/>
          <p:nvPr/>
        </p:nvSpPr>
        <p:spPr>
          <a:xfrm>
            <a:off x="6467302" y="1111327"/>
            <a:ext cx="5591695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2162810" algn="l"/>
              </a:tabLst>
            </a:pPr>
            <a:r>
              <a:rPr lang="en-GB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Find the volume of each prims. </a:t>
            </a:r>
            <a: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(Give you answer in terms of pi) 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FA104D-8FDB-46C8-F0B3-5F2A1F0A0AF4}"/>
              </a:ext>
            </a:extLst>
          </p:cNvPr>
          <p:cNvSpPr txBox="1"/>
          <p:nvPr/>
        </p:nvSpPr>
        <p:spPr>
          <a:xfrm>
            <a:off x="6414985" y="3034325"/>
            <a:ext cx="5677336" cy="16498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 is the connection between the volume of a prism                          and a pyramid?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ED174D6-33ED-B6BB-0663-3B2F9E3E1E55}"/>
              </a:ext>
            </a:extLst>
          </p:cNvPr>
          <p:cNvSpPr txBox="1"/>
          <p:nvPr/>
        </p:nvSpPr>
        <p:spPr>
          <a:xfrm>
            <a:off x="72044" y="1408447"/>
            <a:ext cx="854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144𝝅</a:t>
            </a:r>
            <a:endParaRPr lang="en-GB" sz="24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12BABD-9C58-5C7E-B85C-6245FA1EA2E0}"/>
              </a:ext>
            </a:extLst>
          </p:cNvPr>
          <p:cNvSpPr txBox="1"/>
          <p:nvPr/>
        </p:nvSpPr>
        <p:spPr>
          <a:xfrm>
            <a:off x="2256361" y="1408447"/>
            <a:ext cx="854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48𝝅</a:t>
            </a:r>
            <a:endParaRPr lang="en-GB" sz="2400" b="1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49336E-E984-0613-5386-725C399DFDF4}"/>
              </a:ext>
            </a:extLst>
          </p:cNvPr>
          <p:cNvSpPr txBox="1"/>
          <p:nvPr/>
        </p:nvSpPr>
        <p:spPr>
          <a:xfrm>
            <a:off x="4440678" y="1381812"/>
            <a:ext cx="854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360𝝅</a:t>
            </a:r>
            <a:endParaRPr lang="en-GB" sz="2400" b="1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6782C5-8247-4A65-43D3-CE5A2205FFBC}"/>
              </a:ext>
            </a:extLst>
          </p:cNvPr>
          <p:cNvSpPr txBox="1"/>
          <p:nvPr/>
        </p:nvSpPr>
        <p:spPr>
          <a:xfrm>
            <a:off x="72044" y="3277124"/>
            <a:ext cx="854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432𝝅</a:t>
            </a:r>
            <a:endParaRPr lang="en-GB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B3146F-B12C-EDB0-38C4-1B1126C0AD91}"/>
              </a:ext>
            </a:extLst>
          </p:cNvPr>
          <p:cNvSpPr txBox="1"/>
          <p:nvPr/>
        </p:nvSpPr>
        <p:spPr>
          <a:xfrm>
            <a:off x="2407376" y="3264939"/>
            <a:ext cx="7035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3𝝅</a:t>
            </a:r>
            <a:endParaRPr lang="en-GB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39FF43-5A06-BF4B-7BAD-BCBC5F02F3DD}"/>
              </a:ext>
            </a:extLst>
          </p:cNvPr>
          <p:cNvSpPr txBox="1"/>
          <p:nvPr/>
        </p:nvSpPr>
        <p:spPr>
          <a:xfrm>
            <a:off x="4440678" y="3264938"/>
            <a:ext cx="854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180𝝅</a:t>
            </a:r>
            <a:endParaRPr lang="en-GB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5B6C6D-95F5-2AA6-181F-50612C7D5A73}"/>
              </a:ext>
            </a:extLst>
          </p:cNvPr>
          <p:cNvSpPr txBox="1"/>
          <p:nvPr/>
        </p:nvSpPr>
        <p:spPr>
          <a:xfrm>
            <a:off x="237902" y="4684136"/>
            <a:ext cx="854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144</a:t>
            </a:r>
            <a:endParaRPr lang="en-GB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13E3E6-157F-7814-4C8A-2DAA8C98B727}"/>
              </a:ext>
            </a:extLst>
          </p:cNvPr>
          <p:cNvSpPr txBox="1"/>
          <p:nvPr/>
        </p:nvSpPr>
        <p:spPr>
          <a:xfrm>
            <a:off x="2519749" y="4684136"/>
            <a:ext cx="5727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96</a:t>
            </a:r>
            <a:endParaRPr lang="en-GB" sz="2400" b="1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AFE7490-0075-6B3F-DF03-7ECCE3BDDAF5}"/>
              </a:ext>
            </a:extLst>
          </p:cNvPr>
          <p:cNvSpPr txBox="1"/>
          <p:nvPr/>
        </p:nvSpPr>
        <p:spPr>
          <a:xfrm>
            <a:off x="4573331" y="4720381"/>
            <a:ext cx="721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300</a:t>
            </a:r>
            <a:endParaRPr lang="en-GB" sz="2400" b="1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8266301-8ABF-369A-4C73-922DFD183838}"/>
              </a:ext>
            </a:extLst>
          </p:cNvPr>
          <p:cNvSpPr txBox="1"/>
          <p:nvPr/>
        </p:nvSpPr>
        <p:spPr>
          <a:xfrm>
            <a:off x="477933" y="6396333"/>
            <a:ext cx="435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6</a:t>
            </a:r>
            <a:endParaRPr lang="en-GB" sz="2400" b="1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3DAC5D8-79F0-160D-D80C-D2FBF118A3C8}"/>
              </a:ext>
            </a:extLst>
          </p:cNvPr>
          <p:cNvSpPr txBox="1"/>
          <p:nvPr/>
        </p:nvSpPr>
        <p:spPr>
          <a:xfrm>
            <a:off x="2415145" y="6469252"/>
            <a:ext cx="854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2058</a:t>
            </a:r>
            <a:endParaRPr lang="en-GB" sz="2400" b="1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2BA1C5-5EC8-DE39-0EE5-1200FB6868B3}"/>
              </a:ext>
            </a:extLst>
          </p:cNvPr>
          <p:cNvSpPr txBox="1"/>
          <p:nvPr/>
        </p:nvSpPr>
        <p:spPr>
          <a:xfrm>
            <a:off x="4771457" y="6396335"/>
            <a:ext cx="554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90</a:t>
            </a:r>
            <a:endParaRPr lang="en-GB" sz="24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2A3DAFC-FDF0-A772-E521-EC5B1B3DD6FE}"/>
                  </a:ext>
                </a:extLst>
              </p:cNvPr>
              <p:cNvSpPr txBox="1"/>
              <p:nvPr/>
            </p:nvSpPr>
            <p:spPr>
              <a:xfrm>
                <a:off x="6743905" y="4842933"/>
                <a:ext cx="5071813" cy="12961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>
                    <a:solidFill>
                      <a:srgbClr val="FF0000"/>
                    </a:solidFill>
                  </a:rPr>
                  <a:t>Volume of a Pyramid is</a:t>
                </a:r>
              </a:p>
              <a:p>
                <a:pPr algn="ctr"/>
                <a:r>
                  <a:rPr lang="en-GB" sz="3200" b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GB" sz="3200" b="1" dirty="0">
                    <a:solidFill>
                      <a:srgbClr val="FF0000"/>
                    </a:solidFill>
                  </a:rPr>
                  <a:t> </a:t>
                </a:r>
                <a:r>
                  <a:rPr lang="en-GB" sz="3200" dirty="0">
                    <a:solidFill>
                      <a:srgbClr val="FF0000"/>
                    </a:solidFill>
                  </a:rPr>
                  <a:t>of the volume of the Prism 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2A3DAFC-FDF0-A772-E521-EC5B1B3DD6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3905" y="4842933"/>
                <a:ext cx="5071813" cy="1296124"/>
              </a:xfrm>
              <a:prstGeom prst="rect">
                <a:avLst/>
              </a:prstGeom>
              <a:blipFill>
                <a:blip r:embed="rId3"/>
                <a:stretch>
                  <a:fillRect t="-6103" r="-3606" b="-70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4140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9" grpId="0"/>
      <p:bldP spid="11" grpId="0"/>
      <p:bldP spid="13" grpId="0"/>
      <p:bldP spid="14" grpId="0"/>
      <p:bldP spid="15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Box 65"/>
          <p:cNvSpPr txBox="1"/>
          <p:nvPr/>
        </p:nvSpPr>
        <p:spPr>
          <a:xfrm>
            <a:off x="146858" y="376715"/>
            <a:ext cx="1173757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What can you learn from watching this video?</a:t>
            </a:r>
          </a:p>
        </p:txBody>
      </p:sp>
      <p:pic>
        <p:nvPicPr>
          <p:cNvPr id="6" name="Picture 5">
            <a:hlinkClick r:id="rId2"/>
            <a:extLst>
              <a:ext uri="{FF2B5EF4-FFF2-40B4-BE49-F238E27FC236}">
                <a16:creationId xmlns:a16="http://schemas.microsoft.com/office/drawing/2014/main" id="{0CC3B264-A7DD-4F77-AC17-D410DAEB80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282" t="23031" r="12991" b="22505"/>
          <a:stretch/>
        </p:blipFill>
        <p:spPr>
          <a:xfrm>
            <a:off x="4715628" y="3580766"/>
            <a:ext cx="2600030" cy="194713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B3828A-1EE6-426C-BA69-BE4A5E69F2EC}"/>
              </a:ext>
            </a:extLst>
          </p:cNvPr>
          <p:cNvSpPr txBox="1"/>
          <p:nvPr/>
        </p:nvSpPr>
        <p:spPr>
          <a:xfrm>
            <a:off x="4200697" y="5843855"/>
            <a:ext cx="3629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Click the icon above.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260227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636328" y="1177648"/>
            <a:ext cx="4710831" cy="4540168"/>
            <a:chOff x="5970421" y="750739"/>
            <a:chExt cx="4710831" cy="4540168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25" name="Parallelogram 24"/>
            <p:cNvSpPr/>
            <p:nvPr/>
          </p:nvSpPr>
          <p:spPr>
            <a:xfrm>
              <a:off x="5980465" y="4221468"/>
              <a:ext cx="4700787" cy="1069439"/>
            </a:xfrm>
            <a:prstGeom prst="parallelogram">
              <a:avLst>
                <a:gd name="adj" fmla="val 14457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Parallelogram 39"/>
            <p:cNvSpPr/>
            <p:nvPr/>
          </p:nvSpPr>
          <p:spPr>
            <a:xfrm>
              <a:off x="5970421" y="750740"/>
              <a:ext cx="4700787" cy="1069439"/>
            </a:xfrm>
            <a:prstGeom prst="parallelogram">
              <a:avLst>
                <a:gd name="adj" fmla="val 14457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5980465" y="1820179"/>
              <a:ext cx="3133858" cy="344815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Right Triangle 41"/>
            <p:cNvSpPr/>
            <p:nvPr/>
          </p:nvSpPr>
          <p:spPr>
            <a:xfrm flipH="1">
              <a:off x="9124366" y="750739"/>
              <a:ext cx="1556885" cy="1069439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9124366" y="1820178"/>
              <a:ext cx="1556885" cy="240129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5" name="Group 44"/>
          <p:cNvGrpSpPr>
            <a:grpSpLocks/>
          </p:cNvGrpSpPr>
          <p:nvPr/>
        </p:nvGrpSpPr>
        <p:grpSpPr bwMode="auto">
          <a:xfrm>
            <a:off x="633817" y="1651702"/>
            <a:ext cx="4700786" cy="4071757"/>
            <a:chOff x="0" y="452438"/>
            <a:chExt cx="2971800" cy="2290762"/>
          </a:xfrm>
        </p:grpSpPr>
        <p:sp>
          <p:nvSpPr>
            <p:cNvPr id="46" name="Freeform 7"/>
            <p:cNvSpPr>
              <a:spLocks/>
            </p:cNvSpPr>
            <p:nvPr/>
          </p:nvSpPr>
          <p:spPr bwMode="auto">
            <a:xfrm>
              <a:off x="0" y="2141538"/>
              <a:ext cx="2971800" cy="601662"/>
            </a:xfrm>
            <a:custGeom>
              <a:avLst/>
              <a:gdLst>
                <a:gd name="T0" fmla="*/ 0 w 1872"/>
                <a:gd name="T1" fmla="*/ 480 h 480"/>
                <a:gd name="T2" fmla="*/ 624 w 1872"/>
                <a:gd name="T3" fmla="*/ 0 h 480"/>
                <a:gd name="T4" fmla="*/ 1872 w 1872"/>
                <a:gd name="T5" fmla="*/ 0 h 480"/>
                <a:gd name="T6" fmla="*/ 1248 w 1872"/>
                <a:gd name="T7" fmla="*/ 480 h 480"/>
                <a:gd name="T8" fmla="*/ 0 w 1872"/>
                <a:gd name="T9" fmla="*/ 480 h 4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72"/>
                <a:gd name="T16" fmla="*/ 0 h 480"/>
                <a:gd name="T17" fmla="*/ 1872 w 1872"/>
                <a:gd name="T18" fmla="*/ 480 h 48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72" h="480">
                  <a:moveTo>
                    <a:pt x="0" y="480"/>
                  </a:moveTo>
                  <a:lnTo>
                    <a:pt x="624" y="0"/>
                  </a:lnTo>
                  <a:lnTo>
                    <a:pt x="1872" y="0"/>
                  </a:lnTo>
                  <a:lnTo>
                    <a:pt x="1248" y="480"/>
                  </a:lnTo>
                  <a:lnTo>
                    <a:pt x="0" y="480"/>
                  </a:lnTo>
                  <a:close/>
                </a:path>
              </a:pathLst>
            </a:custGeom>
            <a:solidFill>
              <a:srgbClr val="FF97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Freeform 8"/>
            <p:cNvSpPr>
              <a:spLocks/>
            </p:cNvSpPr>
            <p:nvPr/>
          </p:nvSpPr>
          <p:spPr bwMode="auto">
            <a:xfrm>
              <a:off x="0" y="469900"/>
              <a:ext cx="1981200" cy="2273300"/>
            </a:xfrm>
            <a:custGeom>
              <a:avLst/>
              <a:gdLst>
                <a:gd name="T0" fmla="*/ 0 w 864"/>
                <a:gd name="T1" fmla="*/ 896 h 896"/>
                <a:gd name="T2" fmla="*/ 864 w 864"/>
                <a:gd name="T3" fmla="*/ 896 h 896"/>
                <a:gd name="T4" fmla="*/ 650 w 864"/>
                <a:gd name="T5" fmla="*/ 0 h 896"/>
                <a:gd name="T6" fmla="*/ 0 w 864"/>
                <a:gd name="T7" fmla="*/ 896 h 89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896"/>
                <a:gd name="T14" fmla="*/ 864 w 864"/>
                <a:gd name="T15" fmla="*/ 896 h 89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896">
                  <a:moveTo>
                    <a:pt x="0" y="896"/>
                  </a:moveTo>
                  <a:lnTo>
                    <a:pt x="864" y="896"/>
                  </a:lnTo>
                  <a:lnTo>
                    <a:pt x="650" y="0"/>
                  </a:lnTo>
                  <a:lnTo>
                    <a:pt x="0" y="896"/>
                  </a:lnTo>
                  <a:close/>
                </a:path>
              </a:pathLst>
            </a:cu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Freeform 9"/>
            <p:cNvSpPr>
              <a:spLocks/>
            </p:cNvSpPr>
            <p:nvPr/>
          </p:nvSpPr>
          <p:spPr bwMode="auto">
            <a:xfrm>
              <a:off x="1479550" y="452438"/>
              <a:ext cx="1492250" cy="2290762"/>
            </a:xfrm>
            <a:custGeom>
              <a:avLst/>
              <a:gdLst>
                <a:gd name="T0" fmla="*/ 316 w 940"/>
                <a:gd name="T1" fmla="*/ 1827 h 1827"/>
                <a:gd name="T2" fmla="*/ 940 w 940"/>
                <a:gd name="T3" fmla="*/ 1341 h 1827"/>
                <a:gd name="T4" fmla="*/ 0 w 940"/>
                <a:gd name="T5" fmla="*/ 0 h 1827"/>
                <a:gd name="T6" fmla="*/ 316 w 940"/>
                <a:gd name="T7" fmla="*/ 1827 h 182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40"/>
                <a:gd name="T13" fmla="*/ 0 h 1827"/>
                <a:gd name="T14" fmla="*/ 940 w 940"/>
                <a:gd name="T15" fmla="*/ 1827 h 182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40" h="1827">
                  <a:moveTo>
                    <a:pt x="316" y="1827"/>
                  </a:moveTo>
                  <a:lnTo>
                    <a:pt x="940" y="1341"/>
                  </a:lnTo>
                  <a:lnTo>
                    <a:pt x="0" y="0"/>
                  </a:lnTo>
                  <a:lnTo>
                    <a:pt x="316" y="1827"/>
                  </a:lnTo>
                  <a:close/>
                </a:path>
              </a:pathLst>
            </a:cu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Line 8"/>
            <p:cNvSpPr>
              <a:spLocks noChangeShapeType="1"/>
            </p:cNvSpPr>
            <p:nvPr/>
          </p:nvSpPr>
          <p:spPr bwMode="auto">
            <a:xfrm flipV="1">
              <a:off x="990600" y="477838"/>
              <a:ext cx="500063" cy="1655762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Line 9"/>
            <p:cNvSpPr>
              <a:spLocks noChangeShapeType="1"/>
            </p:cNvSpPr>
            <p:nvPr/>
          </p:nvSpPr>
          <p:spPr bwMode="auto">
            <a:xfrm flipV="1">
              <a:off x="0" y="2133600"/>
              <a:ext cx="990600" cy="609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Line 10"/>
            <p:cNvSpPr>
              <a:spLocks noChangeShapeType="1"/>
            </p:cNvSpPr>
            <p:nvPr/>
          </p:nvSpPr>
          <p:spPr bwMode="auto">
            <a:xfrm>
              <a:off x="990600" y="2133600"/>
              <a:ext cx="1981200" cy="1588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Freeform 13"/>
            <p:cNvSpPr>
              <a:spLocks/>
            </p:cNvSpPr>
            <p:nvPr/>
          </p:nvSpPr>
          <p:spPr bwMode="auto">
            <a:xfrm>
              <a:off x="1492250" y="466725"/>
              <a:ext cx="488950" cy="2273300"/>
            </a:xfrm>
            <a:custGeom>
              <a:avLst/>
              <a:gdLst>
                <a:gd name="T0" fmla="*/ 387 w 387"/>
                <a:gd name="T1" fmla="*/ 1626 h 1626"/>
                <a:gd name="T2" fmla="*/ 0 w 387"/>
                <a:gd name="T3" fmla="*/ 0 h 1626"/>
                <a:gd name="T4" fmla="*/ 0 60000 65536"/>
                <a:gd name="T5" fmla="*/ 0 60000 65536"/>
                <a:gd name="T6" fmla="*/ 0 w 387"/>
                <a:gd name="T7" fmla="*/ 0 h 1626"/>
                <a:gd name="T8" fmla="*/ 387 w 387"/>
                <a:gd name="T9" fmla="*/ 1626 h 162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87" h="1626">
                  <a:moveTo>
                    <a:pt x="387" y="1626"/>
                  </a:moveTo>
                  <a:lnTo>
                    <a:pt x="0" y="0"/>
                  </a:lnTo>
                </a:path>
              </a:pathLst>
            </a:cu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53" name="Group 52"/>
            <p:cNvGrpSpPr>
              <a:grpSpLocks/>
            </p:cNvGrpSpPr>
            <p:nvPr/>
          </p:nvGrpSpPr>
          <p:grpSpPr bwMode="auto">
            <a:xfrm>
              <a:off x="1492250" y="482599"/>
              <a:ext cx="228600" cy="1960563"/>
              <a:chOff x="1187642" y="482599"/>
              <a:chExt cx="144" cy="1235"/>
            </a:xfrm>
          </p:grpSpPr>
          <p:sp>
            <p:nvSpPr>
              <p:cNvPr id="54" name="Rectangle 53"/>
              <p:cNvSpPr>
                <a:spLocks noChangeArrowheads="1"/>
              </p:cNvSpPr>
              <p:nvPr/>
            </p:nvSpPr>
            <p:spPr bwMode="auto">
              <a:xfrm>
                <a:off x="1187642" y="483690"/>
                <a:ext cx="144" cy="144"/>
              </a:xfrm>
              <a:prstGeom prst="rect">
                <a:avLst/>
              </a:prstGeom>
              <a:noFill/>
              <a:ln w="28575">
                <a:solidFill>
                  <a:sysClr val="windowText" lastClr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5" name="Line 16"/>
              <p:cNvSpPr>
                <a:spLocks noChangeShapeType="1"/>
              </p:cNvSpPr>
              <p:nvPr/>
            </p:nvSpPr>
            <p:spPr bwMode="auto">
              <a:xfrm>
                <a:off x="1187642" y="482599"/>
                <a:ext cx="0" cy="1235"/>
              </a:xfrm>
              <a:prstGeom prst="line">
                <a:avLst/>
              </a:prstGeom>
              <a:noFill/>
              <a:ln w="19050">
                <a:solidFill>
                  <a:sysClr val="windowText" lastClr="000000"/>
                </a:solidFill>
                <a:round/>
                <a:headEnd type="arrow" w="med" len="med"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cxnSp>
        <p:nvCxnSpPr>
          <p:cNvPr id="57" name="Straight Connector 56"/>
          <p:cNvCxnSpPr>
            <a:endCxn id="48" idx="0"/>
          </p:cNvCxnSpPr>
          <p:nvPr/>
        </p:nvCxnSpPr>
        <p:spPr>
          <a:xfrm>
            <a:off x="3767674" y="2247087"/>
            <a:ext cx="1" cy="34763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5352179" y="1192242"/>
            <a:ext cx="1" cy="34763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>
            <a:stCxn id="42" idx="0"/>
          </p:cNvCxnSpPr>
          <p:nvPr/>
        </p:nvCxnSpPr>
        <p:spPr>
          <a:xfrm flipH="1">
            <a:off x="3755119" y="1177648"/>
            <a:ext cx="1592039" cy="10694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>
            <a:off x="5531066" y="3414843"/>
            <a:ext cx="2358887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5955136" y="1705312"/>
                <a:ext cx="1391479" cy="14752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4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GB" sz="4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5136" y="1705312"/>
                <a:ext cx="1391479" cy="147521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5539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0 L 0.50156 0.003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78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/>
          <p:cNvGrpSpPr>
            <a:grpSpLocks/>
          </p:cNvGrpSpPr>
          <p:nvPr/>
        </p:nvGrpSpPr>
        <p:grpSpPr bwMode="auto">
          <a:xfrm>
            <a:off x="714696" y="1590131"/>
            <a:ext cx="3586238" cy="4434790"/>
            <a:chOff x="0" y="0"/>
            <a:chExt cx="1207" cy="1378"/>
          </a:xfrm>
        </p:grpSpPr>
        <p:pic>
          <p:nvPicPr>
            <p:cNvPr id="31" name="Picture 3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" y="0"/>
              <a:ext cx="1200" cy="1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" name="Arc 24"/>
            <p:cNvSpPr>
              <a:spLocks/>
            </p:cNvSpPr>
            <p:nvPr/>
          </p:nvSpPr>
          <p:spPr bwMode="auto">
            <a:xfrm>
              <a:off x="6" y="853"/>
              <a:ext cx="1192" cy="297"/>
            </a:xfrm>
            <a:custGeom>
              <a:avLst/>
              <a:gdLst>
                <a:gd name="T0" fmla="*/ 0 w 43034"/>
                <a:gd name="T1" fmla="*/ 230 h 24394"/>
                <a:gd name="T2" fmla="*/ 1187 w 43034"/>
                <a:gd name="T3" fmla="*/ 297 h 24394"/>
                <a:gd name="T4" fmla="*/ 594 w 43034"/>
                <a:gd name="T5" fmla="*/ 263 h 24394"/>
                <a:gd name="T6" fmla="*/ 0 60000 65536"/>
                <a:gd name="T7" fmla="*/ 0 60000 65536"/>
                <a:gd name="T8" fmla="*/ 0 60000 65536"/>
                <a:gd name="T9" fmla="*/ 0 w 43034"/>
                <a:gd name="T10" fmla="*/ 0 h 24394"/>
                <a:gd name="T11" fmla="*/ 43034 w 43034"/>
                <a:gd name="T12" fmla="*/ 24394 h 2439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034" h="24394" fill="none" extrusionOk="0">
                  <a:moveTo>
                    <a:pt x="-1" y="18929"/>
                  </a:moveTo>
                  <a:cubicBezTo>
                    <a:pt x="1346" y="8116"/>
                    <a:pt x="10537" y="-1"/>
                    <a:pt x="21434" y="0"/>
                  </a:cubicBezTo>
                  <a:cubicBezTo>
                    <a:pt x="33363" y="0"/>
                    <a:pt x="43034" y="9670"/>
                    <a:pt x="43034" y="21600"/>
                  </a:cubicBezTo>
                  <a:cubicBezTo>
                    <a:pt x="43034" y="22534"/>
                    <a:pt x="42973" y="23467"/>
                    <a:pt x="42852" y="24393"/>
                  </a:cubicBezTo>
                </a:path>
                <a:path w="43034" h="24394" stroke="0" extrusionOk="0">
                  <a:moveTo>
                    <a:pt x="-1" y="18929"/>
                  </a:moveTo>
                  <a:cubicBezTo>
                    <a:pt x="1346" y="8116"/>
                    <a:pt x="10537" y="-1"/>
                    <a:pt x="21434" y="0"/>
                  </a:cubicBezTo>
                  <a:cubicBezTo>
                    <a:pt x="33363" y="0"/>
                    <a:pt x="43034" y="9670"/>
                    <a:pt x="43034" y="21600"/>
                  </a:cubicBezTo>
                  <a:cubicBezTo>
                    <a:pt x="43034" y="22534"/>
                    <a:pt x="42973" y="23467"/>
                    <a:pt x="42852" y="24393"/>
                  </a:cubicBezTo>
                  <a:lnTo>
                    <a:pt x="21434" y="2160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" name="Arc 25"/>
            <p:cNvSpPr>
              <a:spLocks/>
            </p:cNvSpPr>
            <p:nvPr/>
          </p:nvSpPr>
          <p:spPr bwMode="auto">
            <a:xfrm>
              <a:off x="1" y="1086"/>
              <a:ext cx="1195" cy="275"/>
            </a:xfrm>
            <a:custGeom>
              <a:avLst/>
              <a:gdLst>
                <a:gd name="T0" fmla="*/ 1195 w 43196"/>
                <a:gd name="T1" fmla="*/ 23 h 23117"/>
                <a:gd name="T2" fmla="*/ 1 w 43196"/>
                <a:gd name="T3" fmla="*/ 0 h 23117"/>
                <a:gd name="T4" fmla="*/ 598 w 43196"/>
                <a:gd name="T5" fmla="*/ 18 h 23117"/>
                <a:gd name="T6" fmla="*/ 0 60000 65536"/>
                <a:gd name="T7" fmla="*/ 0 60000 65536"/>
                <a:gd name="T8" fmla="*/ 0 60000 65536"/>
                <a:gd name="T9" fmla="*/ 0 w 43196"/>
                <a:gd name="T10" fmla="*/ 0 h 23117"/>
                <a:gd name="T11" fmla="*/ 43196 w 43196"/>
                <a:gd name="T12" fmla="*/ 23117 h 231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196" h="23117" fill="none" extrusionOk="0">
                  <a:moveTo>
                    <a:pt x="43196" y="1906"/>
                  </a:moveTo>
                  <a:cubicBezTo>
                    <a:pt x="42984" y="13681"/>
                    <a:pt x="33377" y="23116"/>
                    <a:pt x="21600" y="23117"/>
                  </a:cubicBezTo>
                  <a:cubicBezTo>
                    <a:pt x="9670" y="23117"/>
                    <a:pt x="0" y="13446"/>
                    <a:pt x="0" y="1517"/>
                  </a:cubicBezTo>
                  <a:cubicBezTo>
                    <a:pt x="-1" y="1010"/>
                    <a:pt x="17" y="504"/>
                    <a:pt x="53" y="0"/>
                  </a:cubicBezTo>
                </a:path>
                <a:path w="43196" h="23117" stroke="0" extrusionOk="0">
                  <a:moveTo>
                    <a:pt x="43196" y="1906"/>
                  </a:moveTo>
                  <a:cubicBezTo>
                    <a:pt x="42984" y="13681"/>
                    <a:pt x="33377" y="23116"/>
                    <a:pt x="21600" y="23117"/>
                  </a:cubicBezTo>
                  <a:cubicBezTo>
                    <a:pt x="9670" y="23117"/>
                    <a:pt x="0" y="13446"/>
                    <a:pt x="0" y="1517"/>
                  </a:cubicBezTo>
                  <a:cubicBezTo>
                    <a:pt x="-1" y="1010"/>
                    <a:pt x="17" y="504"/>
                    <a:pt x="53" y="0"/>
                  </a:cubicBezTo>
                  <a:lnTo>
                    <a:pt x="21600" y="1517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" name="Line 26"/>
            <p:cNvSpPr>
              <a:spLocks noChangeShapeType="1"/>
            </p:cNvSpPr>
            <p:nvPr/>
          </p:nvSpPr>
          <p:spPr bwMode="auto">
            <a:xfrm flipV="1">
              <a:off x="0" y="15"/>
              <a:ext cx="596" cy="104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" name="Line 27"/>
            <p:cNvSpPr>
              <a:spLocks noChangeShapeType="1"/>
            </p:cNvSpPr>
            <p:nvPr/>
          </p:nvSpPr>
          <p:spPr bwMode="auto">
            <a:xfrm flipH="1" flipV="1">
              <a:off x="596" y="15"/>
              <a:ext cx="597" cy="104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" name="Line 28"/>
            <p:cNvSpPr>
              <a:spLocks noChangeShapeType="1"/>
            </p:cNvSpPr>
            <p:nvPr/>
          </p:nvSpPr>
          <p:spPr bwMode="auto">
            <a:xfrm>
              <a:off x="600" y="6"/>
              <a:ext cx="0" cy="105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" name="Line 29"/>
            <p:cNvSpPr>
              <a:spLocks noChangeShapeType="1"/>
            </p:cNvSpPr>
            <p:nvPr/>
          </p:nvSpPr>
          <p:spPr bwMode="auto">
            <a:xfrm>
              <a:off x="597" y="1071"/>
              <a:ext cx="58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" name="Text Box 30"/>
            <p:cNvSpPr txBox="1">
              <a:spLocks noChangeArrowheads="1"/>
            </p:cNvSpPr>
            <p:nvPr/>
          </p:nvSpPr>
          <p:spPr bwMode="auto">
            <a:xfrm>
              <a:off x="771" y="1018"/>
              <a:ext cx="19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400" i="1">
                  <a:solidFill>
                    <a:srgbClr val="010066"/>
                  </a:solidFill>
                  <a:latin typeface="Times New Roman" pitchFamily="18" charset="0"/>
                </a:rPr>
                <a:t>r</a:t>
              </a:r>
            </a:p>
          </p:txBody>
        </p:sp>
        <p:sp>
          <p:nvSpPr>
            <p:cNvPr id="39" name="Text Box 31"/>
            <p:cNvSpPr txBox="1">
              <a:spLocks noChangeArrowheads="1"/>
            </p:cNvSpPr>
            <p:nvPr/>
          </p:nvSpPr>
          <p:spPr bwMode="auto">
            <a:xfrm>
              <a:off x="375" y="515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400" i="1">
                  <a:solidFill>
                    <a:srgbClr val="010066"/>
                  </a:solidFill>
                  <a:latin typeface="Times New Roman" pitchFamily="18" charset="0"/>
                </a:rPr>
                <a:t>h</a:t>
              </a:r>
            </a:p>
          </p:txBody>
        </p:sp>
      </p:grpSp>
      <p:sp>
        <p:nvSpPr>
          <p:cNvPr id="3" name="Flowchart: Direct Access Storage 2"/>
          <p:cNvSpPr/>
          <p:nvPr/>
        </p:nvSpPr>
        <p:spPr>
          <a:xfrm rot="16200000">
            <a:off x="94366" y="1721014"/>
            <a:ext cx="4862552" cy="3586238"/>
          </a:xfrm>
          <a:prstGeom prst="flowChartMagneticDrum">
            <a:avLst/>
          </a:prstGeom>
          <a:solidFill>
            <a:srgbClr val="92D050">
              <a:alpha val="41000"/>
            </a:srgb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4645490" y="3798556"/>
            <a:ext cx="2358887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5202081" y="2062521"/>
                <a:ext cx="1391479" cy="14752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4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GB" sz="4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2081" y="2062521"/>
                <a:ext cx="1391479" cy="14752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4477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0.50364 0.0037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82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E7D4EFC9-2404-4C44-B697-AC7DB78582F7}"/>
              </a:ext>
            </a:extLst>
          </p:cNvPr>
          <p:cNvSpPr/>
          <p:nvPr/>
        </p:nvSpPr>
        <p:spPr>
          <a:xfrm>
            <a:off x="297874" y="215635"/>
            <a:ext cx="116170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>
                <a:solidFill>
                  <a:srgbClr val="000000"/>
                </a:solidFill>
                <a:latin typeface="Arial" panose="020B0604020202020204" pitchFamily="34" charset="0"/>
              </a:rPr>
              <a:t>Can you write a formula </a:t>
            </a:r>
          </a:p>
          <a:p>
            <a:pPr algn="ctr"/>
            <a:r>
              <a:rPr lang="en-GB" sz="6000" dirty="0">
                <a:solidFill>
                  <a:srgbClr val="000000"/>
                </a:solidFill>
                <a:latin typeface="Arial" panose="020B0604020202020204" pitchFamily="34" charset="0"/>
              </a:rPr>
              <a:t>for the </a:t>
            </a:r>
            <a:r>
              <a:rPr lang="en-GB" sz="6000" b="1" dirty="0">
                <a:solidFill>
                  <a:srgbClr val="000000"/>
                </a:solidFill>
                <a:latin typeface="Arial" panose="020B0604020202020204" pitchFamily="34" charset="0"/>
              </a:rPr>
              <a:t>v</a:t>
            </a:r>
            <a:r>
              <a:rPr lang="en-GB" sz="6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olume of a </a:t>
            </a:r>
            <a:r>
              <a:rPr lang="en-GB" sz="6000" b="1" dirty="0">
                <a:solidFill>
                  <a:srgbClr val="000000"/>
                </a:solidFill>
                <a:latin typeface="Arial" panose="020B0604020202020204" pitchFamily="34" charset="0"/>
              </a:rPr>
              <a:t>p</a:t>
            </a:r>
            <a:r>
              <a:rPr lang="en-GB" sz="6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yramid</a:t>
            </a:r>
            <a:r>
              <a:rPr lang="en-GB" sz="600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?</a:t>
            </a:r>
            <a:r>
              <a:rPr lang="en-GB" sz="6000" dirty="0"/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381298-E860-449B-87AC-ABE3C8CB08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233"/>
          <a:stretch/>
        </p:blipFill>
        <p:spPr>
          <a:xfrm>
            <a:off x="440006" y="2265218"/>
            <a:ext cx="4637685" cy="432067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A08E3E7-99F7-4A11-948E-E98C8B18F474}"/>
                  </a:ext>
                </a:extLst>
              </p:cNvPr>
              <p:cNvSpPr txBox="1"/>
              <p:nvPr/>
            </p:nvSpPr>
            <p:spPr>
              <a:xfrm>
                <a:off x="5176412" y="3311236"/>
                <a:ext cx="6336716" cy="15316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600" dirty="0">
                    <a:solidFill>
                      <a:srgbClr val="544000"/>
                    </a:solidFill>
                  </a:rPr>
                  <a:t>Volume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0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6600" b="0" i="1" smtClean="0">
                            <a:solidFill>
                              <a:srgbClr val="544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6600" b="0" i="1" smtClean="0">
                        <a:solidFill>
                          <a:srgbClr val="544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6600" b="0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𝑙𝑤</m:t>
                    </m:r>
                    <m:r>
                      <a:rPr lang="en-US" sz="6600" b="0" i="1" smtClean="0">
                        <a:solidFill>
                          <a:srgbClr val="544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6600" b="0" i="1" smtClean="0">
                        <a:solidFill>
                          <a:srgbClr val="544000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GB" sz="6600" dirty="0">
                    <a:solidFill>
                      <a:srgbClr val="544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A08E3E7-99F7-4A11-948E-E98C8B18F4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6412" y="3311236"/>
                <a:ext cx="6336716" cy="1531638"/>
              </a:xfrm>
              <a:prstGeom prst="rect">
                <a:avLst/>
              </a:prstGeom>
              <a:blipFill>
                <a:blip r:embed="rId3"/>
                <a:stretch>
                  <a:fillRect l="-6538" b="-163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2596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378</Words>
  <Application>Microsoft Office PowerPoint</Application>
  <PresentationFormat>Widescreen</PresentationFormat>
  <Paragraphs>92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9</cp:revision>
  <dcterms:created xsi:type="dcterms:W3CDTF">2016-02-02T07:39:51Z</dcterms:created>
  <dcterms:modified xsi:type="dcterms:W3CDTF">2024-10-24T07:18:19Z</dcterms:modified>
</cp:coreProperties>
</file>