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7" r:id="rId5"/>
    <p:sldId id="282" r:id="rId6"/>
    <p:sldId id="283" r:id="rId7"/>
    <p:sldId id="289" r:id="rId8"/>
    <p:sldId id="291" r:id="rId9"/>
    <p:sldId id="28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4066B9-BF2A-4064-94D6-962182463B7A}" v="45" dt="2022-12-07T05:24:38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" y="3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A269567-9CB5-4C0E-A932-0AC530109476}"/>
    <pc:docChg chg="delSld modSld">
      <pc:chgData name="Stewart Gale" userId="3647ddd2-6040-41ae-a96d-232c23482af8" providerId="ADAL" clId="{8A269567-9CB5-4C0E-A932-0AC530109476}" dt="2022-12-06T05:15:52.364" v="179" actId="20577"/>
      <pc:docMkLst>
        <pc:docMk/>
      </pc:docMkLst>
      <pc:sldChg chg="del">
        <pc:chgData name="Stewart Gale" userId="3647ddd2-6040-41ae-a96d-232c23482af8" providerId="ADAL" clId="{8A269567-9CB5-4C0E-A932-0AC530109476}" dt="2022-12-06T03:18:58.034" v="6" actId="47"/>
        <pc:sldMkLst>
          <pc:docMk/>
          <pc:sldMk cId="39676856" sldId="274"/>
        </pc:sldMkLst>
      </pc:sldChg>
      <pc:sldChg chg="del">
        <pc:chgData name="Stewart Gale" userId="3647ddd2-6040-41ae-a96d-232c23482af8" providerId="ADAL" clId="{8A269567-9CB5-4C0E-A932-0AC530109476}" dt="2022-12-06T03:18:58.621" v="7" actId="47"/>
        <pc:sldMkLst>
          <pc:docMk/>
          <pc:sldMk cId="763322744" sldId="275"/>
        </pc:sldMkLst>
      </pc:sldChg>
      <pc:sldChg chg="del">
        <pc:chgData name="Stewart Gale" userId="3647ddd2-6040-41ae-a96d-232c23482af8" providerId="ADAL" clId="{8A269567-9CB5-4C0E-A932-0AC530109476}" dt="2022-12-06T03:18:59.165" v="8" actId="47"/>
        <pc:sldMkLst>
          <pc:docMk/>
          <pc:sldMk cId="2253883088" sldId="276"/>
        </pc:sldMkLst>
      </pc:sldChg>
      <pc:sldChg chg="modSp del mod">
        <pc:chgData name="Stewart Gale" userId="3647ddd2-6040-41ae-a96d-232c23482af8" providerId="ADAL" clId="{8A269567-9CB5-4C0E-A932-0AC530109476}" dt="2022-12-06T03:19:00.805" v="9" actId="47"/>
        <pc:sldMkLst>
          <pc:docMk/>
          <pc:sldMk cId="770536064" sldId="277"/>
        </pc:sldMkLst>
        <pc:picChg chg="mod">
          <ac:chgData name="Stewart Gale" userId="3647ddd2-6040-41ae-a96d-232c23482af8" providerId="ADAL" clId="{8A269567-9CB5-4C0E-A932-0AC530109476}" dt="2022-12-06T03:18:55.231" v="5" actId="1076"/>
          <ac:picMkLst>
            <pc:docMk/>
            <pc:sldMk cId="770536064" sldId="277"/>
            <ac:picMk id="3" creationId="{45D230E5-27B3-48D4-8D57-0E1F4325E671}"/>
          </ac:picMkLst>
        </pc:picChg>
      </pc:sldChg>
      <pc:sldChg chg="modSp mod">
        <pc:chgData name="Stewart Gale" userId="3647ddd2-6040-41ae-a96d-232c23482af8" providerId="ADAL" clId="{8A269567-9CB5-4C0E-A932-0AC530109476}" dt="2022-12-06T05:15:52.364" v="179" actId="20577"/>
        <pc:sldMkLst>
          <pc:docMk/>
          <pc:sldMk cId="2759471306" sldId="279"/>
        </pc:sldMkLst>
        <pc:spChg chg="mod">
          <ac:chgData name="Stewart Gale" userId="3647ddd2-6040-41ae-a96d-232c23482af8" providerId="ADAL" clId="{8A269567-9CB5-4C0E-A932-0AC530109476}" dt="2022-12-06T05:15:52.364" v="179" actId="20577"/>
          <ac:spMkLst>
            <pc:docMk/>
            <pc:sldMk cId="2759471306" sldId="279"/>
            <ac:spMk id="12" creationId="{00000000-0000-0000-0000-000000000000}"/>
          </ac:spMkLst>
        </pc:spChg>
      </pc:sldChg>
      <pc:sldChg chg="modSp mod">
        <pc:chgData name="Stewart Gale" userId="3647ddd2-6040-41ae-a96d-232c23482af8" providerId="ADAL" clId="{8A269567-9CB5-4C0E-A932-0AC530109476}" dt="2022-12-06T05:09:56.718" v="12" actId="1076"/>
        <pc:sldMkLst>
          <pc:docMk/>
          <pc:sldMk cId="1208416355" sldId="284"/>
        </pc:sldMkLst>
        <pc:spChg chg="mod">
          <ac:chgData name="Stewart Gale" userId="3647ddd2-6040-41ae-a96d-232c23482af8" providerId="ADAL" clId="{8A269567-9CB5-4C0E-A932-0AC530109476}" dt="2022-12-06T05:09:54.846" v="11" actId="1076"/>
          <ac:spMkLst>
            <pc:docMk/>
            <pc:sldMk cId="1208416355" sldId="284"/>
            <ac:spMk id="3" creationId="{31754A24-C8C1-40A4-9E51-BFA88067FFC5}"/>
          </ac:spMkLst>
        </pc:spChg>
        <pc:spChg chg="mod">
          <ac:chgData name="Stewart Gale" userId="3647ddd2-6040-41ae-a96d-232c23482af8" providerId="ADAL" clId="{8A269567-9CB5-4C0E-A932-0AC530109476}" dt="2022-12-06T05:09:56.718" v="12" actId="1076"/>
          <ac:spMkLst>
            <pc:docMk/>
            <pc:sldMk cId="1208416355" sldId="284"/>
            <ac:spMk id="12" creationId="{8594279A-B910-4B92-B45F-04AD2A2FA387}"/>
          </ac:spMkLst>
        </pc:spChg>
      </pc:sldChg>
    </pc:docChg>
  </pc:docChgLst>
  <pc:docChgLst>
    <pc:chgData name="Stewart Gale" userId="3647ddd2-6040-41ae-a96d-232c23482af8" providerId="ADAL" clId="{824066B9-BF2A-4064-94D6-962182463B7A}"/>
    <pc:docChg chg="undo custSel addSld delSld modSld sldOrd">
      <pc:chgData name="Stewart Gale" userId="3647ddd2-6040-41ae-a96d-232c23482af8" providerId="ADAL" clId="{824066B9-BF2A-4064-94D6-962182463B7A}" dt="2022-12-07T05:24:38.031" v="141"/>
      <pc:docMkLst>
        <pc:docMk/>
      </pc:docMkLst>
      <pc:sldChg chg="add del modAnim">
        <pc:chgData name="Stewart Gale" userId="3647ddd2-6040-41ae-a96d-232c23482af8" providerId="ADAL" clId="{824066B9-BF2A-4064-94D6-962182463B7A}" dt="2022-12-07T05:22:44.238" v="88" actId="47"/>
        <pc:sldMkLst>
          <pc:docMk/>
          <pc:sldMk cId="4088186265" sldId="256"/>
        </pc:sldMkLst>
      </pc:sldChg>
      <pc:sldChg chg="add del modAnim">
        <pc:chgData name="Stewart Gale" userId="3647ddd2-6040-41ae-a96d-232c23482af8" providerId="ADAL" clId="{824066B9-BF2A-4064-94D6-962182463B7A}" dt="2022-12-07T05:22:45.830" v="89" actId="47"/>
        <pc:sldMkLst>
          <pc:docMk/>
          <pc:sldMk cId="419045261" sldId="258"/>
        </pc:sldMkLst>
      </pc:sldChg>
      <pc:sldChg chg="add del modAnim">
        <pc:chgData name="Stewart Gale" userId="3647ddd2-6040-41ae-a96d-232c23482af8" providerId="ADAL" clId="{824066B9-BF2A-4064-94D6-962182463B7A}" dt="2022-12-07T05:22:47.543" v="94" actId="47"/>
        <pc:sldMkLst>
          <pc:docMk/>
          <pc:sldMk cId="3589344509" sldId="259"/>
        </pc:sldMkLst>
      </pc:sldChg>
      <pc:sldChg chg="modSp add del mod modAnim">
        <pc:chgData name="Stewart Gale" userId="3647ddd2-6040-41ae-a96d-232c23482af8" providerId="ADAL" clId="{824066B9-BF2A-4064-94D6-962182463B7A}" dt="2022-12-07T05:22:46.965" v="92" actId="47"/>
        <pc:sldMkLst>
          <pc:docMk/>
          <pc:sldMk cId="2677756984" sldId="261"/>
        </pc:sldMkLst>
        <pc:graphicFrameChg chg="mod modGraphic">
          <ac:chgData name="Stewart Gale" userId="3647ddd2-6040-41ae-a96d-232c23482af8" providerId="ADAL" clId="{824066B9-BF2A-4064-94D6-962182463B7A}" dt="2022-12-06T07:58:23.225" v="6" actId="207"/>
          <ac:graphicFrameMkLst>
            <pc:docMk/>
            <pc:sldMk cId="2677756984" sldId="261"/>
            <ac:graphicFrameMk id="2" creationId="{00000000-0000-0000-0000-000000000000}"/>
          </ac:graphicFrameMkLst>
        </pc:graphicFrameChg>
      </pc:sldChg>
      <pc:sldChg chg="add del">
        <pc:chgData name="Stewart Gale" userId="3647ddd2-6040-41ae-a96d-232c23482af8" providerId="ADAL" clId="{824066B9-BF2A-4064-94D6-962182463B7A}" dt="2022-12-07T05:22:47.752" v="95" actId="47"/>
        <pc:sldMkLst>
          <pc:docMk/>
          <pc:sldMk cId="4258662471" sldId="263"/>
        </pc:sldMkLst>
      </pc:sldChg>
      <pc:sldChg chg="delSp modSp add del mod">
        <pc:chgData name="Stewart Gale" userId="3647ddd2-6040-41ae-a96d-232c23482af8" providerId="ADAL" clId="{824066B9-BF2A-4064-94D6-962182463B7A}" dt="2022-12-07T05:22:46.624" v="91" actId="47"/>
        <pc:sldMkLst>
          <pc:docMk/>
          <pc:sldMk cId="2812896648" sldId="267"/>
        </pc:sldMkLst>
        <pc:spChg chg="del">
          <ac:chgData name="Stewart Gale" userId="3647ddd2-6040-41ae-a96d-232c23482af8" providerId="ADAL" clId="{824066B9-BF2A-4064-94D6-962182463B7A}" dt="2022-12-07T04:53:52.046" v="46" actId="478"/>
          <ac:spMkLst>
            <pc:docMk/>
            <pc:sldMk cId="2812896648" sldId="267"/>
            <ac:spMk id="11" creationId="{00000000-0000-0000-0000-000000000000}"/>
          </ac:spMkLst>
        </pc:spChg>
        <pc:spChg chg="del">
          <ac:chgData name="Stewart Gale" userId="3647ddd2-6040-41ae-a96d-232c23482af8" providerId="ADAL" clId="{824066B9-BF2A-4064-94D6-962182463B7A}" dt="2022-12-07T04:53:48.248" v="45" actId="478"/>
          <ac:spMkLst>
            <pc:docMk/>
            <pc:sldMk cId="2812896648" sldId="267"/>
            <ac:spMk id="12" creationId="{00000000-0000-0000-0000-000000000000}"/>
          </ac:spMkLst>
        </pc:spChg>
        <pc:picChg chg="mod">
          <ac:chgData name="Stewart Gale" userId="3647ddd2-6040-41ae-a96d-232c23482af8" providerId="ADAL" clId="{824066B9-BF2A-4064-94D6-962182463B7A}" dt="2022-12-07T04:53:59.090" v="48" actId="1076"/>
          <ac:picMkLst>
            <pc:docMk/>
            <pc:sldMk cId="2812896648" sldId="267"/>
            <ac:picMk id="15" creationId="{00000000-0000-0000-0000-000000000000}"/>
          </ac:picMkLst>
        </pc:picChg>
        <pc:picChg chg="mod">
          <ac:chgData name="Stewart Gale" userId="3647ddd2-6040-41ae-a96d-232c23482af8" providerId="ADAL" clId="{824066B9-BF2A-4064-94D6-962182463B7A}" dt="2022-12-07T04:54:04.183" v="50" actId="1076"/>
          <ac:picMkLst>
            <pc:docMk/>
            <pc:sldMk cId="2812896648" sldId="267"/>
            <ac:picMk id="1030" creationId="{00000000-0000-0000-0000-000000000000}"/>
          </ac:picMkLst>
        </pc:picChg>
      </pc:sldChg>
      <pc:sldChg chg="add del">
        <pc:chgData name="Stewart Gale" userId="3647ddd2-6040-41ae-a96d-232c23482af8" providerId="ADAL" clId="{824066B9-BF2A-4064-94D6-962182463B7A}" dt="2022-12-07T05:22:46.278" v="90" actId="47"/>
        <pc:sldMkLst>
          <pc:docMk/>
          <pc:sldMk cId="2759471306" sldId="279"/>
        </pc:sldMkLst>
      </pc:sldChg>
      <pc:sldChg chg="modAnim">
        <pc:chgData name="Stewart Gale" userId="3647ddd2-6040-41ae-a96d-232c23482af8" providerId="ADAL" clId="{824066B9-BF2A-4064-94D6-962182463B7A}" dt="2022-12-06T08:30:55.004" v="43"/>
        <pc:sldMkLst>
          <pc:docMk/>
          <pc:sldMk cId="2362057083" sldId="281"/>
        </pc:sldMkLst>
      </pc:sldChg>
      <pc:sldChg chg="modAnim">
        <pc:chgData name="Stewart Gale" userId="3647ddd2-6040-41ae-a96d-232c23482af8" providerId="ADAL" clId="{824066B9-BF2A-4064-94D6-962182463B7A}" dt="2022-12-07T05:23:57.848" v="134"/>
        <pc:sldMkLst>
          <pc:docMk/>
          <pc:sldMk cId="1481215820" sldId="282"/>
        </pc:sldMkLst>
      </pc:sldChg>
      <pc:sldChg chg="modSp mod">
        <pc:chgData name="Stewart Gale" userId="3647ddd2-6040-41ae-a96d-232c23482af8" providerId="ADAL" clId="{824066B9-BF2A-4064-94D6-962182463B7A}" dt="2022-12-07T05:24:13.469" v="135" actId="1076"/>
        <pc:sldMkLst>
          <pc:docMk/>
          <pc:sldMk cId="3105597049" sldId="283"/>
        </pc:sldMkLst>
        <pc:spChg chg="mod">
          <ac:chgData name="Stewart Gale" userId="3647ddd2-6040-41ae-a96d-232c23482af8" providerId="ADAL" clId="{824066B9-BF2A-4064-94D6-962182463B7A}" dt="2022-12-07T04:59:23.406" v="64" actId="1076"/>
          <ac:spMkLst>
            <pc:docMk/>
            <pc:sldMk cId="3105597049" sldId="283"/>
            <ac:spMk id="74" creationId="{00000000-0000-0000-0000-000000000000}"/>
          </ac:spMkLst>
        </pc:spChg>
        <pc:spChg chg="mod">
          <ac:chgData name="Stewart Gale" userId="3647ddd2-6040-41ae-a96d-232c23482af8" providerId="ADAL" clId="{824066B9-BF2A-4064-94D6-962182463B7A}" dt="2022-12-07T05:24:13.469" v="135" actId="1076"/>
          <ac:spMkLst>
            <pc:docMk/>
            <pc:sldMk cId="3105597049" sldId="283"/>
            <ac:spMk id="84" creationId="{56DD1EB3-F73A-453F-9588-A9E5964399AD}"/>
          </ac:spMkLst>
        </pc:spChg>
      </pc:sldChg>
      <pc:sldChg chg="modSp mod modAnim">
        <pc:chgData name="Stewart Gale" userId="3647ddd2-6040-41ae-a96d-232c23482af8" providerId="ADAL" clId="{824066B9-BF2A-4064-94D6-962182463B7A}" dt="2022-12-07T05:24:38.031" v="141"/>
        <pc:sldMkLst>
          <pc:docMk/>
          <pc:sldMk cId="1208416355" sldId="284"/>
        </pc:sldMkLst>
        <pc:spChg chg="mod">
          <ac:chgData name="Stewart Gale" userId="3647ddd2-6040-41ae-a96d-232c23482af8" providerId="ADAL" clId="{824066B9-BF2A-4064-94D6-962182463B7A}" dt="2022-12-07T05:24:31.015" v="140" actId="1076"/>
          <ac:spMkLst>
            <pc:docMk/>
            <pc:sldMk cId="1208416355" sldId="284"/>
            <ac:spMk id="3" creationId="{31754A24-C8C1-40A4-9E51-BFA88067FFC5}"/>
          </ac:spMkLst>
        </pc:spChg>
        <pc:spChg chg="mod">
          <ac:chgData name="Stewart Gale" userId="3647ddd2-6040-41ae-a96d-232c23482af8" providerId="ADAL" clId="{824066B9-BF2A-4064-94D6-962182463B7A}" dt="2022-12-07T05:24:31.015" v="140" actId="1076"/>
          <ac:spMkLst>
            <pc:docMk/>
            <pc:sldMk cId="1208416355" sldId="284"/>
            <ac:spMk id="12" creationId="{8594279A-B910-4B92-B45F-04AD2A2FA387}"/>
          </ac:spMkLst>
        </pc:spChg>
      </pc:sldChg>
      <pc:sldChg chg="modSp add del mod">
        <pc:chgData name="Stewart Gale" userId="3647ddd2-6040-41ae-a96d-232c23482af8" providerId="ADAL" clId="{824066B9-BF2A-4064-94D6-962182463B7A}" dt="2022-12-07T05:22:47.498" v="93" actId="47"/>
        <pc:sldMkLst>
          <pc:docMk/>
          <pc:sldMk cId="514220525" sldId="286"/>
        </pc:sldMkLst>
        <pc:spChg chg="mod">
          <ac:chgData name="Stewart Gale" userId="3647ddd2-6040-41ae-a96d-232c23482af8" providerId="ADAL" clId="{824066B9-BF2A-4064-94D6-962182463B7A}" dt="2022-12-06T08:11:58.969" v="23" actId="1076"/>
          <ac:spMkLst>
            <pc:docMk/>
            <pc:sldMk cId="514220525" sldId="286"/>
            <ac:spMk id="11" creationId="{53490C97-59EF-4592-9B0B-24F4C1F10238}"/>
          </ac:spMkLst>
        </pc:spChg>
        <pc:spChg chg="mod">
          <ac:chgData name="Stewart Gale" userId="3647ddd2-6040-41ae-a96d-232c23482af8" providerId="ADAL" clId="{824066B9-BF2A-4064-94D6-962182463B7A}" dt="2022-12-06T08:12:07.595" v="27" actId="1076"/>
          <ac:spMkLst>
            <pc:docMk/>
            <pc:sldMk cId="514220525" sldId="286"/>
            <ac:spMk id="12" creationId="{F0455912-1FCD-4D0E-91A5-BCE6076A83F9}"/>
          </ac:spMkLst>
        </pc:spChg>
        <pc:picChg chg="mod">
          <ac:chgData name="Stewart Gale" userId="3647ddd2-6040-41ae-a96d-232c23482af8" providerId="ADAL" clId="{824066B9-BF2A-4064-94D6-962182463B7A}" dt="2022-12-06T08:12:04.626" v="26" actId="1076"/>
          <ac:picMkLst>
            <pc:docMk/>
            <pc:sldMk cId="514220525" sldId="286"/>
            <ac:picMk id="2050" creationId="{44671074-A138-4BF4-B876-903544186C43}"/>
          </ac:picMkLst>
        </pc:picChg>
        <pc:picChg chg="mod">
          <ac:chgData name="Stewart Gale" userId="3647ddd2-6040-41ae-a96d-232c23482af8" providerId="ADAL" clId="{824066B9-BF2A-4064-94D6-962182463B7A}" dt="2022-12-06T08:12:30.382" v="37" actId="1076"/>
          <ac:picMkLst>
            <pc:docMk/>
            <pc:sldMk cId="514220525" sldId="286"/>
            <ac:picMk id="2064" creationId="{AE4AC343-7FE4-491B-9364-F02A12C4208B}"/>
          </ac:picMkLst>
        </pc:picChg>
        <pc:picChg chg="mod">
          <ac:chgData name="Stewart Gale" userId="3647ddd2-6040-41ae-a96d-232c23482af8" providerId="ADAL" clId="{824066B9-BF2A-4064-94D6-962182463B7A}" dt="2022-12-06T08:12:14.169" v="31" actId="1076"/>
          <ac:picMkLst>
            <pc:docMk/>
            <pc:sldMk cId="514220525" sldId="286"/>
            <ac:picMk id="2070" creationId="{55A20AE6-EF80-4CAA-AF98-EC408481DB1A}"/>
          </ac:picMkLst>
        </pc:picChg>
        <pc:picChg chg="mod">
          <ac:chgData name="Stewart Gale" userId="3647ddd2-6040-41ae-a96d-232c23482af8" providerId="ADAL" clId="{824066B9-BF2A-4064-94D6-962182463B7A}" dt="2022-12-06T08:12:17.858" v="32" actId="1076"/>
          <ac:picMkLst>
            <pc:docMk/>
            <pc:sldMk cId="514220525" sldId="286"/>
            <ac:picMk id="2076" creationId="{4DE1C121-034D-4BA2-91DB-4E02B1FCE455}"/>
          </ac:picMkLst>
        </pc:picChg>
        <pc:picChg chg="mod">
          <ac:chgData name="Stewart Gale" userId="3647ddd2-6040-41ae-a96d-232c23482af8" providerId="ADAL" clId="{824066B9-BF2A-4064-94D6-962182463B7A}" dt="2022-12-06T08:11:43.841" v="16" actId="1076"/>
          <ac:picMkLst>
            <pc:docMk/>
            <pc:sldMk cId="514220525" sldId="286"/>
            <ac:picMk id="2078" creationId="{62DB905D-A220-4BD7-B647-8735675CFC6C}"/>
          </ac:picMkLst>
        </pc:picChg>
        <pc:picChg chg="mod">
          <ac:chgData name="Stewart Gale" userId="3647ddd2-6040-41ae-a96d-232c23482af8" providerId="ADAL" clId="{824066B9-BF2A-4064-94D6-962182463B7A}" dt="2022-12-06T08:11:48.668" v="19" actId="1076"/>
          <ac:picMkLst>
            <pc:docMk/>
            <pc:sldMk cId="514220525" sldId="286"/>
            <ac:picMk id="2080" creationId="{52207513-115C-4CE3-A696-2C2AEBE66AD7}"/>
          </ac:picMkLst>
        </pc:picChg>
        <pc:picChg chg="mod">
          <ac:chgData name="Stewart Gale" userId="3647ddd2-6040-41ae-a96d-232c23482af8" providerId="ADAL" clId="{824066B9-BF2A-4064-94D6-962182463B7A}" dt="2022-12-06T08:11:44.974" v="17" actId="1076"/>
          <ac:picMkLst>
            <pc:docMk/>
            <pc:sldMk cId="514220525" sldId="286"/>
            <ac:picMk id="2082" creationId="{D482D653-7AFB-49E7-96FA-76F4C08D08DD}"/>
          </ac:picMkLst>
        </pc:picChg>
      </pc:sldChg>
      <pc:sldChg chg="delSp modSp mod ord modAnim">
        <pc:chgData name="Stewart Gale" userId="3647ddd2-6040-41ae-a96d-232c23482af8" providerId="ADAL" clId="{824066B9-BF2A-4064-94D6-962182463B7A}" dt="2022-12-07T05:23:35.408" v="133" actId="403"/>
        <pc:sldMkLst>
          <pc:docMk/>
          <pc:sldMk cId="73431432" sldId="287"/>
        </pc:sldMkLst>
        <pc:spChg chg="del">
          <ac:chgData name="Stewart Gale" userId="3647ddd2-6040-41ae-a96d-232c23482af8" providerId="ADAL" clId="{824066B9-BF2A-4064-94D6-962182463B7A}" dt="2022-12-07T05:23:02.312" v="99" actId="478"/>
          <ac:spMkLst>
            <pc:docMk/>
            <pc:sldMk cId="73431432" sldId="287"/>
            <ac:spMk id="8" creationId="{8C52526F-A4CB-4821-A820-3FCD6E32CB1C}"/>
          </ac:spMkLst>
        </pc:spChg>
        <pc:spChg chg="mod">
          <ac:chgData name="Stewart Gale" userId="3647ddd2-6040-41ae-a96d-232c23482af8" providerId="ADAL" clId="{824066B9-BF2A-4064-94D6-962182463B7A}" dt="2022-12-07T05:23:35.408" v="133" actId="403"/>
          <ac:spMkLst>
            <pc:docMk/>
            <pc:sldMk cId="73431432" sldId="287"/>
            <ac:spMk id="11" creationId="{10E4552C-838E-44FF-B5C3-F2FBC9608C8E}"/>
          </ac:spMkLst>
        </pc:spChg>
      </pc:sldChg>
      <pc:sldChg chg="del modAnim">
        <pc:chgData name="Stewart Gale" userId="3647ddd2-6040-41ae-a96d-232c23482af8" providerId="ADAL" clId="{824066B9-BF2A-4064-94D6-962182463B7A}" dt="2022-12-07T05:22:48.190" v="96" actId="47"/>
        <pc:sldMkLst>
          <pc:docMk/>
          <pc:sldMk cId="3980886645" sldId="288"/>
        </pc:sldMkLst>
      </pc:sldChg>
      <pc:sldChg chg="modSp del mod modAnim">
        <pc:chgData name="Stewart Gale" userId="3647ddd2-6040-41ae-a96d-232c23482af8" providerId="ADAL" clId="{824066B9-BF2A-4064-94D6-962182463B7A}" dt="2022-12-07T05:22:48.808" v="97" actId="47"/>
        <pc:sldMkLst>
          <pc:docMk/>
          <pc:sldMk cId="3282263367" sldId="290"/>
        </pc:sldMkLst>
        <pc:spChg chg="mod">
          <ac:chgData name="Stewart Gale" userId="3647ddd2-6040-41ae-a96d-232c23482af8" providerId="ADAL" clId="{824066B9-BF2A-4064-94D6-962182463B7A}" dt="2022-12-07T05:00:42.918" v="72" actId="20577"/>
          <ac:spMkLst>
            <pc:docMk/>
            <pc:sldMk cId="3282263367" sldId="290"/>
            <ac:spMk id="32" creationId="{DB2842F4-C646-4CAF-8D5C-C5DB6F204753}"/>
          </ac:spMkLst>
        </pc:spChg>
      </pc:sldChg>
      <pc:sldChg chg="modSp mod ord">
        <pc:chgData name="Stewart Gale" userId="3647ddd2-6040-41ae-a96d-232c23482af8" providerId="ADAL" clId="{824066B9-BF2A-4064-94D6-962182463B7A}" dt="2022-12-07T05:00:22.837" v="68" actId="20577"/>
        <pc:sldMkLst>
          <pc:docMk/>
          <pc:sldMk cId="1918206092" sldId="291"/>
        </pc:sldMkLst>
        <pc:spChg chg="mod">
          <ac:chgData name="Stewart Gale" userId="3647ddd2-6040-41ae-a96d-232c23482af8" providerId="ADAL" clId="{824066B9-BF2A-4064-94D6-962182463B7A}" dt="2022-12-07T05:00:22.837" v="68" actId="20577"/>
          <ac:spMkLst>
            <pc:docMk/>
            <pc:sldMk cId="1918206092" sldId="291"/>
            <ac:spMk id="13" creationId="{3A5CA3DA-A2B3-4023-A579-A91D0AF9DDE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5CE4D-1760-01C2-66BD-8F95D9EC6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E9A40B-D0ED-C15C-5BFB-6387A97BA3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97FD1-D443-E03B-8C5C-3852673D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EFD54-820B-5DC8-F60D-AA2CF51F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9CB127-92A9-88EE-A8DA-722DD563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8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7EDA-54F1-DAC2-AD9D-AD7AB0AB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ED6FE8-6B2A-E3B8-ABD8-83E41D8D1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01F81-0EA5-AAB3-72D7-3D71085E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BE0E4-95E9-A484-C7A9-588CEA91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50B6-0217-E4DD-7988-8D59E2CF1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D68797-AC76-2298-BA54-9AF0EA3AF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929BA-8A9B-E63C-00E8-04F33FB36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A93E-5D46-A6DA-0C01-D0875D44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1FCDF-08AF-81B0-4E6C-84E7B45B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F7CD2-4F71-24C5-B9B4-54DE6C4D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0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92730-F1E6-B8F6-2BE1-42637F668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9D49C-3691-0E1D-BC0E-85C6B4AB7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8DE91-BB52-4B21-190F-132F69DBA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28CB8-48F3-2F63-38BE-A6F9875D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8A5B1-C312-39ED-A29A-452318DDE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B69C5-6D5A-2C0C-D158-9244DDF7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094EA-6B3A-9DF4-01A9-005825E8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98E58-91DB-98F3-18E4-78881363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B0F154-6D6A-8585-C32B-13C99EB07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30892-914E-57E4-B852-4DAB91748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1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DD150-F94A-2CAC-0C0C-86E2AD0BA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1DC14-7790-0305-4937-00837C910F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7F5FB-C2D0-86BD-9E85-266401801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C6741-3C73-0C04-0382-06DCC2CB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0FED0-D924-D433-AFD1-7842D67F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33AC3-3BAF-8C6D-D614-761540C38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4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C4240-3A1A-DC3F-32F5-57E1217A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E41CE-FC94-245A-1D79-B757C01B6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01FF7-6993-E541-7474-0C4F05591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659844-A84F-EB5E-7C47-92CE9DAEF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C9158-6B03-639A-C6DC-6621528952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CA5106-8810-6D00-4B9E-21DE552E3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7165A5-A966-2A8A-775E-077AABB5C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EBC0A2-9007-934E-FE3F-C370EDF2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9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CDC5-C3E2-33C9-D3A2-6FDAE5CB5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054D66-80AC-23CE-3D5D-FDE05690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03377E-7526-F386-FB42-F61AAA36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D382C5-96AC-EFF6-34E9-5840A83C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72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602DBE-CA2A-01EC-B37B-DAB52EBAD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A83BC6-9EFA-BE1C-8815-02532FDA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575DF-87D5-E2EE-6AF0-2F4F8D828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93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6D1D-723F-4398-2043-8BF62B3A2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0459E-4CFB-B6BF-B4C0-FDF4625C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0CCF57-D64B-6677-EC9A-16CAC25EF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9488-357B-DD8E-EC43-A0D00E771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004BE-FFEF-E70B-2B82-BF7E2FE5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8E750-C12D-C95A-E6EA-AA3E93ED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1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F8D74-E452-2CF3-67B5-A12D27AF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4C17BE-6211-E4DD-5EC0-4A99B18A4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AADF85-2669-53D2-31D2-F9FA26510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C522DE-5322-93C3-7BB5-121C67319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91696-0CDC-35BC-01F3-DB3CC1AD0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0A273-B0C2-0CDC-D09A-E9D95D5D2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36E499-FA01-F4AD-6FCD-B89B6681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40A4C-A213-B32C-891C-E95A4A966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240B8-ACED-3654-1356-95786235F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74CD2-8439-2241-9B4C-BD61F29B1A5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17D4A-4DBF-5804-BF17-E0EDEFDD8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3163A-C34D-562E-C1C9-032BE3584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36489-52EA-CB49-BD9E-5677F1EE1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CB32B7-2514-9343-58D3-D0F90E0E4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89" y="0"/>
            <a:ext cx="12287489" cy="68921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D04639-05C3-98EC-2BDF-544275C2FF64}"/>
              </a:ext>
            </a:extLst>
          </p:cNvPr>
          <p:cNvSpPr txBox="1"/>
          <p:nvPr/>
        </p:nvSpPr>
        <p:spPr>
          <a:xfrm>
            <a:off x="136413" y="0"/>
            <a:ext cx="76147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Jumble" panose="020F0502020204030204" pitchFamily="34" charset="0"/>
              </a:rPr>
              <a:t>WHO IS THE CHRISTMAS GRINCH?</a:t>
            </a:r>
            <a:endParaRPr lang="en-US" sz="9600" b="1" dirty="0">
              <a:solidFill>
                <a:schemeClr val="accent4">
                  <a:lumMod val="20000"/>
                  <a:lumOff val="80000"/>
                </a:schemeClr>
              </a:solidFill>
              <a:latin typeface="Jumble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2C565-BDB5-D033-188D-7F5C4F1F7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123" y="-461692"/>
            <a:ext cx="2700469" cy="73196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197A7FD-BA17-3E72-CC29-013154E2C4FC}"/>
              </a:ext>
            </a:extLst>
          </p:cNvPr>
          <p:cNvSpPr txBox="1"/>
          <p:nvPr/>
        </p:nvSpPr>
        <p:spPr>
          <a:xfrm>
            <a:off x="5059891" y="229764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18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Powerpoint Christmas Templates Free Download Designs Animated Religious Office 2010 Presentation With Music Christian Xmas Template Ins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9967" y="1412837"/>
            <a:ext cx="8676222" cy="1752729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Arial Black" panose="020B0A04020102020204" pitchFamily="34" charset="0"/>
              </a:rPr>
              <a:t>ANSWERS</a:t>
            </a:r>
            <a:endParaRPr lang="en-US" sz="88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074" name="Picture 26" descr="Grinch png original. The trailer three break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12" y="1487113"/>
            <a:ext cx="2602940" cy="473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inch png original.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07" y="4025578"/>
            <a:ext cx="181927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5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2884" y="-7596"/>
            <a:ext cx="11712693" cy="2308324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u="sng" dirty="0">
                <a:latin typeface="Comic Sans MS" panose="030F0702030302020204" pitchFamily="66" charset="0"/>
              </a:rPr>
              <a:t>SANTA’S ELVES ARE GETTING VERY FUSSY </a:t>
            </a:r>
          </a:p>
          <a:p>
            <a:pPr algn="ctr"/>
            <a:endParaRPr lang="en-GB" sz="2400" b="1" u="sng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Elf 1 will only deliver multiple of 3 number presents!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Elf 2 will only deliver square number presents!</a:t>
            </a:r>
          </a:p>
          <a:p>
            <a:pPr algn="ctr"/>
            <a:r>
              <a:rPr lang="en-GB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Elf 3 will only deliver factors of 1,000 number presents!</a:t>
            </a:r>
          </a:p>
          <a:p>
            <a:pPr algn="ctr"/>
            <a:r>
              <a:rPr lang="en-GB" sz="2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Elf 4 will only deliver presents whose digits add up to 6 or less!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2884" y="2469069"/>
            <a:ext cx="6187470" cy="70788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u="sng" dirty="0">
                <a:latin typeface="Comic Sans MS" panose="030F0702030302020204" pitchFamily="66" charset="0"/>
              </a:rPr>
              <a:t>SANTA’S ELVES</a:t>
            </a:r>
            <a:endParaRPr lang="en-US" sz="4000" b="1" u="sng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09206" y="5642544"/>
            <a:ext cx="4529909" cy="110799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200" dirty="0">
                <a:latin typeface="Stencil" panose="040409050D0802020404" pitchFamily="82" charset="0"/>
              </a:rPr>
              <a:t>Now add up the remaining numbers and work out the digital root.</a:t>
            </a:r>
            <a:endParaRPr lang="en-US" sz="2200" dirty="0">
              <a:latin typeface="Stencil" panose="040409050D0802020404" pitchFamily="82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52884" y="3421636"/>
          <a:ext cx="6187470" cy="3094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494">
                  <a:extLst>
                    <a:ext uri="{9D8B030D-6E8A-4147-A177-3AD203B41FA5}">
                      <a16:colId xmlns:a16="http://schemas.microsoft.com/office/drawing/2014/main" val="1261509726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1951849600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3253577642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4281280148"/>
                    </a:ext>
                  </a:extLst>
                </a:gridCol>
                <a:gridCol w="1237494">
                  <a:extLst>
                    <a:ext uri="{9D8B030D-6E8A-4147-A177-3AD203B41FA5}">
                      <a16:colId xmlns:a16="http://schemas.microsoft.com/office/drawing/2014/main" val="1302829804"/>
                    </a:ext>
                  </a:extLst>
                </a:gridCol>
              </a:tblGrid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3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5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832953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6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8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9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10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155889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12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13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15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784005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16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17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18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19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20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1159826"/>
                  </a:ext>
                </a:extLst>
              </a:tr>
              <a:tr h="618938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21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22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23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24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25</a:t>
                      </a:r>
                      <a:endParaRPr lang="en-US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792200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BF561EB6-F388-47E0-A954-ECAAC0631EA8}"/>
              </a:ext>
            </a:extLst>
          </p:cNvPr>
          <p:cNvSpPr/>
          <p:nvPr/>
        </p:nvSpPr>
        <p:spPr>
          <a:xfrm>
            <a:off x="3026579" y="3429000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205A4A-152D-4D4B-881D-AA0146F3F5A1}"/>
              </a:ext>
            </a:extLst>
          </p:cNvPr>
          <p:cNvSpPr/>
          <p:nvPr/>
        </p:nvSpPr>
        <p:spPr>
          <a:xfrm>
            <a:off x="557699" y="4023360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FFC4890-A66A-4D6C-B837-A5ECF6330221}"/>
              </a:ext>
            </a:extLst>
          </p:cNvPr>
          <p:cNvSpPr/>
          <p:nvPr/>
        </p:nvSpPr>
        <p:spPr>
          <a:xfrm>
            <a:off x="4266099" y="4023360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DD2D1A-A9B3-4D15-8186-5F41F7CFC03D}"/>
              </a:ext>
            </a:extLst>
          </p:cNvPr>
          <p:cNvSpPr/>
          <p:nvPr/>
        </p:nvSpPr>
        <p:spPr>
          <a:xfrm>
            <a:off x="1817539" y="4687041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D0A3D6-D5B7-4E74-80A0-F7063B54F5DE}"/>
              </a:ext>
            </a:extLst>
          </p:cNvPr>
          <p:cNvSpPr/>
          <p:nvPr/>
        </p:nvSpPr>
        <p:spPr>
          <a:xfrm>
            <a:off x="5488927" y="4687041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B49A49D-56A6-4EB1-8F49-2D01C4AF5308}"/>
              </a:ext>
            </a:extLst>
          </p:cNvPr>
          <p:cNvSpPr/>
          <p:nvPr/>
        </p:nvSpPr>
        <p:spPr>
          <a:xfrm>
            <a:off x="3013153" y="5328933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B9DB10-DEBA-4734-9AA1-C86B9120D6A0}"/>
              </a:ext>
            </a:extLst>
          </p:cNvPr>
          <p:cNvSpPr/>
          <p:nvPr/>
        </p:nvSpPr>
        <p:spPr>
          <a:xfrm>
            <a:off x="557699" y="5892813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89188F-4678-458A-9D46-AF125349578F}"/>
              </a:ext>
            </a:extLst>
          </p:cNvPr>
          <p:cNvSpPr/>
          <p:nvPr/>
        </p:nvSpPr>
        <p:spPr>
          <a:xfrm>
            <a:off x="4266099" y="5892813"/>
            <a:ext cx="640080" cy="5638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BC7B725-AA87-4D8A-A08F-6CFF63F281B5}"/>
              </a:ext>
            </a:extLst>
          </p:cNvPr>
          <p:cNvSpPr/>
          <p:nvPr/>
        </p:nvSpPr>
        <p:spPr>
          <a:xfrm>
            <a:off x="557699" y="3399847"/>
            <a:ext cx="640080" cy="563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4317D2-2325-4131-A667-0E8DFFFDBC65}"/>
              </a:ext>
            </a:extLst>
          </p:cNvPr>
          <p:cNvSpPr/>
          <p:nvPr/>
        </p:nvSpPr>
        <p:spPr>
          <a:xfrm>
            <a:off x="4266099" y="3421636"/>
            <a:ext cx="640080" cy="563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3FD7D18-7BD1-475B-B4BB-B31207D7935F}"/>
              </a:ext>
            </a:extLst>
          </p:cNvPr>
          <p:cNvSpPr/>
          <p:nvPr/>
        </p:nvSpPr>
        <p:spPr>
          <a:xfrm>
            <a:off x="557699" y="5269300"/>
            <a:ext cx="640080" cy="563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D36426-6D9F-4F3A-B52B-8515FCE0F272}"/>
              </a:ext>
            </a:extLst>
          </p:cNvPr>
          <p:cNvSpPr/>
          <p:nvPr/>
        </p:nvSpPr>
        <p:spPr>
          <a:xfrm>
            <a:off x="5488927" y="5904578"/>
            <a:ext cx="640080" cy="56388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EE409D1-31FB-4888-8618-5D24ED158811}"/>
              </a:ext>
            </a:extLst>
          </p:cNvPr>
          <p:cNvSpPr/>
          <p:nvPr/>
        </p:nvSpPr>
        <p:spPr>
          <a:xfrm>
            <a:off x="1766739" y="3421494"/>
            <a:ext cx="640080" cy="5638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13CF73F-5D23-437B-8ACA-EB619902D552}"/>
              </a:ext>
            </a:extLst>
          </p:cNvPr>
          <p:cNvSpPr/>
          <p:nvPr/>
        </p:nvSpPr>
        <p:spPr>
          <a:xfrm>
            <a:off x="5468056" y="3417669"/>
            <a:ext cx="640080" cy="5638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5368394-E648-4FE6-BE96-0274348873F5}"/>
              </a:ext>
            </a:extLst>
          </p:cNvPr>
          <p:cNvSpPr/>
          <p:nvPr/>
        </p:nvSpPr>
        <p:spPr>
          <a:xfrm>
            <a:off x="2992558" y="4064470"/>
            <a:ext cx="640080" cy="5638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B67FD05-4D56-4330-AB74-9A4BD733CED2}"/>
              </a:ext>
            </a:extLst>
          </p:cNvPr>
          <p:cNvSpPr/>
          <p:nvPr/>
        </p:nvSpPr>
        <p:spPr>
          <a:xfrm>
            <a:off x="5483768" y="4042451"/>
            <a:ext cx="640080" cy="5638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A805029-DECD-4521-B850-C6A613D0D665}"/>
              </a:ext>
            </a:extLst>
          </p:cNvPr>
          <p:cNvSpPr/>
          <p:nvPr/>
        </p:nvSpPr>
        <p:spPr>
          <a:xfrm>
            <a:off x="5483768" y="5297210"/>
            <a:ext cx="640080" cy="5638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566F664-45D4-492D-A762-1120C7AF4532}"/>
              </a:ext>
            </a:extLst>
          </p:cNvPr>
          <p:cNvSpPr/>
          <p:nvPr/>
        </p:nvSpPr>
        <p:spPr>
          <a:xfrm>
            <a:off x="557424" y="4672442"/>
            <a:ext cx="640080" cy="56388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4BBFB9D-116B-4836-9B0A-670AF515EFA8}"/>
              </a:ext>
            </a:extLst>
          </p:cNvPr>
          <p:cNvSpPr/>
          <p:nvPr/>
        </p:nvSpPr>
        <p:spPr>
          <a:xfrm>
            <a:off x="2992558" y="4672442"/>
            <a:ext cx="640080" cy="56388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2ADDD91-0854-4DC2-9C78-C26FF1732BE3}"/>
              </a:ext>
            </a:extLst>
          </p:cNvPr>
          <p:cNvSpPr/>
          <p:nvPr/>
        </p:nvSpPr>
        <p:spPr>
          <a:xfrm>
            <a:off x="4240742" y="4672442"/>
            <a:ext cx="640080" cy="56388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001DDF3-0D34-411F-9199-83F647383515}"/>
              </a:ext>
            </a:extLst>
          </p:cNvPr>
          <p:cNvSpPr/>
          <p:nvPr/>
        </p:nvSpPr>
        <p:spPr>
          <a:xfrm>
            <a:off x="1780527" y="5899317"/>
            <a:ext cx="640080" cy="56388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BBAC60A-E7BC-464F-88A3-6DBD7D5081F8}"/>
              </a:ext>
            </a:extLst>
          </p:cNvPr>
          <p:cNvSpPr/>
          <p:nvPr/>
        </p:nvSpPr>
        <p:spPr>
          <a:xfrm>
            <a:off x="3013153" y="5914602"/>
            <a:ext cx="640080" cy="56388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F0A1D9-265E-4E2A-BF36-DFC015DF2D95}"/>
              </a:ext>
            </a:extLst>
          </p:cNvPr>
          <p:cNvSpPr txBox="1"/>
          <p:nvPr/>
        </p:nvSpPr>
        <p:spPr>
          <a:xfrm>
            <a:off x="7409207" y="2561719"/>
            <a:ext cx="4529909" cy="2862322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6000" dirty="0">
                <a:latin typeface="Stencil" panose="040409050D0802020404" pitchFamily="82" charset="0"/>
              </a:rPr>
              <a:t>7 + 17 + 19 = 43 </a:t>
            </a:r>
          </a:p>
          <a:p>
            <a:pPr algn="ctr"/>
            <a:r>
              <a:rPr lang="en-GB" sz="6000" dirty="0">
                <a:latin typeface="Stencil" panose="040409050D0802020404" pitchFamily="82" charset="0"/>
              </a:rPr>
              <a:t>= 7</a:t>
            </a:r>
            <a:endParaRPr lang="en-US" sz="6000" dirty="0">
              <a:latin typeface="Stencil" panose="040409050D0802020404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5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2884" y="-4819"/>
            <a:ext cx="11712693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u="sng" dirty="0">
                <a:latin typeface="Comic Sans MS" panose="030F0702030302020204" pitchFamily="66" charset="0"/>
              </a:rPr>
              <a:t>Use the pictures clues to help you work out all the missing numbers - Then add them up and work out the digital root!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E4552C-838E-44FF-B5C3-F2FBC9608C8E}"/>
              </a:ext>
            </a:extLst>
          </p:cNvPr>
          <p:cNvSpPr txBox="1"/>
          <p:nvPr/>
        </p:nvSpPr>
        <p:spPr>
          <a:xfrm>
            <a:off x="513447" y="1095877"/>
            <a:ext cx="9035106" cy="5632311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3600" dirty="0">
                <a:solidFill>
                  <a:srgbClr val="00B0F0"/>
                </a:solidFill>
                <a:latin typeface="Lato Black" panose="020F0A02020204030203" pitchFamily="34" charset="0"/>
              </a:rPr>
              <a:t>(360) Degrees in a Circle</a:t>
            </a:r>
          </a:p>
          <a:p>
            <a:pPr algn="ctr"/>
            <a:r>
              <a:rPr lang="en-GB" sz="3600" dirty="0">
                <a:solidFill>
                  <a:srgbClr val="00B050"/>
                </a:solidFill>
                <a:latin typeface="Lato Black" panose="020F0A02020204030203" pitchFamily="34" charset="0"/>
              </a:rPr>
              <a:t>(12) Days  of Christmas</a:t>
            </a:r>
          </a:p>
          <a:p>
            <a:pPr algn="ctr"/>
            <a:r>
              <a:rPr lang="en-GB" sz="3600" dirty="0">
                <a:solidFill>
                  <a:srgbClr val="002060"/>
                </a:solidFill>
                <a:latin typeface="Lato Black" panose="020F0A02020204030203" pitchFamily="34" charset="0"/>
              </a:rPr>
              <a:t>(7) Days in a Week</a:t>
            </a:r>
          </a:p>
          <a:p>
            <a:pPr algn="ctr"/>
            <a:r>
              <a:rPr lang="en-GB" sz="3600" dirty="0">
                <a:solidFill>
                  <a:srgbClr val="0070C0"/>
                </a:solidFill>
                <a:latin typeface="Lato Black" panose="020F0A02020204030203" pitchFamily="34" charset="0"/>
              </a:rPr>
              <a:t>(52) Cards in a Pack</a:t>
            </a:r>
          </a:p>
          <a:p>
            <a:pPr algn="ctr"/>
            <a:r>
              <a:rPr lang="en-GB" sz="3600" dirty="0">
                <a:solidFill>
                  <a:srgbClr val="FF0000"/>
                </a:solidFill>
                <a:latin typeface="Lato Black" panose="020F0A02020204030203" pitchFamily="34" charset="0"/>
              </a:rPr>
              <a:t>(8) Legs on a Spider</a:t>
            </a:r>
          </a:p>
          <a:p>
            <a:pPr algn="ctr"/>
            <a:r>
              <a:rPr lang="en-GB" sz="3600" dirty="0">
                <a:solidFill>
                  <a:srgbClr val="FFC000"/>
                </a:solidFill>
                <a:latin typeface="Lato Black" panose="020F0A02020204030203" pitchFamily="34" charset="0"/>
              </a:rPr>
              <a:t>(7) Colours in a Rainbow</a:t>
            </a:r>
          </a:p>
          <a:p>
            <a:pPr algn="ctr"/>
            <a:r>
              <a:rPr lang="en-GB" sz="3600" dirty="0">
                <a:solidFill>
                  <a:schemeClr val="accent5">
                    <a:lumMod val="75000"/>
                  </a:schemeClr>
                </a:solidFill>
                <a:latin typeface="Lato Black" panose="020F0A02020204030203" pitchFamily="34" charset="0"/>
              </a:rPr>
              <a:t>(50) States in the United States of America</a:t>
            </a:r>
          </a:p>
          <a:p>
            <a:pPr algn="ctr"/>
            <a:r>
              <a:rPr lang="en-GB" sz="3600" dirty="0">
                <a:solidFill>
                  <a:srgbClr val="002060"/>
                </a:solidFill>
                <a:latin typeface="Lato Black" panose="020F0A02020204030203" pitchFamily="34" charset="0"/>
              </a:rPr>
              <a:t>(6) Zero’s in a Million</a:t>
            </a:r>
          </a:p>
          <a:p>
            <a:pPr algn="ctr"/>
            <a:r>
              <a:rPr lang="en-GB" sz="3600" dirty="0">
                <a:solidFill>
                  <a:schemeClr val="accent6">
                    <a:lumMod val="75000"/>
                  </a:schemeClr>
                </a:solidFill>
                <a:latin typeface="Lato Black" panose="020F0A02020204030203" pitchFamily="34" charset="0"/>
              </a:rPr>
              <a:t>(2) Wheels on a Bicycle</a:t>
            </a:r>
          </a:p>
          <a:p>
            <a:pPr algn="ctr"/>
            <a:r>
              <a:rPr lang="en-GB" sz="3600" dirty="0">
                <a:solidFill>
                  <a:srgbClr val="FF0000"/>
                </a:solidFill>
                <a:latin typeface="Lato Black" panose="020F0A02020204030203" pitchFamily="34" charset="0"/>
              </a:rPr>
              <a:t>(24) Hours in a 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62A464-AE92-47DB-8DD6-171E3E3FBB17}"/>
              </a:ext>
            </a:extLst>
          </p:cNvPr>
          <p:cNvSpPr txBox="1"/>
          <p:nvPr/>
        </p:nvSpPr>
        <p:spPr>
          <a:xfrm>
            <a:off x="10088879" y="1208998"/>
            <a:ext cx="1645921" cy="5262979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360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12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7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52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8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7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50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6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2 +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24 =</a:t>
            </a:r>
          </a:p>
          <a:p>
            <a:pPr algn="ctr"/>
            <a:endParaRPr lang="en-GB" sz="2400" b="1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528 = </a:t>
            </a:r>
          </a:p>
          <a:p>
            <a:pPr algn="ctr"/>
            <a:endParaRPr lang="en-GB" sz="2400" b="1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15 = 6</a:t>
            </a:r>
          </a:p>
        </p:txBody>
      </p:sp>
    </p:spTree>
    <p:extLst>
      <p:ext uri="{BB962C8B-B14F-4D97-AF65-F5344CB8AC3E}">
        <p14:creationId xmlns:p14="http://schemas.microsoft.com/office/powerpoint/2010/main" val="73431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34346"/>
            <a:ext cx="12192000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Find the answers to the Christmas Cracker Jokes in the grid below!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170BC2-90CD-4AB3-B98F-936645F96F9E}"/>
              </a:ext>
            </a:extLst>
          </p:cNvPr>
          <p:cNvSpPr txBox="1"/>
          <p:nvPr/>
        </p:nvSpPr>
        <p:spPr>
          <a:xfrm>
            <a:off x="0" y="644029"/>
            <a:ext cx="2814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FF0000"/>
                </a:solidFill>
                <a:latin typeface="Arial Black" panose="020B0A04020102020204" pitchFamily="34" charset="0"/>
              </a:rPr>
              <a:t>Why did nobody bid for Rudolph and Vixen on </a:t>
            </a:r>
            <a:r>
              <a:rPr lang="en-GB" sz="22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Ebay</a:t>
            </a:r>
            <a:r>
              <a:rPr lang="en-GB" sz="2200" b="1" dirty="0">
                <a:solidFill>
                  <a:srgbClr val="FF0000"/>
                </a:solidFill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3E230-FB9E-4F2B-BDFE-53D390D11003}"/>
              </a:ext>
            </a:extLst>
          </p:cNvPr>
          <p:cNvSpPr txBox="1"/>
          <p:nvPr/>
        </p:nvSpPr>
        <p:spPr>
          <a:xfrm>
            <a:off x="2961640" y="644029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What do you call a cat who works for Santa?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E67664-A63A-4EEE-A640-A4DDF9AFA2B4}"/>
              </a:ext>
            </a:extLst>
          </p:cNvPr>
          <p:cNvSpPr txBox="1"/>
          <p:nvPr/>
        </p:nvSpPr>
        <p:spPr>
          <a:xfrm>
            <a:off x="6096000" y="639670"/>
            <a:ext cx="2987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00B050"/>
                </a:solidFill>
                <a:latin typeface="Arial Black" panose="020B0A04020102020204" pitchFamily="34" charset="0"/>
              </a:rPr>
              <a:t>What does Adam say the day before Christmas?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72CEEB-BBAC-4B62-844E-63C8F190D68D}"/>
              </a:ext>
            </a:extLst>
          </p:cNvPr>
          <p:cNvSpPr txBox="1"/>
          <p:nvPr/>
        </p:nvSpPr>
        <p:spPr>
          <a:xfrm>
            <a:off x="9230360" y="699704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7030A0"/>
                </a:solidFill>
                <a:latin typeface="Arial Black" panose="020B0A04020102020204" pitchFamily="34" charset="0"/>
              </a:rPr>
              <a:t>What is white and minty?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7291AB-9478-4A00-972A-46DB98564A7F}"/>
              </a:ext>
            </a:extLst>
          </p:cNvPr>
          <p:cNvSpPr txBox="1"/>
          <p:nvPr/>
        </p:nvSpPr>
        <p:spPr>
          <a:xfrm>
            <a:off x="0" y="2277316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What comes at the end of Christmas day?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FE1E3-401F-45EB-8C46-B26F51FD10D2}"/>
              </a:ext>
            </a:extLst>
          </p:cNvPr>
          <p:cNvSpPr txBox="1"/>
          <p:nvPr/>
        </p:nvSpPr>
        <p:spPr>
          <a:xfrm>
            <a:off x="6182360" y="2093598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What do snowmen wear on their heads</a:t>
            </a:r>
            <a:r>
              <a:rPr lang="en-GB" sz="2200" b="1" dirty="0">
                <a:latin typeface="Arial Black" panose="020B0A040201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91F6F4-7E24-4866-9B3C-47D2C3B3D289}"/>
              </a:ext>
            </a:extLst>
          </p:cNvPr>
          <p:cNvSpPr txBox="1"/>
          <p:nvPr/>
        </p:nvSpPr>
        <p:spPr>
          <a:xfrm>
            <a:off x="2961640" y="1995375"/>
            <a:ext cx="2814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7030A0"/>
                </a:solidFill>
                <a:latin typeface="Arial Black" panose="020B0A04020102020204" pitchFamily="34" charset="0"/>
              </a:rPr>
              <a:t>What do snowmen like to do at the weekend?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0AB6D2-F0A0-4180-B839-BC67097FA2E8}"/>
              </a:ext>
            </a:extLst>
          </p:cNvPr>
          <p:cNvSpPr txBox="1"/>
          <p:nvPr/>
        </p:nvSpPr>
        <p:spPr>
          <a:xfrm>
            <a:off x="0" y="3623780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What vehicle does an elf use?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A40B27-AD31-4794-9107-64756D4A7657}"/>
              </a:ext>
            </a:extLst>
          </p:cNvPr>
          <p:cNvSpPr txBox="1"/>
          <p:nvPr/>
        </p:nvSpPr>
        <p:spPr>
          <a:xfrm>
            <a:off x="6182360" y="3482810"/>
            <a:ext cx="2814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What do Elves post on social Media?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B92638-DE9A-4181-B5F5-20162C325848}"/>
              </a:ext>
            </a:extLst>
          </p:cNvPr>
          <p:cNvSpPr txBox="1"/>
          <p:nvPr/>
        </p:nvSpPr>
        <p:spPr>
          <a:xfrm>
            <a:off x="2961640" y="3654386"/>
            <a:ext cx="281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>
                <a:solidFill>
                  <a:srgbClr val="00B050"/>
                </a:solidFill>
                <a:latin typeface="Arial Black" panose="020B0A04020102020204" pitchFamily="34" charset="0"/>
              </a:rPr>
              <a:t>What do you call a rich elf?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326435-D596-4D8D-8FA0-ED0558818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71377"/>
              </p:ext>
            </p:extLst>
          </p:nvPr>
        </p:nvGraphicFramePr>
        <p:xfrm>
          <a:off x="-1" y="4631690"/>
          <a:ext cx="12191999" cy="2226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487">
                  <a:extLst>
                    <a:ext uri="{9D8B030D-6E8A-4147-A177-3AD203B41FA5}">
                      <a16:colId xmlns:a16="http://schemas.microsoft.com/office/drawing/2014/main" val="415393240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2522669208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334211797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820280370"/>
                    </a:ext>
                  </a:extLst>
                </a:gridCol>
                <a:gridCol w="2918628">
                  <a:extLst>
                    <a:ext uri="{9D8B030D-6E8A-4147-A177-3AD203B41FA5}">
                      <a16:colId xmlns:a16="http://schemas.microsoft.com/office/drawing/2014/main" val="219903269"/>
                    </a:ext>
                  </a:extLst>
                </a:gridCol>
              </a:tblGrid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An Icicle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No Idea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Truth or deer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Welfy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74549630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The Elf a bet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The Letter Y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Mary Christmas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It's Christmas Eve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80619002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GB" sz="28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They were too dear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Santa Paws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Chill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Ice Caps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80192072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2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Elfies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Claus - traphobia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  <a:latin typeface="Arial Black" panose="020B0A04020102020204" pitchFamily="34" charset="0"/>
                        </a:rPr>
                        <a:t>Santa Claws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  <a:latin typeface="Arial Black" panose="020B0A04020102020204" pitchFamily="34" charset="0"/>
                        </a:rPr>
                        <a:t>A Polo Bear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3580827"/>
                  </a:ext>
                </a:extLst>
              </a:tr>
              <a:tr h="42101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>
                          <a:effectLst/>
                        </a:rPr>
                        <a:t> 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GB" sz="3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GB" sz="3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en-GB" sz="3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en-GB" sz="32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85767872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767E26E9-BCB2-49D7-9239-EAA4E382D4FB}"/>
              </a:ext>
            </a:extLst>
          </p:cNvPr>
          <p:cNvSpPr/>
          <p:nvPr/>
        </p:nvSpPr>
        <p:spPr>
          <a:xfrm>
            <a:off x="568960" y="5514012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51DF96D-AAAB-47C1-A50A-80A049AC947D}"/>
              </a:ext>
            </a:extLst>
          </p:cNvPr>
          <p:cNvSpPr/>
          <p:nvPr/>
        </p:nvSpPr>
        <p:spPr>
          <a:xfrm>
            <a:off x="6380479" y="5902474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95407F-FA70-4DAB-BA95-6CF7780B6708}"/>
              </a:ext>
            </a:extLst>
          </p:cNvPr>
          <p:cNvSpPr/>
          <p:nvPr/>
        </p:nvSpPr>
        <p:spPr>
          <a:xfrm>
            <a:off x="9296400" y="5052347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DCC6E3-42B6-4A8D-8B11-5B6DA6269113}"/>
              </a:ext>
            </a:extLst>
          </p:cNvPr>
          <p:cNvSpPr/>
          <p:nvPr/>
        </p:nvSpPr>
        <p:spPr>
          <a:xfrm>
            <a:off x="9276079" y="5902473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9D75B3-C3C0-46A3-9BDF-26075D356254}"/>
              </a:ext>
            </a:extLst>
          </p:cNvPr>
          <p:cNvSpPr/>
          <p:nvPr/>
        </p:nvSpPr>
        <p:spPr>
          <a:xfrm>
            <a:off x="3464560" y="5031905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37FE58-B84A-457B-A061-E5EF8FFAF94B}"/>
              </a:ext>
            </a:extLst>
          </p:cNvPr>
          <p:cNvSpPr/>
          <p:nvPr/>
        </p:nvSpPr>
        <p:spPr>
          <a:xfrm>
            <a:off x="6390639" y="5467952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F01891C-3F90-4C28-9C12-A0E1E661ECF8}"/>
              </a:ext>
            </a:extLst>
          </p:cNvPr>
          <p:cNvSpPr/>
          <p:nvPr/>
        </p:nvSpPr>
        <p:spPr>
          <a:xfrm>
            <a:off x="9286239" y="5454380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062936-1642-43EF-87DE-065CDA0BFFC4}"/>
              </a:ext>
            </a:extLst>
          </p:cNvPr>
          <p:cNvSpPr/>
          <p:nvPr/>
        </p:nvSpPr>
        <p:spPr>
          <a:xfrm>
            <a:off x="528320" y="4641188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49D2378-DDB7-407E-BBAE-2768E01ACB10}"/>
              </a:ext>
            </a:extLst>
          </p:cNvPr>
          <p:cNvSpPr/>
          <p:nvPr/>
        </p:nvSpPr>
        <p:spPr>
          <a:xfrm>
            <a:off x="9306559" y="4611186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5DA847-F71D-4F42-AD61-144C28329A1B}"/>
              </a:ext>
            </a:extLst>
          </p:cNvPr>
          <p:cNvSpPr/>
          <p:nvPr/>
        </p:nvSpPr>
        <p:spPr>
          <a:xfrm>
            <a:off x="568960" y="5914227"/>
            <a:ext cx="2895600" cy="4616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B27DC98-3908-42E5-8D7A-07756B2FF162}"/>
              </a:ext>
            </a:extLst>
          </p:cNvPr>
          <p:cNvSpPr txBox="1"/>
          <p:nvPr/>
        </p:nvSpPr>
        <p:spPr>
          <a:xfrm>
            <a:off x="9499600" y="1953939"/>
            <a:ext cx="2275840" cy="2308324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1+2 + 3+1 + 4+3 + 4+1 + 2+3 + 3+2 + 4+2 + 1+4 + 4+4 + 1+1 =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50 = 5</a:t>
            </a:r>
          </a:p>
        </p:txBody>
      </p:sp>
    </p:spTree>
    <p:extLst>
      <p:ext uri="{BB962C8B-B14F-4D97-AF65-F5344CB8AC3E}">
        <p14:creationId xmlns:p14="http://schemas.microsoft.com/office/powerpoint/2010/main" val="1481215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7362" y="122779"/>
            <a:ext cx="6449198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Match the 10 Christmas Items to the digits 0, 1, 2, 3, 4, 5, 6, 7, 8 &amp; 9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18238" y="17061"/>
            <a:ext cx="3486945" cy="461665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GB" sz="2400" b="1" u="sng" dirty="0">
                <a:latin typeface="Comic Sans MS" panose="030F0702030302020204" pitchFamily="66" charset="0"/>
              </a:rPr>
              <a:t>CHRISTMAS PUZZLE</a:t>
            </a:r>
            <a:endParaRPr lang="en-US" sz="2400" b="1" u="sng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610" y="2718102"/>
            <a:ext cx="850265" cy="73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1729" y="1580291"/>
            <a:ext cx="483869" cy="84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362" y="1580291"/>
            <a:ext cx="632584" cy="78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christmas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56" y="2425732"/>
            <a:ext cx="755413" cy="10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christmas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43" y="3500106"/>
            <a:ext cx="983797" cy="983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077" y="3468699"/>
            <a:ext cx="841335" cy="93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christma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13" y="4631890"/>
            <a:ext cx="844073" cy="107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081" y="4524508"/>
            <a:ext cx="915579" cy="10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97" y="617991"/>
            <a:ext cx="510631" cy="92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christmas clip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56" y="549689"/>
            <a:ext cx="953589" cy="95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57111" y="1529302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453875" y="2491830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8426586" y="3585181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8389450" y="4720331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8384797" y="601318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648252" y="1571003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0638109" y="2533520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638108" y="3523532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0699321" y="697024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0722388" y="4610472"/>
            <a:ext cx="1606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 ___</a:t>
            </a:r>
            <a:endParaRPr lang="en-US" sz="4800" b="1" dirty="0"/>
          </a:p>
        </p:txBody>
      </p:sp>
      <p:pic>
        <p:nvPicPr>
          <p:cNvPr id="29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714" y="1026626"/>
            <a:ext cx="582667" cy="71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012" y="1035295"/>
            <a:ext cx="572571" cy="70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56" y="1035295"/>
            <a:ext cx="560907" cy="69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17" y="1049677"/>
            <a:ext cx="560907" cy="69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1" y="1008122"/>
            <a:ext cx="538440" cy="66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763" y="1079700"/>
            <a:ext cx="781798" cy="68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048" y="1768919"/>
            <a:ext cx="782977" cy="68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4" y="1789730"/>
            <a:ext cx="769121" cy="66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Image result for christmas clip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127" y="1672046"/>
            <a:ext cx="875182" cy="87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Image result for christmas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25" y="2569934"/>
            <a:ext cx="838112" cy="72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8" descr="Image result for christmas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187" y="5995285"/>
            <a:ext cx="700119" cy="89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220" y="2459106"/>
            <a:ext cx="471800" cy="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1660" y="3412596"/>
            <a:ext cx="459106" cy="80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5731" y="3398169"/>
            <a:ext cx="448393" cy="78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81958" y="3364517"/>
            <a:ext cx="422438" cy="73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0528" y="3327498"/>
            <a:ext cx="460882" cy="80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2" descr="Image result for christmas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381" y="3299354"/>
            <a:ext cx="708882" cy="96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82" y="4214770"/>
            <a:ext cx="790340" cy="91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00" y="4235140"/>
            <a:ext cx="777868" cy="90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4" descr="Image result for christmas clip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64" y="4261934"/>
            <a:ext cx="867966" cy="86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2" descr="Image result for christmas clip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3" y="5166276"/>
            <a:ext cx="425852" cy="77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Image result for christmas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60333" y="5205263"/>
            <a:ext cx="418438" cy="73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766" y="5205263"/>
            <a:ext cx="710019" cy="7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0" descr="Image result for christmas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29" y="6071615"/>
            <a:ext cx="790340" cy="91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6" descr="Image result for christmas clipar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959" y="6011743"/>
            <a:ext cx="710019" cy="79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Image result for christmas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388" y="2592171"/>
            <a:ext cx="632584" cy="78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6857" y="93232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2032437" y="927269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620763" y="1761174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195840" y="171623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3181670" y="2521376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1726444" y="256951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4439294" y="3335627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3247920" y="330060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2103487" y="330060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1029636" y="327081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3337060" y="429890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1451273" y="428041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x</a:t>
            </a:r>
            <a:endParaRPr lang="en-US" sz="48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3289788" y="510538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1421516" y="5094214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-</a:t>
            </a:r>
            <a:endParaRPr lang="en-US" sz="480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3340577" y="607832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1433926" y="6097916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3038171" y="927401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4065346" y="962528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+</a:t>
            </a:r>
            <a:endParaRPr lang="en-US" sz="48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5302030" y="958733"/>
            <a:ext cx="51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=</a:t>
            </a:r>
            <a:endParaRPr lang="en-US" sz="48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5775563" y="5654588"/>
            <a:ext cx="5789438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What is Hat x Santa x Holly? Then work out the digital root.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ADC85B-B068-41D5-8F7F-7D2A6282A3DF}"/>
              </a:ext>
            </a:extLst>
          </p:cNvPr>
          <p:cNvSpPr txBox="1"/>
          <p:nvPr/>
        </p:nvSpPr>
        <p:spPr>
          <a:xfrm>
            <a:off x="9013634" y="1356492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C6E50B-FE80-4481-91E7-068E4BE61316}"/>
              </a:ext>
            </a:extLst>
          </p:cNvPr>
          <p:cNvSpPr txBox="1"/>
          <p:nvPr/>
        </p:nvSpPr>
        <p:spPr>
          <a:xfrm>
            <a:off x="9054781" y="2309459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4B4A3FB-D40B-40A2-8250-DBC2C659621B}"/>
              </a:ext>
            </a:extLst>
          </p:cNvPr>
          <p:cNvSpPr txBox="1"/>
          <p:nvPr/>
        </p:nvSpPr>
        <p:spPr>
          <a:xfrm>
            <a:off x="9083272" y="3410933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AE2B99E-0629-482B-AA66-6BA3C2C86701}"/>
              </a:ext>
            </a:extLst>
          </p:cNvPr>
          <p:cNvSpPr txBox="1"/>
          <p:nvPr/>
        </p:nvSpPr>
        <p:spPr>
          <a:xfrm>
            <a:off x="11225714" y="1408525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66E2FE4-831D-453C-B209-970713428E35}"/>
              </a:ext>
            </a:extLst>
          </p:cNvPr>
          <p:cNvSpPr txBox="1"/>
          <p:nvPr/>
        </p:nvSpPr>
        <p:spPr>
          <a:xfrm>
            <a:off x="11229556" y="2355080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8B8A78C-E94D-4D27-9491-D627DC193A92}"/>
              </a:ext>
            </a:extLst>
          </p:cNvPr>
          <p:cNvSpPr txBox="1"/>
          <p:nvPr/>
        </p:nvSpPr>
        <p:spPr>
          <a:xfrm>
            <a:off x="11366263" y="4482753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7EFF8BF-1DD7-425D-AC03-04025287C79A}"/>
              </a:ext>
            </a:extLst>
          </p:cNvPr>
          <p:cNvSpPr txBox="1"/>
          <p:nvPr/>
        </p:nvSpPr>
        <p:spPr>
          <a:xfrm>
            <a:off x="11324876" y="534300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37F0500-9192-48FD-9304-215E5900312A}"/>
              </a:ext>
            </a:extLst>
          </p:cNvPr>
          <p:cNvSpPr txBox="1"/>
          <p:nvPr/>
        </p:nvSpPr>
        <p:spPr>
          <a:xfrm>
            <a:off x="9053877" y="412981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98C57E3-3410-4638-881E-2B99955F2B6C}"/>
              </a:ext>
            </a:extLst>
          </p:cNvPr>
          <p:cNvSpPr txBox="1"/>
          <p:nvPr/>
        </p:nvSpPr>
        <p:spPr>
          <a:xfrm>
            <a:off x="11272144" y="3275910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6DFCB04-DDF3-444D-8ED7-8FBCF9FC4631}"/>
              </a:ext>
            </a:extLst>
          </p:cNvPr>
          <p:cNvSpPr txBox="1"/>
          <p:nvPr/>
        </p:nvSpPr>
        <p:spPr>
          <a:xfrm>
            <a:off x="9042426" y="4579081"/>
            <a:ext cx="93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rgbClr val="00B0F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6DD1EB3-F73A-453F-9588-A9E5964399AD}"/>
              </a:ext>
            </a:extLst>
          </p:cNvPr>
          <p:cNvSpPr txBox="1"/>
          <p:nvPr/>
        </p:nvSpPr>
        <p:spPr>
          <a:xfrm>
            <a:off x="5406930" y="5869921"/>
            <a:ext cx="6748891" cy="769441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400" b="1" dirty="0">
                <a:latin typeface="Comic Sans MS" panose="030F0702030302020204" pitchFamily="66" charset="0"/>
              </a:rPr>
              <a:t>5x8x7 = 280 = 10 = 1 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59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2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6737"/>
            <a:ext cx="12192000" cy="70788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u="sng" dirty="0">
                <a:latin typeface="Comic Sans MS" panose="030F0702030302020204" pitchFamily="66" charset="0"/>
              </a:rPr>
              <a:t>Christmas - Love is in the Air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4F346C-0C78-4314-A053-118C3A69DEB1}"/>
              </a:ext>
            </a:extLst>
          </p:cNvPr>
          <p:cNvSpPr txBox="1"/>
          <p:nvPr/>
        </p:nvSpPr>
        <p:spPr>
          <a:xfrm>
            <a:off x="150748" y="5333260"/>
            <a:ext cx="9557843" cy="584775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Mother Christmas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Loves</a:t>
            </a:r>
            <a:r>
              <a:rPr lang="en-GB" sz="3200" b="1" dirty="0">
                <a:latin typeface="Comic Sans MS" panose="030F0702030302020204" pitchFamily="66" charset="0"/>
              </a:rPr>
              <a:t> </a:t>
            </a:r>
            <a:r>
              <a:rPr lang="en-GB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Father Christmas = 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E13553-9791-4A83-8451-EEFB86166A75}"/>
              </a:ext>
            </a:extLst>
          </p:cNvPr>
          <p:cNvSpPr txBox="1"/>
          <p:nvPr/>
        </p:nvSpPr>
        <p:spPr>
          <a:xfrm>
            <a:off x="-219387" y="971449"/>
            <a:ext cx="2814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Rudolph</a:t>
            </a:r>
          </a:p>
          <a:p>
            <a:pPr algn="ctr"/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Santa Claus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4A856A-2DC2-4672-814F-69B726D6F493}"/>
              </a:ext>
            </a:extLst>
          </p:cNvPr>
          <p:cNvSpPr txBox="1"/>
          <p:nvPr/>
        </p:nvSpPr>
        <p:spPr>
          <a:xfrm>
            <a:off x="1628066" y="730716"/>
            <a:ext cx="56781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Frosty the Snowman</a:t>
            </a:r>
          </a:p>
          <a:p>
            <a:pPr algn="ctr"/>
            <a:r>
              <a:rPr lang="en-GB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 dirty="0">
                <a:solidFill>
                  <a:srgbClr val="FFC000"/>
                </a:solidFill>
                <a:latin typeface="Arial Black" panose="020B0A04020102020204" pitchFamily="34" charset="0"/>
              </a:rPr>
              <a:t>The Abominable Snowman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D643E7-0C27-4229-BEA5-47A181394B06}"/>
              </a:ext>
            </a:extLst>
          </p:cNvPr>
          <p:cNvSpPr txBox="1"/>
          <p:nvPr/>
        </p:nvSpPr>
        <p:spPr>
          <a:xfrm>
            <a:off x="5718120" y="1141947"/>
            <a:ext cx="42412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7030A0"/>
                </a:solidFill>
                <a:latin typeface="Arial Black" panose="020B0A04020102020204" pitchFamily="34" charset="0"/>
              </a:rPr>
              <a:t>The Grinch</a:t>
            </a:r>
          </a:p>
          <a:p>
            <a:pPr algn="ctr"/>
            <a:r>
              <a:rPr lang="en-GB" sz="2800" b="1" dirty="0">
                <a:solidFill>
                  <a:srgbClr val="7030A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 dirty="0">
                <a:solidFill>
                  <a:srgbClr val="7030A0"/>
                </a:solidFill>
                <a:latin typeface="Arial Black" panose="020B0A04020102020204" pitchFamily="34" charset="0"/>
              </a:rPr>
              <a:t>Christmas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06D050-D947-4ED7-9DE7-A3515E531EFB}"/>
              </a:ext>
            </a:extLst>
          </p:cNvPr>
          <p:cNvSpPr txBox="1"/>
          <p:nvPr/>
        </p:nvSpPr>
        <p:spPr>
          <a:xfrm>
            <a:off x="7422255" y="727909"/>
            <a:ext cx="5517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srgbClr val="00B050"/>
                </a:solidFill>
                <a:latin typeface="Arial Black" panose="020B0A04020102020204" pitchFamily="34" charset="0"/>
              </a:rPr>
              <a:t>Ebeneezer</a:t>
            </a:r>
            <a:r>
              <a:rPr lang="en-GB" sz="2800" b="1" dirty="0">
                <a:solidFill>
                  <a:srgbClr val="00B050"/>
                </a:solidFill>
                <a:latin typeface="Arial Black" panose="020B0A04020102020204" pitchFamily="34" charset="0"/>
              </a:rPr>
              <a:t> Scrooge</a:t>
            </a:r>
          </a:p>
          <a:p>
            <a:pPr algn="ctr"/>
            <a:r>
              <a:rPr lang="en-GB" sz="2800" b="1" dirty="0">
                <a:solidFill>
                  <a:srgbClr val="00B050"/>
                </a:solidFill>
                <a:latin typeface="Arial Black" panose="020B0A04020102020204" pitchFamily="34" charset="0"/>
              </a:rPr>
              <a:t>LOVES</a:t>
            </a:r>
          </a:p>
          <a:p>
            <a:pPr algn="ctr"/>
            <a:r>
              <a:rPr lang="en-GB" sz="2800" b="1" dirty="0">
                <a:solidFill>
                  <a:srgbClr val="00B050"/>
                </a:solidFill>
                <a:latin typeface="Arial Black" panose="020B0A04020102020204" pitchFamily="34" charset="0"/>
              </a:rPr>
              <a:t>Tiny Tim </a:t>
            </a:r>
          </a:p>
          <a:p>
            <a:pPr algn="ctr"/>
            <a:r>
              <a:rPr lang="en-GB" sz="2800" b="1" dirty="0">
                <a:solidFill>
                  <a:srgbClr val="00B050"/>
                </a:solidFill>
                <a:latin typeface="Arial Black" panose="020B0A04020102020204" pitchFamily="34" charset="0"/>
              </a:rPr>
              <a:t>Cratchit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A1CC7D-FBF1-4FAD-B0D8-0C6E252CFAEE}"/>
              </a:ext>
            </a:extLst>
          </p:cNvPr>
          <p:cNvSpPr txBox="1"/>
          <p:nvPr/>
        </p:nvSpPr>
        <p:spPr>
          <a:xfrm>
            <a:off x="244976" y="2574384"/>
            <a:ext cx="2179674" cy="2246769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2 1 0 0 2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3 1 0 2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4 1 2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5 3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771491-69CB-4C3A-8960-32253E97410C}"/>
              </a:ext>
            </a:extLst>
          </p:cNvPr>
          <p:cNvSpPr txBox="1"/>
          <p:nvPr/>
        </p:nvSpPr>
        <p:spPr>
          <a:xfrm>
            <a:off x="3317084" y="2105915"/>
            <a:ext cx="2179674" cy="3477875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1 4 0 3 3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5 4 3 6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9 7 9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1 6 1 6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7 7 7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1 4 1 4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5 5 5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1 0 1 0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1 1 1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2 2</a:t>
            </a:r>
          </a:p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A54F2F-DA2D-4392-962C-3E4E379A27FA}"/>
              </a:ext>
            </a:extLst>
          </p:cNvPr>
          <p:cNvSpPr txBox="1"/>
          <p:nvPr/>
        </p:nvSpPr>
        <p:spPr>
          <a:xfrm>
            <a:off x="6777268" y="2457839"/>
            <a:ext cx="2179674" cy="2677656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0 0 0 1 2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0 0 1 3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0 1 4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1 5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6</a:t>
            </a:r>
          </a:p>
          <a:p>
            <a:pPr algn="ctr"/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BCE1B0-0499-4599-AC73-B63322ACCEBA}"/>
              </a:ext>
            </a:extLst>
          </p:cNvPr>
          <p:cNvSpPr txBox="1"/>
          <p:nvPr/>
        </p:nvSpPr>
        <p:spPr>
          <a:xfrm>
            <a:off x="9456805" y="2382313"/>
            <a:ext cx="2179674" cy="4154984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0 2 0 6 1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2 2 6 7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4 8 1 3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1 2 9 4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3 1 1 1 3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4 2 2 4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6 4 6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1 0 1 0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1 1 1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2 2</a:t>
            </a:r>
          </a:p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CDFBAA-4FD9-406C-AEE5-F2EF42FEED94}"/>
              </a:ext>
            </a:extLst>
          </p:cNvPr>
          <p:cNvSpPr txBox="1"/>
          <p:nvPr/>
        </p:nvSpPr>
        <p:spPr>
          <a:xfrm>
            <a:off x="-127400" y="5989722"/>
            <a:ext cx="10364852" cy="923330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5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8 + 8 + 4 + 6 + 4 = 30 = 3</a:t>
            </a:r>
          </a:p>
        </p:txBody>
      </p:sp>
      <p:pic>
        <p:nvPicPr>
          <p:cNvPr id="28" name="Picture 2" descr="Heart PNG, Heart Transparent Background - FreeIconsPNG">
            <a:extLst>
              <a:ext uri="{FF2B5EF4-FFF2-40B4-BE49-F238E27FC236}">
                <a16:creationId xmlns:a16="http://schemas.microsoft.com/office/drawing/2014/main" id="{5D695638-A87F-4431-904C-0EF4304D9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989" y="2491066"/>
            <a:ext cx="1571901" cy="14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eart PNG, Heart Transparent Background - FreeIconsPNG">
            <a:extLst>
              <a:ext uri="{FF2B5EF4-FFF2-40B4-BE49-F238E27FC236}">
                <a16:creationId xmlns:a16="http://schemas.microsoft.com/office/drawing/2014/main" id="{384A7134-7656-490A-AA56-63F6D58A9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562" y="3277648"/>
            <a:ext cx="1571901" cy="14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eart PNG, Heart Transparent Background - FreeIconsPNG">
            <a:extLst>
              <a:ext uri="{FF2B5EF4-FFF2-40B4-BE49-F238E27FC236}">
                <a16:creationId xmlns:a16="http://schemas.microsoft.com/office/drawing/2014/main" id="{4D724865-5B2A-44A0-96A4-894B0A3B8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076" y="4071107"/>
            <a:ext cx="1571901" cy="142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eart PNG, Heart Transparent Background - FreeIconsPNG">
            <a:extLst>
              <a:ext uri="{FF2B5EF4-FFF2-40B4-BE49-F238E27FC236}">
                <a16:creationId xmlns:a16="http://schemas.microsoft.com/office/drawing/2014/main" id="{8534BABE-71B4-496B-B7C6-AEBA325A7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381" y="4394730"/>
            <a:ext cx="1085398" cy="9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eart PNG, Heart Transparent Background - FreeIconsPNG">
            <a:extLst>
              <a:ext uri="{FF2B5EF4-FFF2-40B4-BE49-F238E27FC236}">
                <a16:creationId xmlns:a16="http://schemas.microsoft.com/office/drawing/2014/main" id="{B3BC6156-9EC2-44A7-BC58-6919A249E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968" y="3631256"/>
            <a:ext cx="1360264" cy="12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9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6737"/>
            <a:ext cx="12192000" cy="707886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u="sng" dirty="0">
                <a:latin typeface="Comic Sans MS" panose="030F0702030302020204" pitchFamily="66" charset="0"/>
              </a:rPr>
              <a:t>The 12 Days of Christmas</a:t>
            </a:r>
          </a:p>
        </p:txBody>
      </p:sp>
      <p:pic>
        <p:nvPicPr>
          <p:cNvPr id="7170" name="Picture 2" descr="The Twelve Days of Christmas for Investors">
            <a:extLst>
              <a:ext uri="{FF2B5EF4-FFF2-40B4-BE49-F238E27FC236}">
                <a16:creationId xmlns:a16="http://schemas.microsoft.com/office/drawing/2014/main" id="{E91B9600-2F1B-453F-A2F2-D324E989C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6" y="1115146"/>
            <a:ext cx="6317512" cy="35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93C19A8-40C6-483E-ADD5-5EEDB79F629C}"/>
              </a:ext>
            </a:extLst>
          </p:cNvPr>
          <p:cNvSpPr txBox="1"/>
          <p:nvPr/>
        </p:nvSpPr>
        <p:spPr>
          <a:xfrm>
            <a:off x="6654209" y="994149"/>
            <a:ext cx="4063409" cy="830997"/>
          </a:xfrm>
          <a:prstGeom prst="rect">
            <a:avLst/>
          </a:prstGeom>
          <a:noFill/>
          <a:ln w="635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1) How many gifts did I receive on the 2</a:t>
            </a:r>
            <a:r>
              <a:rPr lang="en-GB" sz="2400" b="1" baseline="30000" dirty="0">
                <a:latin typeface="Comic Sans MS" panose="030F0702030302020204" pitchFamily="66" charset="0"/>
              </a:rPr>
              <a:t>nd</a:t>
            </a:r>
            <a:r>
              <a:rPr lang="en-GB" sz="2400" b="1" dirty="0">
                <a:latin typeface="Comic Sans MS" panose="030F0702030302020204" pitchFamily="66" charset="0"/>
              </a:rPr>
              <a:t> day?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A87252-3B52-45BA-97C0-E5044486C7F7}"/>
              </a:ext>
            </a:extLst>
          </p:cNvPr>
          <p:cNvSpPr txBox="1"/>
          <p:nvPr/>
        </p:nvSpPr>
        <p:spPr>
          <a:xfrm>
            <a:off x="6654208" y="2060949"/>
            <a:ext cx="4063409" cy="830997"/>
          </a:xfrm>
          <a:prstGeom prst="rect">
            <a:avLst/>
          </a:prstGeom>
          <a:noFill/>
          <a:ln w="635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2) How many gifts did I receive on the 12</a:t>
            </a:r>
            <a:r>
              <a:rPr lang="en-GB" sz="2400" b="1" baseline="30000" dirty="0">
                <a:latin typeface="Comic Sans MS" panose="030F0702030302020204" pitchFamily="66" charset="0"/>
              </a:rPr>
              <a:t>th</a:t>
            </a:r>
            <a:r>
              <a:rPr lang="en-GB" sz="2400" b="1" dirty="0">
                <a:latin typeface="Comic Sans MS" panose="030F0702030302020204" pitchFamily="66" charset="0"/>
              </a:rPr>
              <a:t> day?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40F8CE-301A-4A0E-A1EF-BB2158551BFC}"/>
              </a:ext>
            </a:extLst>
          </p:cNvPr>
          <p:cNvSpPr txBox="1"/>
          <p:nvPr/>
        </p:nvSpPr>
        <p:spPr>
          <a:xfrm>
            <a:off x="6654208" y="3127749"/>
            <a:ext cx="4063409" cy="830997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3) How many gifts did I receive altogether?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96DB60-AC32-4528-9C2E-8ADC194EAC7F}"/>
              </a:ext>
            </a:extLst>
          </p:cNvPr>
          <p:cNvSpPr txBox="1"/>
          <p:nvPr/>
        </p:nvSpPr>
        <p:spPr>
          <a:xfrm>
            <a:off x="6654207" y="4267704"/>
            <a:ext cx="4063409" cy="830997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4) How many golds rings did I receive in total?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5CA3DA-A2B3-4023-A579-A91D0AF9DDE9}"/>
              </a:ext>
            </a:extLst>
          </p:cNvPr>
          <p:cNvSpPr txBox="1"/>
          <p:nvPr/>
        </p:nvSpPr>
        <p:spPr>
          <a:xfrm>
            <a:off x="6654207" y="5407659"/>
            <a:ext cx="4063409" cy="830997"/>
          </a:xfrm>
          <a:prstGeom prst="rect">
            <a:avLst/>
          </a:prstGeom>
          <a:noFill/>
          <a:ln w="63500">
            <a:solidFill>
              <a:srgbClr val="703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5) How many birds did I receive on day 12?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8F7231-3527-4DC9-8771-21CE0EBA49CD}"/>
              </a:ext>
            </a:extLst>
          </p:cNvPr>
          <p:cNvSpPr txBox="1"/>
          <p:nvPr/>
        </p:nvSpPr>
        <p:spPr>
          <a:xfrm>
            <a:off x="10940016" y="994149"/>
            <a:ext cx="717697" cy="830997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AAE729-8CE7-4A22-930F-933D0CF0B7F7}"/>
              </a:ext>
            </a:extLst>
          </p:cNvPr>
          <p:cNvSpPr txBox="1"/>
          <p:nvPr/>
        </p:nvSpPr>
        <p:spPr>
          <a:xfrm>
            <a:off x="10977670" y="2060949"/>
            <a:ext cx="947183" cy="830997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78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D91C94-65EA-43D2-857E-F1C692BC807B}"/>
              </a:ext>
            </a:extLst>
          </p:cNvPr>
          <p:cNvSpPr txBox="1"/>
          <p:nvPr/>
        </p:nvSpPr>
        <p:spPr>
          <a:xfrm>
            <a:off x="10717616" y="3127749"/>
            <a:ext cx="1382235" cy="830997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364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311542-551B-401C-B876-D40E41809F3D}"/>
              </a:ext>
            </a:extLst>
          </p:cNvPr>
          <p:cNvSpPr txBox="1"/>
          <p:nvPr/>
        </p:nvSpPr>
        <p:spPr>
          <a:xfrm>
            <a:off x="10862925" y="4312556"/>
            <a:ext cx="947187" cy="830997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 dirty="0">
                <a:solidFill>
                  <a:srgbClr val="FFC000"/>
                </a:solidFill>
                <a:latin typeface="Comic Sans MS" panose="030F0702030302020204" pitchFamily="66" charset="0"/>
              </a:rPr>
              <a:t>40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3C5836-D69A-4B9C-9FD2-3B9715CBF23E}"/>
              </a:ext>
            </a:extLst>
          </p:cNvPr>
          <p:cNvSpPr txBox="1"/>
          <p:nvPr/>
        </p:nvSpPr>
        <p:spPr>
          <a:xfrm>
            <a:off x="10862926" y="5395909"/>
            <a:ext cx="947188" cy="830997"/>
          </a:xfrm>
          <a:prstGeom prst="rect">
            <a:avLst/>
          </a:prstGeom>
          <a:noFill/>
          <a:ln w="635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5458BE-F804-47FE-9B07-AEB65CDCD9F6}"/>
              </a:ext>
            </a:extLst>
          </p:cNvPr>
          <p:cNvSpPr txBox="1"/>
          <p:nvPr/>
        </p:nvSpPr>
        <p:spPr>
          <a:xfrm>
            <a:off x="191385" y="5395909"/>
            <a:ext cx="6317512" cy="1323439"/>
          </a:xfrm>
          <a:prstGeom prst="rect">
            <a:avLst/>
          </a:prstGeom>
          <a:noFill/>
          <a:ln w="635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3 + 78 + 364 + 40 + 23 = 508 = 13 = 4</a:t>
            </a:r>
          </a:p>
        </p:txBody>
      </p:sp>
    </p:spTree>
    <p:extLst>
      <p:ext uri="{BB962C8B-B14F-4D97-AF65-F5344CB8AC3E}">
        <p14:creationId xmlns:p14="http://schemas.microsoft.com/office/powerpoint/2010/main" val="191820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4" name="Picture 16" descr="Powerpoint Christmas Templates Free Download Designs Animated Religious Office 2010 Presentation With Music Christian Xmas Template Ins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Grinch png original. The trailer three break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012" y="1487113"/>
            <a:ext cx="2602940" cy="473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inch png original.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5" y="4067175"/>
            <a:ext cx="181927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5491" y="333216"/>
            <a:ext cx="77938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You have Eliminated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Numbers</a:t>
            </a:r>
            <a:endParaRPr lang="en-US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2246299" y="3708261"/>
            <a:ext cx="5479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The Grinch is number 2…</a:t>
            </a:r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0DC763-31D7-44F9-AE2C-BDE8218F2A64}"/>
              </a:ext>
            </a:extLst>
          </p:cNvPr>
          <p:cNvSpPr txBox="1"/>
          <p:nvPr/>
        </p:nvSpPr>
        <p:spPr>
          <a:xfrm>
            <a:off x="2246298" y="2207983"/>
            <a:ext cx="54793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  <a:latin typeface="Arial Black" panose="020B0A04020102020204" pitchFamily="34" charset="0"/>
              </a:rPr>
              <a:t>7, 5, 1, 6, 3, 4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1754A24-C8C1-40A4-9E51-BFA88067FFC5}"/>
              </a:ext>
            </a:extLst>
          </p:cNvPr>
          <p:cNvSpPr/>
          <p:nvPr/>
        </p:nvSpPr>
        <p:spPr>
          <a:xfrm>
            <a:off x="1907230" y="2087542"/>
            <a:ext cx="6067189" cy="117616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594279A-B910-4B92-B45F-04AD2A2FA387}"/>
              </a:ext>
            </a:extLst>
          </p:cNvPr>
          <p:cNvSpPr/>
          <p:nvPr/>
        </p:nvSpPr>
        <p:spPr>
          <a:xfrm>
            <a:off x="5842420" y="4422675"/>
            <a:ext cx="723565" cy="1002831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759</Words>
  <Application>Microsoft Office PowerPoint</Application>
  <PresentationFormat>Widescreen</PresentationFormat>
  <Paragraphs>207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Comic Sans MS</vt:lpstr>
      <vt:lpstr>Jumble</vt:lpstr>
      <vt:lpstr>Lato Black</vt:lpstr>
      <vt:lpstr>Stencil</vt:lpstr>
      <vt:lpstr>Office Theme</vt:lpstr>
      <vt:lpstr>PowerPoint Presentation</vt:lpstr>
      <vt:lpstr>ANSWERS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Milne</dc:creator>
  <cp:lastModifiedBy>Stewart Gale</cp:lastModifiedBy>
  <cp:revision>17</cp:revision>
  <dcterms:created xsi:type="dcterms:W3CDTF">2022-11-26T22:53:20Z</dcterms:created>
  <dcterms:modified xsi:type="dcterms:W3CDTF">2022-12-07T05:24:38Z</dcterms:modified>
</cp:coreProperties>
</file>