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15/04/2020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46167" y="4829320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546167" y="5831475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45c5384f-4c19-407c-b67f-635a15b7cc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12" y="155170"/>
            <a:ext cx="5831753" cy="454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6b58c500-0c5e-4de1-bdc5-285c91c406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530" y="155170"/>
            <a:ext cx="5834841" cy="454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00801" y="528929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45c5384f-4c19-407c-b67f-635a15b7cc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912" y="155170"/>
            <a:ext cx="5831753" cy="454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6b58c500-0c5e-4de1-bdc5-285c91c406b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530" y="155170"/>
            <a:ext cx="5834841" cy="45466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19912" y="152025"/>
            <a:ext cx="5831753" cy="450437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50675" y="2859312"/>
            <a:ext cx="454231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4000" dirty="0" smtClean="0"/>
              <a:t>They did not solve the equation. </a:t>
            </a:r>
          </a:p>
          <a:p>
            <a:pPr algn="ctr"/>
            <a:r>
              <a:rPr lang="en-GB" sz="4000" dirty="0" smtClean="0"/>
              <a:t>They just did a number line for ≤ 5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76342" y="148480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45c5384f-4c19-407c-b67f-635a15b7cc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632" y="210589"/>
            <a:ext cx="6297267" cy="4909624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573" t="37281" r="61813" b="47982"/>
          <a:stretch/>
        </p:blipFill>
        <p:spPr>
          <a:xfrm>
            <a:off x="1284236" y="4820894"/>
            <a:ext cx="5022058" cy="1926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530475" y="1194714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201704" y="2650076"/>
            <a:ext cx="4674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They forgot </a:t>
            </a:r>
          </a:p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as both sides get multiplied by -1 </a:t>
            </a:r>
          </a:p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you need to change </a:t>
            </a:r>
          </a:p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the direction of </a:t>
            </a:r>
          </a:p>
          <a:p>
            <a:pPr lvl="0" algn="ctr"/>
            <a:r>
              <a:rPr lang="en-US" sz="3600" dirty="0" smtClean="0">
                <a:solidFill>
                  <a:srgbClr val="1C1C1C"/>
                </a:solidFill>
              </a:rPr>
              <a:t>the inequality</a:t>
            </a:r>
            <a:r>
              <a:rPr lang="en-US" sz="3600" dirty="0" smtClean="0">
                <a:solidFill>
                  <a:srgbClr val="1C1C1C"/>
                </a:solidFill>
              </a:rPr>
              <a:t>.</a:t>
            </a:r>
            <a:endParaRPr lang="en-GB" sz="36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6b58c500-0c5e-4de1-bdc5-285c91c406b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605" y="115471"/>
            <a:ext cx="6505402" cy="506921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292" t="37105" r="34562" b="47105"/>
          <a:stretch/>
        </p:blipFill>
        <p:spPr>
          <a:xfrm>
            <a:off x="1322533" y="4910841"/>
            <a:ext cx="4651547" cy="194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52</Words>
  <Application>Microsoft Office PowerPoint</Application>
  <PresentationFormat>Widescreen</PresentationFormat>
  <Paragraphs>13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2020-04-15T07:30:53Z</dcterms:modified>
</cp:coreProperties>
</file>