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9" r:id="rId4"/>
    <p:sldId id="257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D23C3F-F1B7-422A-8AF5-EEB2881D7F00}" v="1" dt="2025-10-07T11:15:15.4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85" d="100"/>
          <a:sy n="85" d="100"/>
        </p:scale>
        <p:origin x="9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DDBF2C4-AD8D-4E1D-8386-BD3D3561C83C}"/>
    <pc:docChg chg="modSld">
      <pc:chgData name="Stewart Gale" userId="3647ddd2-6040-41ae-a96d-232c23482af8" providerId="ADAL" clId="{ADDBF2C4-AD8D-4E1D-8386-BD3D3561C83C}" dt="2025-10-07T11:15:15.396" v="0"/>
      <pc:docMkLst>
        <pc:docMk/>
      </pc:docMkLst>
      <pc:sldChg chg="modAnim">
        <pc:chgData name="Stewart Gale" userId="3647ddd2-6040-41ae-a96d-232c23482af8" providerId="ADAL" clId="{ADDBF2C4-AD8D-4E1D-8386-BD3D3561C83C}" dt="2025-10-07T11:15:15.396" v="0"/>
        <pc:sldMkLst>
          <pc:docMk/>
          <pc:sldMk cId="885236746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614F0-DF77-88D7-5CA4-20469CDD0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0805B5-AFEC-C762-F42E-3E8DDC997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9EA3B-12D3-DEB4-FC7D-06431692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6282-660F-4A6F-B717-7111396DCB4D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FD42B-0E0A-CCDB-D367-C77C69670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BEB75-6D49-6419-1020-C5A68C2E4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163B-5251-42F5-8A09-C7FBFCBC1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088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FE373-9827-EF34-C55A-225145B35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935A9-7D6C-57AC-07DC-5FAEC7302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424FA-0438-BCF2-4B77-A1D1AC47C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6282-660F-4A6F-B717-7111396DCB4D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D54BD-A588-B490-5230-04051C601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97F98-D93D-7207-44D4-F9D9BD2E4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163B-5251-42F5-8A09-C7FBFCBC1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715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9A490-DC78-95A6-4111-5812A0DA2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59396F-E23E-B144-F999-E75D95036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BF854-21A6-ADF1-7985-BAF901376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6282-660F-4A6F-B717-7111396DCB4D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6B688-41F2-7D1A-D0E8-4A47E9039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F226E-6FF5-6071-3845-DB5BCB69D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163B-5251-42F5-8A09-C7FBFCBC1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289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2DBB8-79BF-E002-A27B-97F3530B6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36248-C3AB-2D74-A222-F6BB11E768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35C910-E55E-5947-EE2B-D3375C088A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B80021-C522-C766-6DAF-58ED24D70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6282-660F-4A6F-B717-7111396DCB4D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39D59-0E2F-310D-E606-F9D0AF9CE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D46683-C3FA-D24B-933D-053BC5C8C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163B-5251-42F5-8A09-C7FBFCBC1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100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5CD4C-A650-E8DC-CC8C-E0AE1C10E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C16990-8F2C-B6C7-1B3C-81A0BD35C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8C1DC0-E709-3EA4-A5C6-1E7D9C75F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D6D545-B305-18E9-37C9-EFD8098F13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CEF8F4-A874-9687-E3DE-EB7D8ECB55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7728D7-05CA-2E21-5CFE-753D8CE06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6282-660F-4A6F-B717-7111396DCB4D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B2DDD2-D56B-9EA7-4AEE-FCCBA4B18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EC6D02-BE9F-9286-8AAA-5BE3954A4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163B-5251-42F5-8A09-C7FBFCBC1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887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A04EC-79BA-483F-2836-F1692DED7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B6B569-3D16-B8D1-06E1-169EF6E29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6282-660F-4A6F-B717-7111396DCB4D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384BA5-C7A7-A69C-9EA8-6BBAC827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7611A1-7A61-81DA-5166-9550343BA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163B-5251-42F5-8A09-C7FBFCBC1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361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2525ED-55D5-7BBD-45C7-39EEF54E2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6282-660F-4A6F-B717-7111396DCB4D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239547-7E12-E836-DDE1-48838E3BE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6EF34-1F2F-37D9-EEE3-EC3CE8485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163B-5251-42F5-8A09-C7FBFCBC1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565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EC276-0800-BE4C-392D-C0B70FEA3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1C96C-9B35-3716-78AC-008420794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6E13F-F4F0-8BB2-52E4-1786D69AF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24B7FC-78C5-0CFC-849B-7D7BEAA3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6282-660F-4A6F-B717-7111396DCB4D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756D3-A847-449C-019C-AD99CF2C2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1DA655-A656-0A65-B46F-F5D34133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163B-5251-42F5-8A09-C7FBFCBC1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183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242C1-6414-FED3-50E6-DCDC66619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B7D3B8-BD34-4D9A-9FE1-B11B9F2A9F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C385C-6929-F998-6083-2E41BA0CDC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5CCCD1-16C6-EF6D-0D40-8AEECF70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6282-660F-4A6F-B717-7111396DCB4D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09ACAF-6AC0-BF80-5EFE-FC909F421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C640F7-9B47-1525-D7F7-9AA35151B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163B-5251-42F5-8A09-C7FBFCBC1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81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48331-FF61-0318-283F-B2188E765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1BB793-0876-1204-598A-DED4B4B1F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7B133-1869-D57B-158F-EA09952D8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6282-660F-4A6F-B717-7111396DCB4D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FF59B-7725-55AD-0B3A-8CFBC4375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019DC-C5B6-E9B8-D637-34BEC7A96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163B-5251-42F5-8A09-C7FBFCBC1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754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A1BC9D-91B8-AF8D-570B-A1550B7F9C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EFB417-AB4D-8D57-5D8D-88EC3CA08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F08AE-C9EB-468D-E9C3-F698AE5B4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06282-660F-4A6F-B717-7111396DCB4D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18935-5565-3F1E-CE86-D5C9150D1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F6685-04D5-8601-E6B4-A4F1614E0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163B-5251-42F5-8A09-C7FBFCBC1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059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5FF314-AC5D-054B-EF3C-7FFA767D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08226A-64C0-0B90-B753-E34D9FA21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CD874-4B45-4733-CD3C-9F2AB9F28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C06282-660F-4A6F-B717-7111396DCB4D}" type="datetimeFigureOut">
              <a:rPr lang="en-GB" smtClean="0"/>
              <a:t>07/10/2025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FFEE9-6CB0-5F7B-A06D-5209EA8F6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3BCDE-7302-5D6C-8909-17F06550F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95163B-5251-42F5-8A09-C7FBFCBC1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61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6C80F2-FEF3-2A44-8C24-E944B2DA0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691" y="0"/>
            <a:ext cx="56712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82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97855D-C532-AB10-A285-49E1DF830779}"/>
              </a:ext>
            </a:extLst>
          </p:cNvPr>
          <p:cNvSpPr txBox="1"/>
          <p:nvPr/>
        </p:nvSpPr>
        <p:spPr>
          <a:xfrm>
            <a:off x="2504141" y="2306918"/>
            <a:ext cx="75602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990200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FE1A4-0A55-5711-58CD-63BDF1E5A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F737E5-CC6D-78A1-FB59-DBA2B12D1ED1}"/>
              </a:ext>
            </a:extLst>
          </p:cNvPr>
          <p:cNvSpPr txBox="1"/>
          <p:nvPr/>
        </p:nvSpPr>
        <p:spPr>
          <a:xfrm>
            <a:off x="304799" y="52191"/>
            <a:ext cx="7584142" cy="6630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4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1. </a:t>
            </a:r>
            <a: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Which of the following is the smallest?</a:t>
            </a:r>
            <a:b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–3   B) –12   C) –7   D) –5   E) –1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4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2. </a:t>
            </a:r>
            <a: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What is the value of (-4) × (-3) - 5?</a:t>
            </a:r>
            <a:b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–17   B) –7   C) 7   D) 12   E) 17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4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3.</a:t>
            </a:r>
            <a: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A lift goes down 5 floors, then up 3, then down 4.                                                                                                                    If it started on floor 0, which floor is it on now?</a:t>
            </a:r>
            <a:b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–6   B) –5   C) –4   D) –2   E) –1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4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4. </a:t>
            </a:r>
            <a: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The average of the numbers –2, –4, –6 and 8 is:</a:t>
            </a:r>
            <a:b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–6   B) –1   C) 0   D) 1   E) 2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4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5.</a:t>
            </a:r>
            <a: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If x = -3, what is the value of x² - 2x?</a:t>
            </a:r>
            <a:b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4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–3   B) 3   C) 9   D) 15   E) 21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A3A6DE-B59C-070E-77A4-82308580E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402" y="227073"/>
            <a:ext cx="5897799" cy="221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23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267D7-8824-B593-9EC8-A5DCDB272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5232EE2-7D67-71BF-7468-1988DA749D8C}"/>
              </a:ext>
            </a:extLst>
          </p:cNvPr>
          <p:cNvSpPr txBox="1"/>
          <p:nvPr/>
        </p:nvSpPr>
        <p:spPr>
          <a:xfrm>
            <a:off x="328707" y="141839"/>
            <a:ext cx="5271247" cy="6468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6.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The temperature at midnight was –5°C.                                                                                                                                    By 6 a.m. it had risen by 7°C.                                                                        What was the temperature at 6 a.m.?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–12°C   B) –2°C   C) 0°C   D) 2°C   E) 7°C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7.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submarine is at 150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metres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below sea level.                                                                                                                          It rises 80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metres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, then descends 50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metres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.                                                       What is its final depth?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–220 m   B) –170 m   C) –120 m   D) –100 m   E) –20 m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8.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What is the result of –2 × (–5) + (–3)?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–13   B) –7   C) 3   D) 7   E) 13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9.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The sum of three consecutive integers is –6.                                               What is the largest of the three?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–3   B) –2   C) –1   D) 0   E) 1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10.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A bank account is £20 overdrawn.                                                                   After depositing £35, what is the balance?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–55   B) –15   C) 0   D) 15   E) 55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1E5B1A-AC43-5439-426A-8B85EAA78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881" y="200109"/>
            <a:ext cx="6833788" cy="228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11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642540-E043-67E1-A8D5-11DA5F6DBFB5}"/>
              </a:ext>
            </a:extLst>
          </p:cNvPr>
          <p:cNvSpPr txBox="1"/>
          <p:nvPr/>
        </p:nvSpPr>
        <p:spPr>
          <a:xfrm>
            <a:off x="286869" y="155411"/>
            <a:ext cx="6125883" cy="6547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11.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What is the value of (–2)³?</a:t>
            </a:r>
            <a:b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–8   B) –6   C) –2   D) 2   E) 8</a:t>
            </a:r>
            <a:endParaRPr lang="en-GB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12.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A number is multiplied by –4 to give –28.                                                                                                                  What is the number?</a:t>
            </a:r>
            <a:b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–112   B) –7   C) 7   D) 28   E) 112</a:t>
            </a:r>
            <a:endParaRPr lang="en-GB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13.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The difference between –9 and 4 is:</a:t>
            </a:r>
            <a:b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–13   B) –5   C) 0   D) 13   E) 5</a:t>
            </a:r>
            <a:endParaRPr lang="en-GB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14.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If p = –6 and q = –2, what is p ÷ q?</a:t>
            </a:r>
            <a:b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–12   B) –3   C) 3   D) 12   E) 0</a:t>
            </a:r>
            <a:endParaRPr lang="en-GB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15.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thermometer shows –8°C.                                                                                                                                             The temperature drops by 6°C, then rises by 15°C.                                                                                                   What is the new temperature?</a:t>
            </a:r>
            <a:b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–29°C   B) –14°C   C) 1°C   D) 7°C   E) 13°C</a:t>
            </a:r>
            <a:endParaRPr lang="en-GB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9DDC71-5BEF-5C30-4C96-E27CFD16F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6129" y="227062"/>
            <a:ext cx="6219002" cy="247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42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CBFA6FC-3B96-7AE7-CD63-8747D7CE609F}"/>
              </a:ext>
            </a:extLst>
          </p:cNvPr>
          <p:cNvSpPr txBox="1"/>
          <p:nvPr/>
        </p:nvSpPr>
        <p:spPr>
          <a:xfrm>
            <a:off x="197225" y="216591"/>
            <a:ext cx="7954682" cy="5626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16.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Which of these has the largest value?</a:t>
            </a:r>
            <a:b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–100   B) –50   C) –25   D) –10   E) –1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17.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The sum of –3, –5 and –7 is:</a:t>
            </a:r>
            <a:b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–15   B) –14   C) –13   D) –12   E) –11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18.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What is the value of –(–12)?</a:t>
            </a:r>
            <a:b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–12   B) –1   C) 0   D) 1   E) 12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19.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climber descends 120 m, then climbs 90 m, then descends 50 m.                                                         How far below the start is she?</a:t>
            </a:r>
            <a:b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–180 m   B) –150 m   C) –80 m   D) –70 m  E) –30 m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20.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If x = –2, what is the value of (x – 4)(x + 3)?</a:t>
            </a:r>
            <a:b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–12   B) –6   C) 0   D) 6   E) 12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D227C2-7DE6-059D-B6B2-FF1503322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790" y="174445"/>
            <a:ext cx="6404363" cy="304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81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798</Words>
  <Application>Microsoft Office PowerPoint</Application>
  <PresentationFormat>Widescreen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2025-08-31T14:18:06Z</dcterms:created>
  <dcterms:modified xsi:type="dcterms:W3CDTF">2025-10-07T11:15:26Z</dcterms:modified>
</cp:coreProperties>
</file>