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FFA004-B936-4884-890C-7101D9BD169C}" v="14" dt="2021-04-25T05:32:42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5FFA004-B936-4884-890C-7101D9BD169C}"/>
    <pc:docChg chg="modSld">
      <pc:chgData name="Stewart Gale" userId="3647ddd2-6040-41ae-a96d-232c23482af8" providerId="ADAL" clId="{35FFA004-B936-4884-890C-7101D9BD169C}" dt="2021-04-25T05:32:42.650" v="13" actId="1038"/>
      <pc:docMkLst>
        <pc:docMk/>
      </pc:docMkLst>
      <pc:sldChg chg="modSp">
        <pc:chgData name="Stewart Gale" userId="3647ddd2-6040-41ae-a96d-232c23482af8" providerId="ADAL" clId="{35FFA004-B936-4884-890C-7101D9BD169C}" dt="2021-04-25T05:32:42.650" v="13" actId="1038"/>
        <pc:sldMkLst>
          <pc:docMk/>
          <pc:sldMk cId="1800311694" sldId="259"/>
        </pc:sldMkLst>
        <pc:spChg chg="mod">
          <ac:chgData name="Stewart Gale" userId="3647ddd2-6040-41ae-a96d-232c23482af8" providerId="ADAL" clId="{35FFA004-B936-4884-890C-7101D9BD169C}" dt="2021-04-25T05:32:42.650" v="13" actId="1038"/>
          <ac:spMkLst>
            <pc:docMk/>
            <pc:sldMk cId="1800311694" sldId="259"/>
            <ac:spMk id="5" creationId="{00000000-0000-0000-0000-000000000000}"/>
          </ac:spMkLst>
        </pc:spChg>
        <pc:picChg chg="mod">
          <ac:chgData name="Stewart Gale" userId="3647ddd2-6040-41ae-a96d-232c23482af8" providerId="ADAL" clId="{35FFA004-B936-4884-890C-7101D9BD169C}" dt="2021-04-25T05:32:42.650" v="13" actId="1038"/>
          <ac:picMkLst>
            <pc:docMk/>
            <pc:sldMk cId="1800311694" sldId="259"/>
            <ac:picMk id="4" creationId="{00000000-0000-0000-0000-000000000000}"/>
          </ac:picMkLst>
        </pc:picChg>
        <pc:picChg chg="mod">
          <ac:chgData name="Stewart Gale" userId="3647ddd2-6040-41ae-a96d-232c23482af8" providerId="ADAL" clId="{35FFA004-B936-4884-890C-7101D9BD169C}" dt="2021-04-25T05:32:42.650" v="13" actId="1038"/>
          <ac:picMkLst>
            <pc:docMk/>
            <pc:sldMk cId="1800311694" sldId="259"/>
            <ac:picMk id="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25/04/2021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68087" y="465752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8087" y="5803766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1026" name="Picture 2" descr="https://images.diagnosticquestions.com/uploads/Questions/aaac8da2-8222-46f3-8e58-3b42e6ded6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763" y="196359"/>
            <a:ext cx="5666607" cy="42499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cef0ec8-ab4b-4942-94bf-3a5a21011c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31" y="196359"/>
            <a:ext cx="5666607" cy="42499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39347" y="541121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4" name="Picture 2" descr="https://images.diagnosticquestions.com/uploads/Questions/aaac8da2-8222-46f3-8e58-3b42e6ded6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725" y="300385"/>
            <a:ext cx="6078884" cy="45591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891899" y="300385"/>
            <a:ext cx="6123709" cy="46096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4" descr="https://images.diagnosticquestions.com/uploads/questions/6cef0ec8-ab4b-4942-94bf-3a5a21011c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9" y="328728"/>
            <a:ext cx="5666607" cy="45529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39838" y="2483658"/>
            <a:ext cx="47030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rgbClr val="1C1C1C"/>
                </a:solidFill>
                <a:effectLst/>
              </a:rPr>
              <a:t>They did described </a:t>
            </a:r>
          </a:p>
          <a:p>
            <a:pPr algn="ctr"/>
            <a:r>
              <a:rPr lang="en-US" sz="3600" b="0" i="0" dirty="0">
                <a:solidFill>
                  <a:srgbClr val="1C1C1C"/>
                </a:solidFill>
                <a:effectLst/>
              </a:rPr>
              <a:t>the right angle as </a:t>
            </a:r>
          </a:p>
          <a:p>
            <a:pPr algn="ctr"/>
            <a:r>
              <a:rPr lang="en-US" sz="3600" b="0" i="0" dirty="0">
                <a:solidFill>
                  <a:srgbClr val="1C1C1C"/>
                </a:solidFill>
                <a:effectLst/>
              </a:rPr>
              <a:t>an angle. </a:t>
            </a:r>
          </a:p>
          <a:p>
            <a:pPr algn="ctr"/>
            <a:r>
              <a:rPr lang="en-US" sz="3600" b="0" i="0" dirty="0">
                <a:solidFill>
                  <a:srgbClr val="1C1C1C"/>
                </a:solidFill>
                <a:effectLst/>
              </a:rPr>
              <a:t>Plus they described </a:t>
            </a:r>
          </a:p>
          <a:p>
            <a:pPr algn="ctr"/>
            <a:r>
              <a:rPr lang="en-US" sz="3600" b="0" i="0" dirty="0">
                <a:solidFill>
                  <a:srgbClr val="1C1C1C"/>
                </a:solidFill>
                <a:effectLst/>
              </a:rPr>
              <a:t>the hypotenuse as </a:t>
            </a:r>
          </a:p>
          <a:p>
            <a:pPr algn="ctr"/>
            <a:r>
              <a:rPr lang="en-US" sz="3600" b="0" i="0" dirty="0">
                <a:solidFill>
                  <a:srgbClr val="1C1C1C"/>
                </a:solidFill>
                <a:effectLst/>
              </a:rPr>
              <a:t>only a side.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8759271" y="913998"/>
            <a:ext cx="1290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C</a:t>
            </a:r>
          </a:p>
        </p:txBody>
      </p:sp>
      <p:pic>
        <p:nvPicPr>
          <p:cNvPr id="4" name="Picture 2" descr="https://images.diagnosticquestions.com/uploads/Questions/aaac8da2-8222-46f3-8e58-3b42e6ded6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64" y="377970"/>
            <a:ext cx="6078884" cy="45591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90" t="36278" r="62149" b="48470"/>
          <a:stretch/>
        </p:blipFill>
        <p:spPr>
          <a:xfrm>
            <a:off x="1201485" y="4654304"/>
            <a:ext cx="4882074" cy="202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53384" y="1296487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91119" y="2853867"/>
            <a:ext cx="46329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>
                <a:solidFill>
                  <a:srgbClr val="1C1C1C"/>
                </a:solidFill>
              </a:rPr>
              <a:t>They got </a:t>
            </a:r>
          </a:p>
          <a:p>
            <a:pPr lvl="0" algn="ctr"/>
            <a:r>
              <a:rPr lang="en-US" sz="4400" dirty="0">
                <a:solidFill>
                  <a:srgbClr val="1C1C1C"/>
                </a:solidFill>
              </a:rPr>
              <a:t>the side and angles mixed up.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6cef0ec8-ab4b-4942-94bf-3a5a21011c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36" y="373696"/>
            <a:ext cx="5666607" cy="45529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496" t="61198" r="7441" b="23980"/>
          <a:stretch/>
        </p:blipFill>
        <p:spPr>
          <a:xfrm>
            <a:off x="1101012" y="4683967"/>
            <a:ext cx="5094516" cy="200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45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2021-04-25T05:33:07Z</dcterms:modified>
</cp:coreProperties>
</file>