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66" d="100"/>
          <a:sy n="66" d="100"/>
        </p:scale>
        <p:origin x="918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206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530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367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31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344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146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100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275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12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8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4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5A29E-7BE4-4936-B1F0-C09B5BE439D0}" type="datetimeFigureOut">
              <a:rPr lang="en-GB" smtClean="0"/>
              <a:t>14/11/2017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7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1971" y="1190172"/>
            <a:ext cx="640805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1)  </a:t>
            </a:r>
            <a:r>
              <a:rPr lang="en-GB" sz="4000" dirty="0" smtClean="0"/>
              <a:t>1210 </a:t>
            </a:r>
            <a:r>
              <a:rPr lang="en-GB" sz="4000" dirty="0" smtClean="0"/>
              <a:t>cm</a:t>
            </a:r>
            <a:r>
              <a:rPr lang="en-GB" sz="4000" baseline="30000" dirty="0" smtClean="0"/>
              <a:t>3</a:t>
            </a:r>
          </a:p>
          <a:p>
            <a:r>
              <a:rPr lang="en-GB" sz="4000" dirty="0" smtClean="0"/>
              <a:t>2)  </a:t>
            </a:r>
            <a:r>
              <a:rPr lang="en-GB" sz="4000" dirty="0" smtClean="0"/>
              <a:t>754 cm</a:t>
            </a:r>
            <a:r>
              <a:rPr lang="en-GB" sz="4000" baseline="30000" dirty="0" smtClean="0"/>
              <a:t>3</a:t>
            </a:r>
            <a:endParaRPr lang="en-GB" sz="4000" baseline="30000" dirty="0" smtClean="0"/>
          </a:p>
          <a:p>
            <a:r>
              <a:rPr lang="en-GB" sz="4000" dirty="0"/>
              <a:t>3</a:t>
            </a:r>
            <a:r>
              <a:rPr lang="en-GB" sz="4000" dirty="0" smtClean="0"/>
              <a:t>)  2260</a:t>
            </a:r>
            <a:r>
              <a:rPr lang="en-GB" sz="4000" dirty="0" smtClean="0"/>
              <a:t> </a:t>
            </a:r>
            <a:r>
              <a:rPr lang="en-GB" sz="4000" dirty="0" smtClean="0"/>
              <a:t>cm</a:t>
            </a:r>
            <a:r>
              <a:rPr lang="en-GB" sz="4000" baseline="30000" dirty="0" smtClean="0"/>
              <a:t>3</a:t>
            </a:r>
            <a:endParaRPr lang="en-GB" sz="4000" baseline="30000" dirty="0" smtClean="0"/>
          </a:p>
          <a:p>
            <a:r>
              <a:rPr lang="en-GB" sz="4000" dirty="0"/>
              <a:t>4</a:t>
            </a:r>
            <a:r>
              <a:rPr lang="en-GB" sz="4000" dirty="0" smtClean="0"/>
              <a:t>)  198 cm</a:t>
            </a:r>
            <a:r>
              <a:rPr lang="en-GB" sz="4000" baseline="30000" dirty="0" smtClean="0"/>
              <a:t>3</a:t>
            </a:r>
            <a:endParaRPr lang="en-GB" sz="4000" baseline="30000" dirty="0" smtClean="0"/>
          </a:p>
          <a:p>
            <a:r>
              <a:rPr lang="en-GB" sz="4000" dirty="0"/>
              <a:t>5</a:t>
            </a:r>
            <a:r>
              <a:rPr lang="en-GB" sz="4000" dirty="0" smtClean="0"/>
              <a:t>)  370000 cm</a:t>
            </a:r>
            <a:r>
              <a:rPr lang="en-GB" sz="4000" baseline="30000" dirty="0" smtClean="0"/>
              <a:t>3</a:t>
            </a:r>
            <a:endParaRPr lang="en-GB" sz="4000" baseline="30000" dirty="0" smtClean="0"/>
          </a:p>
          <a:p>
            <a:r>
              <a:rPr lang="en-GB" sz="4000" dirty="0"/>
              <a:t>6</a:t>
            </a:r>
            <a:r>
              <a:rPr lang="en-GB" sz="4000" dirty="0" smtClean="0"/>
              <a:t>)  370000 cm</a:t>
            </a:r>
            <a:r>
              <a:rPr lang="en-GB" sz="4000" baseline="30000" dirty="0" smtClean="0"/>
              <a:t>3</a:t>
            </a:r>
            <a:endParaRPr lang="en-GB" sz="4000" baseline="30000" dirty="0" smtClean="0"/>
          </a:p>
          <a:p>
            <a:pPr marL="742950" indent="-742950">
              <a:buAutoNum type="arabicParenR" startAt="7"/>
            </a:pPr>
            <a:r>
              <a:rPr lang="en-GB" sz="4000" dirty="0" smtClean="0"/>
              <a:t>905 cm</a:t>
            </a:r>
            <a:r>
              <a:rPr lang="en-GB" sz="4000" baseline="30000" dirty="0" smtClean="0"/>
              <a:t>2</a:t>
            </a:r>
          </a:p>
          <a:p>
            <a:r>
              <a:rPr lang="en-GB" sz="4000" dirty="0" smtClean="0"/>
              <a:t>8) a) 503 cm</a:t>
            </a:r>
            <a:r>
              <a:rPr lang="en-GB" sz="4000" baseline="30000" dirty="0" smtClean="0"/>
              <a:t>3</a:t>
            </a:r>
            <a:r>
              <a:rPr lang="en-GB" sz="4000" dirty="0" smtClean="0"/>
              <a:t> 	b) 352 cm</a:t>
            </a:r>
            <a:r>
              <a:rPr lang="en-GB" sz="4000" baseline="30000" dirty="0" smtClean="0"/>
              <a:t>2</a:t>
            </a:r>
            <a:endParaRPr lang="en-GB" sz="4000" baseline="30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 smtClean="0"/>
              <a:t>ANSWERS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312634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657" t="15925" r="44391" b="11270"/>
          <a:stretch/>
        </p:blipFill>
        <p:spPr>
          <a:xfrm>
            <a:off x="0" y="275772"/>
            <a:ext cx="5617028" cy="62411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5080" t="28625" r="30106" b="11100"/>
          <a:stretch/>
        </p:blipFill>
        <p:spPr>
          <a:xfrm>
            <a:off x="5518363" y="406400"/>
            <a:ext cx="6673637" cy="562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976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1534" t="22868" r="44709" b="16180"/>
          <a:stretch/>
        </p:blipFill>
        <p:spPr>
          <a:xfrm>
            <a:off x="6574971" y="391885"/>
            <a:ext cx="5376011" cy="60669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550" t="18974" r="31164" b="15672"/>
          <a:stretch/>
        </p:blipFill>
        <p:spPr>
          <a:xfrm>
            <a:off x="0" y="391885"/>
            <a:ext cx="7445829" cy="560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49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534" t="20159" r="41958" b="14318"/>
          <a:stretch/>
        </p:blipFill>
        <p:spPr>
          <a:xfrm>
            <a:off x="188684" y="85002"/>
            <a:ext cx="6037944" cy="6772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1322" t="19650" r="46191" b="16687"/>
          <a:stretch/>
        </p:blipFill>
        <p:spPr>
          <a:xfrm>
            <a:off x="6328228" y="85002"/>
            <a:ext cx="5384800" cy="659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867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957" t="21852" r="44921" b="22614"/>
          <a:stretch/>
        </p:blipFill>
        <p:spPr>
          <a:xfrm>
            <a:off x="159657" y="130629"/>
            <a:ext cx="6191184" cy="64878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6297" t="18804" r="41428" b="10085"/>
          <a:stretch/>
        </p:blipFill>
        <p:spPr>
          <a:xfrm>
            <a:off x="6858841" y="-6337"/>
            <a:ext cx="4984816" cy="686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10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2017-11-14T10:31:29Z</dcterms:created>
  <dcterms:modified xsi:type="dcterms:W3CDTF">2017-11-14T10:31:35Z</dcterms:modified>
</cp:coreProperties>
</file>