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211A8C-32CB-4985-80A4-2D9278A45040}" v="61" dt="2022-11-11T04:51:54.9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9211A8C-32CB-4985-80A4-2D9278A45040}"/>
    <pc:docChg chg="undo custSel addSld delSld modSld">
      <pc:chgData name="Stewart Gale" userId="3647ddd2-6040-41ae-a96d-232c23482af8" providerId="ADAL" clId="{19211A8C-32CB-4985-80A4-2D9278A45040}" dt="2024-06-03T11:18:21.849" v="312" actId="47"/>
      <pc:docMkLst>
        <pc:docMk/>
      </pc:docMkLst>
      <pc:sldChg chg="modSp del mod">
        <pc:chgData name="Stewart Gale" userId="3647ddd2-6040-41ae-a96d-232c23482af8" providerId="ADAL" clId="{19211A8C-32CB-4985-80A4-2D9278A45040}" dt="2021-11-05T07:32:31.137" v="236" actId="47"/>
        <pc:sldMkLst>
          <pc:docMk/>
          <pc:sldMk cId="1188369799" sldId="256"/>
        </pc:sldMkLst>
        <pc:spChg chg="mod">
          <ac:chgData name="Stewart Gale" userId="3647ddd2-6040-41ae-a96d-232c23482af8" providerId="ADAL" clId="{19211A8C-32CB-4985-80A4-2D9278A45040}" dt="2021-11-05T07:31:28.630" v="198" actId="21"/>
          <ac:spMkLst>
            <pc:docMk/>
            <pc:sldMk cId="1188369799" sldId="256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19211A8C-32CB-4985-80A4-2D9278A45040}" dt="2024-06-03T11:18:21.849" v="312" actId="47"/>
        <pc:sldMkLst>
          <pc:docMk/>
          <pc:sldMk cId="2659264042" sldId="257"/>
        </pc:sldMkLst>
      </pc:sldChg>
      <pc:sldChg chg="modSp mod">
        <pc:chgData name="Stewart Gale" userId="3647ddd2-6040-41ae-a96d-232c23482af8" providerId="ADAL" clId="{19211A8C-32CB-4985-80A4-2D9278A45040}" dt="2021-11-05T07:24:48.872" v="12" actId="1076"/>
        <pc:sldMkLst>
          <pc:docMk/>
          <pc:sldMk cId="4162518671" sldId="258"/>
        </pc:sldMkLst>
        <pc:spChg chg="mod">
          <ac:chgData name="Stewart Gale" userId="3647ddd2-6040-41ae-a96d-232c23482af8" providerId="ADAL" clId="{19211A8C-32CB-4985-80A4-2D9278A45040}" dt="2021-11-05T07:24:48.872" v="12" actId="1076"/>
          <ac:spMkLst>
            <pc:docMk/>
            <pc:sldMk cId="4162518671" sldId="258"/>
            <ac:spMk id="4" creationId="{00000000-0000-0000-0000-000000000000}"/>
          </ac:spMkLst>
        </pc:spChg>
      </pc:sldChg>
      <pc:sldChg chg="addSp delSp modSp new mod modAnim">
        <pc:chgData name="Stewart Gale" userId="3647ddd2-6040-41ae-a96d-232c23482af8" providerId="ADAL" clId="{19211A8C-32CB-4985-80A4-2D9278A45040}" dt="2021-11-05T07:26:44.102" v="65"/>
        <pc:sldMkLst>
          <pc:docMk/>
          <pc:sldMk cId="1548198325" sldId="260"/>
        </pc:sldMkLst>
        <pc:spChg chg="del mod">
          <ac:chgData name="Stewart Gale" userId="3647ddd2-6040-41ae-a96d-232c23482af8" providerId="ADAL" clId="{19211A8C-32CB-4985-80A4-2D9278A45040}" dt="2021-11-05T07:25:01.373" v="15" actId="478"/>
          <ac:spMkLst>
            <pc:docMk/>
            <pc:sldMk cId="1548198325" sldId="260"/>
            <ac:spMk id="2" creationId="{77B5D27C-C4C9-4E23-B623-E0995162A8C1}"/>
          </ac:spMkLst>
        </pc:spChg>
        <pc:spChg chg="del">
          <ac:chgData name="Stewart Gale" userId="3647ddd2-6040-41ae-a96d-232c23482af8" providerId="ADAL" clId="{19211A8C-32CB-4985-80A4-2D9278A45040}" dt="2021-11-05T07:25:01.373" v="15" actId="478"/>
          <ac:spMkLst>
            <pc:docMk/>
            <pc:sldMk cId="1548198325" sldId="260"/>
            <ac:spMk id="3" creationId="{99BABE45-1593-4E98-A4C8-4DFC7DA1C9C1}"/>
          </ac:spMkLst>
        </pc:spChg>
        <pc:spChg chg="add mod">
          <ac:chgData name="Stewart Gale" userId="3647ddd2-6040-41ae-a96d-232c23482af8" providerId="ADAL" clId="{19211A8C-32CB-4985-80A4-2D9278A45040}" dt="2021-11-05T07:25:57.203" v="48" actId="1076"/>
          <ac:spMkLst>
            <pc:docMk/>
            <pc:sldMk cId="1548198325" sldId="260"/>
            <ac:spMk id="6" creationId="{CEFC3E70-ADDE-4AD0-8C25-D56353F1D64A}"/>
          </ac:spMkLst>
        </pc:spChg>
        <pc:spChg chg="add mod">
          <ac:chgData name="Stewart Gale" userId="3647ddd2-6040-41ae-a96d-232c23482af8" providerId="ADAL" clId="{19211A8C-32CB-4985-80A4-2D9278A45040}" dt="2021-11-05T07:26:36.577" v="63" actId="1076"/>
          <ac:spMkLst>
            <pc:docMk/>
            <pc:sldMk cId="1548198325" sldId="260"/>
            <ac:spMk id="8" creationId="{67642B92-4BF1-481B-B3DC-0E83FD7A2690}"/>
          </ac:spMkLst>
        </pc:spChg>
        <pc:picChg chg="add mod modCrop">
          <ac:chgData name="Stewart Gale" userId="3647ddd2-6040-41ae-a96d-232c23482af8" providerId="ADAL" clId="{19211A8C-32CB-4985-80A4-2D9278A45040}" dt="2021-11-05T07:25:20.099" v="19" actId="14100"/>
          <ac:picMkLst>
            <pc:docMk/>
            <pc:sldMk cId="1548198325" sldId="260"/>
            <ac:picMk id="4" creationId="{D2BD7A6F-84A3-4BAC-BB2F-3B8CB82EF125}"/>
          </ac:picMkLst>
        </pc:picChg>
      </pc:sldChg>
      <pc:sldChg chg="addSp delSp modSp new mod modAnim">
        <pc:chgData name="Stewart Gale" userId="3647ddd2-6040-41ae-a96d-232c23482af8" providerId="ADAL" clId="{19211A8C-32CB-4985-80A4-2D9278A45040}" dt="2021-11-05T07:32:55.403" v="241" actId="1076"/>
        <pc:sldMkLst>
          <pc:docMk/>
          <pc:sldMk cId="3017696786" sldId="261"/>
        </pc:sldMkLst>
        <pc:spChg chg="del">
          <ac:chgData name="Stewart Gale" userId="3647ddd2-6040-41ae-a96d-232c23482af8" providerId="ADAL" clId="{19211A8C-32CB-4985-80A4-2D9278A45040}" dt="2021-11-05T07:26:53.618" v="67" actId="478"/>
          <ac:spMkLst>
            <pc:docMk/>
            <pc:sldMk cId="3017696786" sldId="261"/>
            <ac:spMk id="2" creationId="{E4242641-5AA5-4BEF-BF18-EFC1E35B796A}"/>
          </ac:spMkLst>
        </pc:spChg>
        <pc:spChg chg="del">
          <ac:chgData name="Stewart Gale" userId="3647ddd2-6040-41ae-a96d-232c23482af8" providerId="ADAL" clId="{19211A8C-32CB-4985-80A4-2D9278A45040}" dt="2021-11-05T07:26:53.618" v="67" actId="478"/>
          <ac:spMkLst>
            <pc:docMk/>
            <pc:sldMk cId="3017696786" sldId="261"/>
            <ac:spMk id="3" creationId="{6C8F8EDE-F430-4034-B22F-46AD7262924C}"/>
          </ac:spMkLst>
        </pc:spChg>
        <pc:spChg chg="add mod">
          <ac:chgData name="Stewart Gale" userId="3647ddd2-6040-41ae-a96d-232c23482af8" providerId="ADAL" clId="{19211A8C-32CB-4985-80A4-2D9278A45040}" dt="2021-11-05T07:30:26.244" v="168" actId="14100"/>
          <ac:spMkLst>
            <pc:docMk/>
            <pc:sldMk cId="3017696786" sldId="261"/>
            <ac:spMk id="6" creationId="{B9FCC471-CCC5-49BD-85C5-84A30079C80C}"/>
          </ac:spMkLst>
        </pc:spChg>
        <pc:spChg chg="add mod">
          <ac:chgData name="Stewart Gale" userId="3647ddd2-6040-41ae-a96d-232c23482af8" providerId="ADAL" clId="{19211A8C-32CB-4985-80A4-2D9278A45040}" dt="2021-11-05T07:30:24.331" v="167" actId="14100"/>
          <ac:spMkLst>
            <pc:docMk/>
            <pc:sldMk cId="3017696786" sldId="261"/>
            <ac:spMk id="8" creationId="{DF6F5861-C838-4C3C-BC5C-18CF4002674B}"/>
          </ac:spMkLst>
        </pc:spChg>
        <pc:spChg chg="add mod">
          <ac:chgData name="Stewart Gale" userId="3647ddd2-6040-41ae-a96d-232c23482af8" providerId="ADAL" clId="{19211A8C-32CB-4985-80A4-2D9278A45040}" dt="2021-11-05T07:32:55.403" v="241" actId="1076"/>
          <ac:spMkLst>
            <pc:docMk/>
            <pc:sldMk cId="3017696786" sldId="261"/>
            <ac:spMk id="11" creationId="{9239C9CE-5E51-401E-9AEE-423C2F3873A0}"/>
          </ac:spMkLst>
        </pc:spChg>
        <pc:spChg chg="add mod">
          <ac:chgData name="Stewart Gale" userId="3647ddd2-6040-41ae-a96d-232c23482af8" providerId="ADAL" clId="{19211A8C-32CB-4985-80A4-2D9278A45040}" dt="2021-11-05T07:32:55.403" v="241" actId="1076"/>
          <ac:spMkLst>
            <pc:docMk/>
            <pc:sldMk cId="3017696786" sldId="261"/>
            <ac:spMk id="13" creationId="{0ACF67C7-4A7A-48FB-B0B0-35E896F51110}"/>
          </ac:spMkLst>
        </pc:spChg>
        <pc:picChg chg="add mod modCrop">
          <ac:chgData name="Stewart Gale" userId="3647ddd2-6040-41ae-a96d-232c23482af8" providerId="ADAL" clId="{19211A8C-32CB-4985-80A4-2D9278A45040}" dt="2021-11-05T07:27:42.070" v="91" actId="1076"/>
          <ac:picMkLst>
            <pc:docMk/>
            <pc:sldMk cId="3017696786" sldId="261"/>
            <ac:picMk id="4" creationId="{BBCFC0E6-A29C-47A6-B741-384F97F83034}"/>
          </ac:picMkLst>
        </pc:picChg>
        <pc:picChg chg="add del mod">
          <ac:chgData name="Stewart Gale" userId="3647ddd2-6040-41ae-a96d-232c23482af8" providerId="ADAL" clId="{19211A8C-32CB-4985-80A4-2D9278A45040}" dt="2021-11-05T07:28:29.025" v="114"/>
          <ac:picMkLst>
            <pc:docMk/>
            <pc:sldMk cId="3017696786" sldId="261"/>
            <ac:picMk id="9" creationId="{A19D0EDC-FEEF-4F1F-8106-413D26B91CE7}"/>
          </ac:picMkLst>
        </pc:picChg>
      </pc:sldChg>
      <pc:sldChg chg="addSp delSp modSp new mod modAnim">
        <pc:chgData name="Stewart Gale" userId="3647ddd2-6040-41ae-a96d-232c23482af8" providerId="ADAL" clId="{19211A8C-32CB-4985-80A4-2D9278A45040}" dt="2021-11-05T07:33:09.947" v="245"/>
        <pc:sldMkLst>
          <pc:docMk/>
          <pc:sldMk cId="2818690278" sldId="262"/>
        </pc:sldMkLst>
        <pc:spChg chg="del">
          <ac:chgData name="Stewart Gale" userId="3647ddd2-6040-41ae-a96d-232c23482af8" providerId="ADAL" clId="{19211A8C-32CB-4985-80A4-2D9278A45040}" dt="2021-11-05T07:28:32.687" v="116" actId="478"/>
          <ac:spMkLst>
            <pc:docMk/>
            <pc:sldMk cId="2818690278" sldId="262"/>
            <ac:spMk id="2" creationId="{B13ED5D3-FD11-4397-9864-18644FDE4398}"/>
          </ac:spMkLst>
        </pc:spChg>
        <pc:spChg chg="del">
          <ac:chgData name="Stewart Gale" userId="3647ddd2-6040-41ae-a96d-232c23482af8" providerId="ADAL" clId="{19211A8C-32CB-4985-80A4-2D9278A45040}" dt="2021-11-05T07:28:32.687" v="116" actId="478"/>
          <ac:spMkLst>
            <pc:docMk/>
            <pc:sldMk cId="2818690278" sldId="262"/>
            <ac:spMk id="3" creationId="{D0AC23ED-1954-4586-B4E1-A593E1EC58AD}"/>
          </ac:spMkLst>
        </pc:spChg>
        <pc:spChg chg="add mod">
          <ac:chgData name="Stewart Gale" userId="3647ddd2-6040-41ae-a96d-232c23482af8" providerId="ADAL" clId="{19211A8C-32CB-4985-80A4-2D9278A45040}" dt="2021-11-05T07:31:22.169" v="197" actId="113"/>
          <ac:spMkLst>
            <pc:docMk/>
            <pc:sldMk cId="2818690278" sldId="262"/>
            <ac:spMk id="6" creationId="{5F0D23CA-52B7-48C3-B17F-90A77CD0EC53}"/>
          </ac:spMkLst>
        </pc:spChg>
        <pc:spChg chg="add mod">
          <ac:chgData name="Stewart Gale" userId="3647ddd2-6040-41ae-a96d-232c23482af8" providerId="ADAL" clId="{19211A8C-32CB-4985-80A4-2D9278A45040}" dt="2021-11-05T07:31:22.169" v="197" actId="113"/>
          <ac:spMkLst>
            <pc:docMk/>
            <pc:sldMk cId="2818690278" sldId="262"/>
            <ac:spMk id="8" creationId="{9F9587E2-E979-4840-8CA3-00F455959C9E}"/>
          </ac:spMkLst>
        </pc:spChg>
        <pc:spChg chg="add mod">
          <ac:chgData name="Stewart Gale" userId="3647ddd2-6040-41ae-a96d-232c23482af8" providerId="ADAL" clId="{19211A8C-32CB-4985-80A4-2D9278A45040}" dt="2021-11-05T07:32:28.672" v="235" actId="207"/>
          <ac:spMkLst>
            <pc:docMk/>
            <pc:sldMk cId="2818690278" sldId="262"/>
            <ac:spMk id="10" creationId="{1F1CC16E-A710-4BBD-A486-C2BE484EDA40}"/>
          </ac:spMkLst>
        </pc:spChg>
        <pc:spChg chg="add mod">
          <ac:chgData name="Stewart Gale" userId="3647ddd2-6040-41ae-a96d-232c23482af8" providerId="ADAL" clId="{19211A8C-32CB-4985-80A4-2D9278A45040}" dt="2021-11-05T07:32:28.672" v="235" actId="207"/>
          <ac:spMkLst>
            <pc:docMk/>
            <pc:sldMk cId="2818690278" sldId="262"/>
            <ac:spMk id="12" creationId="{6F7A33D8-7868-42DF-BA28-577D38AC4F5A}"/>
          </ac:spMkLst>
        </pc:spChg>
        <pc:picChg chg="add mod modCrop">
          <ac:chgData name="Stewart Gale" userId="3647ddd2-6040-41ae-a96d-232c23482af8" providerId="ADAL" clId="{19211A8C-32CB-4985-80A4-2D9278A45040}" dt="2021-11-05T07:28:50.672" v="121" actId="1076"/>
          <ac:picMkLst>
            <pc:docMk/>
            <pc:sldMk cId="2818690278" sldId="262"/>
            <ac:picMk id="4" creationId="{6BB3F4C1-3E7F-4F43-9CC0-AF4420EF6D03}"/>
          </ac:picMkLst>
        </pc:picChg>
      </pc:sldChg>
      <pc:sldChg chg="addSp delSp modSp new mod modAnim">
        <pc:chgData name="Stewart Gale" userId="3647ddd2-6040-41ae-a96d-232c23482af8" providerId="ADAL" clId="{19211A8C-32CB-4985-80A4-2D9278A45040}" dt="2022-11-11T04:51:54.933" v="311"/>
        <pc:sldMkLst>
          <pc:docMk/>
          <pc:sldMk cId="4282534334" sldId="263"/>
        </pc:sldMkLst>
        <pc:spChg chg="del">
          <ac:chgData name="Stewart Gale" userId="3647ddd2-6040-41ae-a96d-232c23482af8" providerId="ADAL" clId="{19211A8C-32CB-4985-80A4-2D9278A45040}" dt="2022-11-11T04:06:40.671" v="247" actId="478"/>
          <ac:spMkLst>
            <pc:docMk/>
            <pc:sldMk cId="4282534334" sldId="263"/>
            <ac:spMk id="2" creationId="{9F7B0685-ABBF-0192-2247-AD327DBCB2BC}"/>
          </ac:spMkLst>
        </pc:spChg>
        <pc:spChg chg="del">
          <ac:chgData name="Stewart Gale" userId="3647ddd2-6040-41ae-a96d-232c23482af8" providerId="ADAL" clId="{19211A8C-32CB-4985-80A4-2D9278A45040}" dt="2022-11-11T04:06:40.671" v="247" actId="478"/>
          <ac:spMkLst>
            <pc:docMk/>
            <pc:sldMk cId="4282534334" sldId="263"/>
            <ac:spMk id="3" creationId="{BF2D9254-4FDB-7DF6-6E01-13A1F9A06C57}"/>
          </ac:spMkLst>
        </pc:spChg>
        <pc:spChg chg="add mod">
          <ac:chgData name="Stewart Gale" userId="3647ddd2-6040-41ae-a96d-232c23482af8" providerId="ADAL" clId="{19211A8C-32CB-4985-80A4-2D9278A45040}" dt="2022-11-11T04:44:03.570" v="258" actId="164"/>
          <ac:spMkLst>
            <pc:docMk/>
            <pc:sldMk cId="4282534334" sldId="263"/>
            <ac:spMk id="6" creationId="{A4B40C4E-DF94-5852-DA30-8EEC7D4AF924}"/>
          </ac:spMkLst>
        </pc:spChg>
        <pc:spChg chg="add mod">
          <ac:chgData name="Stewart Gale" userId="3647ddd2-6040-41ae-a96d-232c23482af8" providerId="ADAL" clId="{19211A8C-32CB-4985-80A4-2D9278A45040}" dt="2022-11-11T04:51:41.729" v="308" actId="14100"/>
          <ac:spMkLst>
            <pc:docMk/>
            <pc:sldMk cId="4282534334" sldId="263"/>
            <ac:spMk id="9" creationId="{A972542C-61A9-6290-F0AB-03D7C0D46D93}"/>
          </ac:spMkLst>
        </pc:spChg>
        <pc:spChg chg="add mod">
          <ac:chgData name="Stewart Gale" userId="3647ddd2-6040-41ae-a96d-232c23482af8" providerId="ADAL" clId="{19211A8C-32CB-4985-80A4-2D9278A45040}" dt="2022-11-11T04:51:47.274" v="309" actId="14100"/>
          <ac:spMkLst>
            <pc:docMk/>
            <pc:sldMk cId="4282534334" sldId="263"/>
            <ac:spMk id="10" creationId="{120DD4D3-3718-986E-A3D5-C92BFF1F15F8}"/>
          </ac:spMkLst>
        </pc:spChg>
        <pc:grpChg chg="add mod">
          <ac:chgData name="Stewart Gale" userId="3647ddd2-6040-41ae-a96d-232c23482af8" providerId="ADAL" clId="{19211A8C-32CB-4985-80A4-2D9278A45040}" dt="2022-11-11T04:44:03.570" v="258" actId="164"/>
          <ac:grpSpMkLst>
            <pc:docMk/>
            <pc:sldMk cId="4282534334" sldId="263"/>
            <ac:grpSpMk id="7" creationId="{B5D34BDB-267D-0EA4-C115-C75CE749AEDB}"/>
          </ac:grpSpMkLst>
        </pc:grpChg>
        <pc:picChg chg="add mod modCrop">
          <ac:chgData name="Stewart Gale" userId="3647ddd2-6040-41ae-a96d-232c23482af8" providerId="ADAL" clId="{19211A8C-32CB-4985-80A4-2D9278A45040}" dt="2022-11-11T04:44:03.570" v="258" actId="164"/>
          <ac:picMkLst>
            <pc:docMk/>
            <pc:sldMk cId="4282534334" sldId="263"/>
            <ac:picMk id="5" creationId="{EAC59BA2-7C1B-B33F-0766-9974FE0FD3C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50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95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052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4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475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47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14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2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817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70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65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78B4C-F4A2-4826-80E6-98411ACAAC54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14B9-E1BC-4994-8F14-7FD8B202B4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10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30" y="88136"/>
            <a:ext cx="6190367" cy="67029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380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4698" y="2041258"/>
            <a:ext cx="83626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625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BD7A6F-84A3-4BAC-BB2F-3B8CB82EF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4150"/>
          <a:stretch/>
        </p:blipFill>
        <p:spPr>
          <a:xfrm>
            <a:off x="462749" y="340807"/>
            <a:ext cx="11440351" cy="19645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FC3E70-ADDE-4AD0-8C25-D56353F1D64A}"/>
              </a:ext>
            </a:extLst>
          </p:cNvPr>
          <p:cNvSpPr txBox="1"/>
          <p:nvPr/>
        </p:nvSpPr>
        <p:spPr>
          <a:xfrm>
            <a:off x="1917469" y="2833099"/>
            <a:ext cx="3048000" cy="119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2.40cm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642B92-4BF1-481B-B3DC-0E83FD7A2690}"/>
              </a:ext>
            </a:extLst>
          </p:cNvPr>
          <p:cNvSpPr txBox="1"/>
          <p:nvPr/>
        </p:nvSpPr>
        <p:spPr>
          <a:xfrm>
            <a:off x="7475913" y="2979711"/>
            <a:ext cx="279861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4.73cm</a:t>
            </a:r>
            <a:endParaRPr lang="en-GB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19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CFC0E6-A29C-47A6-B741-384F97F83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74" b="49238"/>
          <a:stretch/>
        </p:blipFill>
        <p:spPr>
          <a:xfrm>
            <a:off x="510639" y="182880"/>
            <a:ext cx="11170722" cy="42949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FCC471-CCC5-49BD-85C5-84A30079C80C}"/>
              </a:ext>
            </a:extLst>
          </p:cNvPr>
          <p:cNvSpPr txBox="1"/>
          <p:nvPr/>
        </p:nvSpPr>
        <p:spPr>
          <a:xfrm>
            <a:off x="1745672" y="4477790"/>
            <a:ext cx="2865122" cy="109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33.5cm</a:t>
            </a:r>
            <a:r>
              <a:rPr lang="en-GB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</a:t>
            </a:r>
            <a:endParaRPr lang="en-GB" sz="6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6F5861-C838-4C3C-BC5C-18CF4002674B}"/>
              </a:ext>
            </a:extLst>
          </p:cNvPr>
          <p:cNvSpPr txBox="1"/>
          <p:nvPr/>
        </p:nvSpPr>
        <p:spPr>
          <a:xfrm>
            <a:off x="1745671" y="5613882"/>
            <a:ext cx="28651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53.2cm</a:t>
            </a: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39C9CE-5E51-401E-9AEE-423C2F3873A0}"/>
              </a:ext>
            </a:extLst>
          </p:cNvPr>
          <p:cNvSpPr txBox="1"/>
          <p:nvPr/>
        </p:nvSpPr>
        <p:spPr>
          <a:xfrm>
            <a:off x="7811073" y="4521005"/>
            <a:ext cx="2322022" cy="991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5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170cm</a:t>
            </a:r>
            <a:r>
              <a:rPr lang="en-GB" sz="5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</a:t>
            </a:r>
            <a:endParaRPr lang="en-GB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F67C7-4A7A-48FB-B0B0-35E896F51110}"/>
              </a:ext>
            </a:extLst>
          </p:cNvPr>
          <p:cNvSpPr txBox="1"/>
          <p:nvPr/>
        </p:nvSpPr>
        <p:spPr>
          <a:xfrm>
            <a:off x="7811073" y="5575313"/>
            <a:ext cx="2510442" cy="991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160cm</a:t>
            </a: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69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B3F4C1-3E7F-4F43-9CC0-AF4420EF6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842"/>
          <a:stretch/>
        </p:blipFill>
        <p:spPr>
          <a:xfrm>
            <a:off x="1272904" y="153786"/>
            <a:ext cx="9084754" cy="4934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0D23CA-52B7-48C3-B17F-90A77CD0EC53}"/>
              </a:ext>
            </a:extLst>
          </p:cNvPr>
          <p:cNvSpPr txBox="1"/>
          <p:nvPr/>
        </p:nvSpPr>
        <p:spPr>
          <a:xfrm>
            <a:off x="2382982" y="5207522"/>
            <a:ext cx="25991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91.6mm</a:t>
            </a:r>
            <a:r>
              <a:rPr lang="en-GB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</a:t>
            </a:r>
            <a:endParaRPr lang="en-GB" sz="4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587E2-E979-4840-8CA3-00F455959C9E}"/>
              </a:ext>
            </a:extLst>
          </p:cNvPr>
          <p:cNvSpPr txBox="1"/>
          <p:nvPr/>
        </p:nvSpPr>
        <p:spPr>
          <a:xfrm>
            <a:off x="2460567" y="5934773"/>
            <a:ext cx="22333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117mm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²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1CC16E-A710-4BBD-A486-C2BE484EDA40}"/>
              </a:ext>
            </a:extLst>
          </p:cNvPr>
          <p:cNvSpPr txBox="1"/>
          <p:nvPr/>
        </p:nvSpPr>
        <p:spPr>
          <a:xfrm>
            <a:off x="7426036" y="5165332"/>
            <a:ext cx="16182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2.5cm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7A33D8-7868-42DF-BA28-577D38AC4F5A}"/>
              </a:ext>
            </a:extLst>
          </p:cNvPr>
          <p:cNvSpPr txBox="1"/>
          <p:nvPr/>
        </p:nvSpPr>
        <p:spPr>
          <a:xfrm>
            <a:off x="7276406" y="5934772"/>
            <a:ext cx="22333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28.3cm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³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69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5D34BDB-267D-0EA4-C115-C75CE749AEDB}"/>
              </a:ext>
            </a:extLst>
          </p:cNvPr>
          <p:cNvGrpSpPr/>
          <p:nvPr/>
        </p:nvGrpSpPr>
        <p:grpSpPr>
          <a:xfrm>
            <a:off x="299257" y="304801"/>
            <a:ext cx="11489555" cy="4649585"/>
            <a:chOff x="299257" y="304801"/>
            <a:chExt cx="11489555" cy="46495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C59BA2-7C1B-B33F-0766-9974FE0FD3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808" t="32000" r="19024" b="30263"/>
            <a:stretch/>
          </p:blipFill>
          <p:spPr>
            <a:xfrm>
              <a:off x="299257" y="304801"/>
              <a:ext cx="11489555" cy="464958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B40C4E-DF94-5852-DA30-8EEC7D4AF924}"/>
                </a:ext>
              </a:extLst>
            </p:cNvPr>
            <p:cNvSpPr/>
            <p:nvPr/>
          </p:nvSpPr>
          <p:spPr>
            <a:xfrm>
              <a:off x="7686503" y="3042458"/>
              <a:ext cx="1961803" cy="386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72542C-61A9-6290-F0AB-03D7C0D46D93}"/>
                  </a:ext>
                </a:extLst>
              </p:cNvPr>
              <p:cNvSpPr txBox="1"/>
              <p:nvPr/>
            </p:nvSpPr>
            <p:spPr>
              <a:xfrm>
                <a:off x="6772102" y="3483807"/>
                <a:ext cx="4516581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l-GR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l-GR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l-GR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72542C-61A9-6290-F0AB-03D7C0D46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102" y="3483807"/>
                <a:ext cx="4516581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0DD4D3-3718-986E-A3D5-C92BFF1F15F8}"/>
                  </a:ext>
                </a:extLst>
              </p:cNvPr>
              <p:cNvSpPr txBox="1"/>
              <p:nvPr/>
            </p:nvSpPr>
            <p:spPr>
              <a:xfrm>
                <a:off x="6697288" y="5054913"/>
                <a:ext cx="488511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l-GR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l-GR" sz="4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l-GR" sz="4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sz="4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0DD4D3-3718-986E-A3D5-C92BFF1F1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288" y="5054913"/>
                <a:ext cx="4885112" cy="7694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25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27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2016-04-25T07:37:00Z</dcterms:created>
  <dcterms:modified xsi:type="dcterms:W3CDTF">2024-06-03T11:18:22Z</dcterms:modified>
</cp:coreProperties>
</file>