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9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08BC63-055D-45FC-945D-E1F5A702D3B1}" v="3" dt="2025-09-15T04:03:13.3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06789ACE-9C8B-434B-894E-5A86F9D6F4CB}"/>
    <pc:docChg chg="custSel modSld">
      <pc:chgData name="Stewart Gale" userId="3647ddd2-6040-41ae-a96d-232c23482af8" providerId="ADAL" clId="{06789ACE-9C8B-434B-894E-5A86F9D6F4CB}" dt="2025-09-15T04:03:13.308" v="4" actId="20577"/>
      <pc:docMkLst>
        <pc:docMk/>
      </pc:docMkLst>
      <pc:sldChg chg="addSp delSp modSp mod">
        <pc:chgData name="Stewart Gale" userId="3647ddd2-6040-41ae-a96d-232c23482af8" providerId="ADAL" clId="{06789ACE-9C8B-434B-894E-5A86F9D6F4CB}" dt="2025-09-15T04:03:13.308" v="4" actId="20577"/>
        <pc:sldMkLst>
          <pc:docMk/>
          <pc:sldMk cId="3197445805" sldId="258"/>
        </pc:sldMkLst>
        <pc:spChg chg="mod">
          <ac:chgData name="Stewart Gale" userId="3647ddd2-6040-41ae-a96d-232c23482af8" providerId="ADAL" clId="{06789ACE-9C8B-434B-894E-5A86F9D6F4CB}" dt="2025-09-15T04:03:13.308" v="4" actId="20577"/>
          <ac:spMkLst>
            <pc:docMk/>
            <pc:sldMk cId="3197445805" sldId="258"/>
            <ac:spMk id="10" creationId="{00000000-0000-0000-0000-000000000000}"/>
          </ac:spMkLst>
        </pc:spChg>
        <pc:inkChg chg="add del">
          <ac:chgData name="Stewart Gale" userId="3647ddd2-6040-41ae-a96d-232c23482af8" providerId="ADAL" clId="{06789ACE-9C8B-434B-894E-5A86F9D6F4CB}" dt="2025-09-15T04:02:59.732" v="1" actId="478"/>
          <ac:inkMkLst>
            <pc:docMk/>
            <pc:sldMk cId="3197445805" sldId="258"/>
            <ac:inkMk id="3" creationId="{76230A10-237E-ECC8-292E-1484E88925FB}"/>
          </ac:inkMkLst>
        </pc:inkChg>
      </pc:sldChg>
      <pc:sldChg chg="addSp delSp mod">
        <pc:chgData name="Stewart Gale" userId="3647ddd2-6040-41ae-a96d-232c23482af8" providerId="ADAL" clId="{06789ACE-9C8B-434B-894E-5A86F9D6F4CB}" dt="2025-09-15T04:03:08.997" v="2" actId="478"/>
        <pc:sldMkLst>
          <pc:docMk/>
          <pc:sldMk cId="3397937930" sldId="260"/>
        </pc:sldMkLst>
        <pc:inkChg chg="add del">
          <ac:chgData name="Stewart Gale" userId="3647ddd2-6040-41ae-a96d-232c23482af8" providerId="ADAL" clId="{06789ACE-9C8B-434B-894E-5A86F9D6F4CB}" dt="2025-09-15T04:03:08.997" v="2" actId="478"/>
          <ac:inkMkLst>
            <pc:docMk/>
            <pc:sldMk cId="3397937930" sldId="260"/>
            <ac:inkMk id="3" creationId="{40816C54-A30D-DD99-06A2-A6714B6914A0}"/>
          </ac:inkMkLst>
        </pc:ink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2B73F-A5F3-4DBA-8932-17C0CE8F084E}" type="datetimeFigureOut">
              <a:rPr lang="en-GB" smtClean="0"/>
              <a:t>15/09/2025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78A9-6502-437F-96A1-6EACFED9CC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6163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2B73F-A5F3-4DBA-8932-17C0CE8F084E}" type="datetimeFigureOut">
              <a:rPr lang="en-GB" smtClean="0"/>
              <a:t>15/09/2025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78A9-6502-437F-96A1-6EACFED9CC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7472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2B73F-A5F3-4DBA-8932-17C0CE8F084E}" type="datetimeFigureOut">
              <a:rPr lang="en-GB" smtClean="0"/>
              <a:t>15/09/2025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78A9-6502-437F-96A1-6EACFED9CC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3213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2B73F-A5F3-4DBA-8932-17C0CE8F084E}" type="datetimeFigureOut">
              <a:rPr lang="en-GB" smtClean="0"/>
              <a:t>15/09/2025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78A9-6502-437F-96A1-6EACFED9CC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3437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2B73F-A5F3-4DBA-8932-17C0CE8F084E}" type="datetimeFigureOut">
              <a:rPr lang="en-GB" smtClean="0"/>
              <a:t>15/09/2025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78A9-6502-437F-96A1-6EACFED9CC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638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2B73F-A5F3-4DBA-8932-17C0CE8F084E}" type="datetimeFigureOut">
              <a:rPr lang="en-GB" smtClean="0"/>
              <a:t>15/09/2025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78A9-6502-437F-96A1-6EACFED9CC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8044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2B73F-A5F3-4DBA-8932-17C0CE8F084E}" type="datetimeFigureOut">
              <a:rPr lang="en-GB" smtClean="0"/>
              <a:t>15/09/2025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78A9-6502-437F-96A1-6EACFED9CC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5564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2B73F-A5F3-4DBA-8932-17C0CE8F084E}" type="datetimeFigureOut">
              <a:rPr lang="en-GB" smtClean="0"/>
              <a:t>15/09/2025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78A9-6502-437F-96A1-6EACFED9CC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4656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2B73F-A5F3-4DBA-8932-17C0CE8F084E}" type="datetimeFigureOut">
              <a:rPr lang="en-GB" smtClean="0"/>
              <a:t>15/09/2025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78A9-6502-437F-96A1-6EACFED9CC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9443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2B73F-A5F3-4DBA-8932-17C0CE8F084E}" type="datetimeFigureOut">
              <a:rPr lang="en-GB" smtClean="0"/>
              <a:t>15/09/2025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78A9-6502-437F-96A1-6EACFED9CC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7056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2B73F-A5F3-4DBA-8932-17C0CE8F084E}" type="datetimeFigureOut">
              <a:rPr lang="en-GB" smtClean="0"/>
              <a:t>15/09/2025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78A9-6502-437F-96A1-6EACFED9CC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2605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52B73F-A5F3-4DBA-8932-17C0CE8F084E}" type="datetimeFigureOut">
              <a:rPr lang="en-GB" smtClean="0"/>
              <a:t>15/09/2025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E078A9-6502-437F-96A1-6EACFED9CC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7463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j0406118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5868" y="869108"/>
            <a:ext cx="3103870" cy="2322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4529051" y="265238"/>
          <a:ext cx="3833094" cy="3048000"/>
        </p:xfrm>
        <a:graphic>
          <a:graphicData uri="http://schemas.openxmlformats.org/drawingml/2006/table">
            <a:tbl>
              <a:tblPr/>
              <a:tblGrid>
                <a:gridCol w="1077577">
                  <a:extLst>
                    <a:ext uri="{9D8B030D-6E8A-4147-A177-3AD203B41FA5}">
                      <a16:colId xmlns:a16="http://schemas.microsoft.com/office/drawing/2014/main" val="3507136304"/>
                    </a:ext>
                  </a:extLst>
                </a:gridCol>
                <a:gridCol w="1154546">
                  <a:extLst>
                    <a:ext uri="{9D8B030D-6E8A-4147-A177-3AD203B41FA5}">
                      <a16:colId xmlns:a16="http://schemas.microsoft.com/office/drawing/2014/main" val="1346233777"/>
                    </a:ext>
                  </a:extLst>
                </a:gridCol>
                <a:gridCol w="1600971">
                  <a:extLst>
                    <a:ext uri="{9D8B030D-6E8A-4147-A177-3AD203B41FA5}">
                      <a16:colId xmlns:a16="http://schemas.microsoft.com/office/drawing/2014/main" val="2623473440"/>
                    </a:ext>
                  </a:extLst>
                </a:gridCol>
              </a:tblGrid>
              <a:tr h="604283"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  <a:r>
                        <a:rPr lang="en-GB" sz="40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lang="en-GB" sz="4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8484015"/>
                  </a:ext>
                </a:extLst>
              </a:tr>
              <a:tr h="517957"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  <a:r>
                        <a:rPr lang="en-GB" sz="40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lang="en-GB" sz="4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4119307"/>
                  </a:ext>
                </a:extLst>
              </a:tr>
              <a:tr h="517957"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  <a:r>
                        <a:rPr lang="en-GB" sz="40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lang="en-GB" sz="4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625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04798"/>
                  </a:ext>
                </a:extLst>
              </a:tr>
              <a:tr h="517957"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</a:t>
                      </a:r>
                      <a:r>
                        <a:rPr lang="en-GB" sz="40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lang="en-GB" sz="4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1225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9288705"/>
                  </a:ext>
                </a:extLst>
              </a:tr>
              <a:tr h="517957"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</a:t>
                      </a:r>
                      <a:r>
                        <a:rPr lang="en-GB" sz="40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lang="en-GB" sz="4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2025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2481223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79693" y="3445385"/>
            <a:ext cx="1207279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en-US" sz="3600" dirty="0">
                <a:solidFill>
                  <a:srgbClr val="000000"/>
                </a:solidFill>
                <a:latin typeface="Calibri" panose="020F0502020204030204" pitchFamily="34" charset="0"/>
              </a:rPr>
              <a:t>Can you spot a good method for squaring numbers ending in 5?</a:t>
            </a:r>
          </a:p>
          <a:p>
            <a:pPr algn="ctr" fontAlgn="b"/>
            <a:r>
              <a:rPr lang="en-US" sz="3600" dirty="0">
                <a:solidFill>
                  <a:srgbClr val="000000"/>
                </a:solidFill>
                <a:latin typeface="Calibri" panose="020F0502020204030204" pitchFamily="34" charset="0"/>
              </a:rPr>
              <a:t>You cannot use a calculator.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3111013"/>
              </p:ext>
            </p:extLst>
          </p:nvPr>
        </p:nvGraphicFramePr>
        <p:xfrm>
          <a:off x="3963786" y="4910008"/>
          <a:ext cx="4337858" cy="1568378"/>
        </p:xfrm>
        <a:graphic>
          <a:graphicData uri="http://schemas.openxmlformats.org/drawingml/2006/table">
            <a:tbl>
              <a:tblPr/>
              <a:tblGrid>
                <a:gridCol w="1192994">
                  <a:extLst>
                    <a:ext uri="{9D8B030D-6E8A-4147-A177-3AD203B41FA5}">
                      <a16:colId xmlns:a16="http://schemas.microsoft.com/office/drawing/2014/main" val="1754446781"/>
                    </a:ext>
                  </a:extLst>
                </a:gridCol>
                <a:gridCol w="1278207">
                  <a:extLst>
                    <a:ext uri="{9D8B030D-6E8A-4147-A177-3AD203B41FA5}">
                      <a16:colId xmlns:a16="http://schemas.microsoft.com/office/drawing/2014/main" val="1689408569"/>
                    </a:ext>
                  </a:extLst>
                </a:gridCol>
                <a:gridCol w="1866657">
                  <a:extLst>
                    <a:ext uri="{9D8B030D-6E8A-4147-A177-3AD203B41FA5}">
                      <a16:colId xmlns:a16="http://schemas.microsoft.com/office/drawing/2014/main" val="3839416861"/>
                    </a:ext>
                  </a:extLst>
                </a:gridCol>
              </a:tblGrid>
              <a:tr h="784189"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75</a:t>
                      </a:r>
                      <a:r>
                        <a:rPr lang="en-GB" sz="40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lang="en-GB" sz="4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4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5631063"/>
                  </a:ext>
                </a:extLst>
              </a:tr>
              <a:tr h="784189"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105</a:t>
                      </a:r>
                      <a:r>
                        <a:rPr lang="en-GB" sz="40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lang="en-GB" sz="4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0099838"/>
                  </a:ext>
                </a:extLst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218238" y="138887"/>
            <a:ext cx="36832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"/>
            <a:r>
              <a:rPr lang="en-GB" sz="4800" b="1" dirty="0">
                <a:solidFill>
                  <a:srgbClr val="000000"/>
                </a:solidFill>
                <a:latin typeface="Calibri" panose="020F0502020204030204" pitchFamily="34" charset="0"/>
              </a:rPr>
              <a:t>Give Me Five</a:t>
            </a:r>
            <a:endParaRPr lang="en-GB" sz="48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7937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38152" y="2128059"/>
            <a:ext cx="759229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174477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j0406118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5868" y="869108"/>
            <a:ext cx="3103870" cy="2322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0531841"/>
              </p:ext>
            </p:extLst>
          </p:nvPr>
        </p:nvGraphicFramePr>
        <p:xfrm>
          <a:off x="4529051" y="265238"/>
          <a:ext cx="3833094" cy="3048000"/>
        </p:xfrm>
        <a:graphic>
          <a:graphicData uri="http://schemas.openxmlformats.org/drawingml/2006/table">
            <a:tbl>
              <a:tblPr/>
              <a:tblGrid>
                <a:gridCol w="1077577">
                  <a:extLst>
                    <a:ext uri="{9D8B030D-6E8A-4147-A177-3AD203B41FA5}">
                      <a16:colId xmlns:a16="http://schemas.microsoft.com/office/drawing/2014/main" val="3507136304"/>
                    </a:ext>
                  </a:extLst>
                </a:gridCol>
                <a:gridCol w="1154546">
                  <a:extLst>
                    <a:ext uri="{9D8B030D-6E8A-4147-A177-3AD203B41FA5}">
                      <a16:colId xmlns:a16="http://schemas.microsoft.com/office/drawing/2014/main" val="1346233777"/>
                    </a:ext>
                  </a:extLst>
                </a:gridCol>
                <a:gridCol w="1600971">
                  <a:extLst>
                    <a:ext uri="{9D8B030D-6E8A-4147-A177-3AD203B41FA5}">
                      <a16:colId xmlns:a16="http://schemas.microsoft.com/office/drawing/2014/main" val="2623473440"/>
                    </a:ext>
                  </a:extLst>
                </a:gridCol>
              </a:tblGrid>
              <a:tr h="604283"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  <a:r>
                        <a:rPr lang="en-GB" sz="40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lang="en-GB" sz="4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8484015"/>
                  </a:ext>
                </a:extLst>
              </a:tr>
              <a:tr h="517957"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  <a:r>
                        <a:rPr lang="en-GB" sz="40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lang="en-GB" sz="4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4119307"/>
                  </a:ext>
                </a:extLst>
              </a:tr>
              <a:tr h="517957"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  <a:r>
                        <a:rPr lang="en-GB" sz="40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lang="en-GB" sz="4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625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04798"/>
                  </a:ext>
                </a:extLst>
              </a:tr>
              <a:tr h="517957"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</a:t>
                      </a:r>
                      <a:r>
                        <a:rPr lang="en-GB" sz="40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lang="en-GB" sz="4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1225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9288705"/>
                  </a:ext>
                </a:extLst>
              </a:tr>
              <a:tr h="517957"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</a:t>
                      </a:r>
                      <a:r>
                        <a:rPr lang="en-GB" sz="40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lang="en-GB" sz="4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2025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2481223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79693" y="3445385"/>
            <a:ext cx="1207279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en-US" sz="3600" dirty="0">
                <a:solidFill>
                  <a:srgbClr val="000000"/>
                </a:solidFill>
                <a:latin typeface="Calibri" panose="020F0502020204030204" pitchFamily="34" charset="0"/>
              </a:rPr>
              <a:t>Can you spot a good method for squaring numbers ending in 5?</a:t>
            </a:r>
          </a:p>
          <a:p>
            <a:pPr algn="ctr" fontAlgn="b"/>
            <a:r>
              <a:rPr lang="en-US" sz="3600" dirty="0">
                <a:solidFill>
                  <a:srgbClr val="000000"/>
                </a:solidFill>
                <a:latin typeface="Calibri" panose="020F0502020204030204" pitchFamily="34" charset="0"/>
              </a:rPr>
              <a:t>You cannot use a calculator.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3947160" y="4910008"/>
          <a:ext cx="4337858" cy="1568378"/>
        </p:xfrm>
        <a:graphic>
          <a:graphicData uri="http://schemas.openxmlformats.org/drawingml/2006/table">
            <a:tbl>
              <a:tblPr/>
              <a:tblGrid>
                <a:gridCol w="1192994">
                  <a:extLst>
                    <a:ext uri="{9D8B030D-6E8A-4147-A177-3AD203B41FA5}">
                      <a16:colId xmlns:a16="http://schemas.microsoft.com/office/drawing/2014/main" val="1754446781"/>
                    </a:ext>
                  </a:extLst>
                </a:gridCol>
                <a:gridCol w="1278207">
                  <a:extLst>
                    <a:ext uri="{9D8B030D-6E8A-4147-A177-3AD203B41FA5}">
                      <a16:colId xmlns:a16="http://schemas.microsoft.com/office/drawing/2014/main" val="1689408569"/>
                    </a:ext>
                  </a:extLst>
                </a:gridCol>
                <a:gridCol w="1866657">
                  <a:extLst>
                    <a:ext uri="{9D8B030D-6E8A-4147-A177-3AD203B41FA5}">
                      <a16:colId xmlns:a16="http://schemas.microsoft.com/office/drawing/2014/main" val="3839416861"/>
                    </a:ext>
                  </a:extLst>
                </a:gridCol>
              </a:tblGrid>
              <a:tr h="784189"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75</a:t>
                      </a:r>
                      <a:r>
                        <a:rPr lang="en-GB" sz="40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lang="en-GB" sz="4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40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5631063"/>
                  </a:ext>
                </a:extLst>
              </a:tr>
              <a:tr h="784189"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105</a:t>
                      </a:r>
                      <a:r>
                        <a:rPr lang="en-GB" sz="40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lang="en-GB" sz="4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40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0099838"/>
                  </a:ext>
                </a:extLst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218238" y="138887"/>
            <a:ext cx="36832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"/>
            <a:r>
              <a:rPr lang="en-GB" sz="4800" b="1" dirty="0">
                <a:solidFill>
                  <a:srgbClr val="000000"/>
                </a:solidFill>
                <a:latin typeface="Calibri" panose="020F0502020204030204" pitchFamily="34" charset="0"/>
              </a:rPr>
              <a:t>Give Me Five</a:t>
            </a:r>
            <a:endParaRPr lang="en-GB" sz="48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685449" y="4981503"/>
            <a:ext cx="132600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ctr"/>
            <a:r>
              <a:rPr lang="en-GB" sz="4000">
                <a:solidFill>
                  <a:srgbClr val="FF0000"/>
                </a:solidFill>
                <a:latin typeface="Arial" panose="020B0604020202020204" pitchFamily="34" charset="0"/>
              </a:rPr>
              <a:t>5625</a:t>
            </a:r>
            <a:endParaRPr lang="en-GB" sz="4000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561825" y="5770500"/>
            <a:ext cx="157325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ctr"/>
            <a:r>
              <a:rPr lang="en-GB" sz="4000" dirty="0">
                <a:solidFill>
                  <a:srgbClr val="FF0000"/>
                </a:solidFill>
                <a:latin typeface="Arial" panose="020B0604020202020204" pitchFamily="34" charset="0"/>
              </a:rPr>
              <a:t>11025</a:t>
            </a:r>
          </a:p>
        </p:txBody>
      </p:sp>
    </p:spTree>
    <p:extLst>
      <p:ext uri="{BB962C8B-B14F-4D97-AF65-F5344CB8AC3E}">
        <p14:creationId xmlns:p14="http://schemas.microsoft.com/office/powerpoint/2010/main" val="3197445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87</Words>
  <Application>Microsoft Office PowerPoint</Application>
  <PresentationFormat>Widescreen</PresentationFormat>
  <Paragraphs>49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3</cp:revision>
  <dcterms:created xsi:type="dcterms:W3CDTF">2016-02-23T04:18:10Z</dcterms:created>
  <dcterms:modified xsi:type="dcterms:W3CDTF">2025-09-15T04:03:14Z</dcterms:modified>
</cp:coreProperties>
</file>