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2B5-7278-48F8-865A-6222699EE578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0D5F4-3F75-4E4B-9A4D-8E41B65D0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2544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2B5-7278-48F8-865A-6222699EE578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0D5F4-3F75-4E4B-9A4D-8E41B65D0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0886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2B5-7278-48F8-865A-6222699EE578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0D5F4-3F75-4E4B-9A4D-8E41B65D0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487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2B5-7278-48F8-865A-6222699EE578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0D5F4-3F75-4E4B-9A4D-8E41B65D0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939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2B5-7278-48F8-865A-6222699EE578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0D5F4-3F75-4E4B-9A4D-8E41B65D0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371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2B5-7278-48F8-865A-6222699EE578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0D5F4-3F75-4E4B-9A4D-8E41B65D0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86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2B5-7278-48F8-865A-6222699EE578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0D5F4-3F75-4E4B-9A4D-8E41B65D0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052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2B5-7278-48F8-865A-6222699EE578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0D5F4-3F75-4E4B-9A4D-8E41B65D0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7952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2B5-7278-48F8-865A-6222699EE578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0D5F4-3F75-4E4B-9A4D-8E41B65D0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5707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2B5-7278-48F8-865A-6222699EE578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0D5F4-3F75-4E4B-9A4D-8E41B65D0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897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FB2B5-7278-48F8-865A-6222699EE578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0D5F4-3F75-4E4B-9A4D-8E41B65D0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002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6FB2B5-7278-48F8-865A-6222699EE578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80D5F4-3F75-4E4B-9A4D-8E41B65D04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961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725ae2b2-0553-4481-aaad-765c87c6d9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361" y="166891"/>
            <a:ext cx="6096000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e735ee74-0644-4c78-af54-f392a2d5a13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" t="10289" b="3165"/>
          <a:stretch/>
        </p:blipFill>
        <p:spPr bwMode="auto">
          <a:xfrm>
            <a:off x="60959" y="166891"/>
            <a:ext cx="5902037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34341" y="4845685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834341" y="5875809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26805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7717" y="2000597"/>
            <a:ext cx="88170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50833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725ae2b2-0553-4481-aaad-765c87c6d9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361" y="166891"/>
            <a:ext cx="6096000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e735ee74-0644-4c78-af54-f392a2d5a13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" t="10289" b="3165"/>
          <a:stretch/>
        </p:blipFill>
        <p:spPr bwMode="auto">
          <a:xfrm>
            <a:off x="60959" y="166891"/>
            <a:ext cx="5902037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28799" y="532782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6024361" y="166891"/>
            <a:ext cx="6051261" cy="457200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64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ages.diagnosticquestions.com/uploads/Questions/725ae2b2-0553-4481-aaad-765c87c6d9f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08" y="122557"/>
            <a:ext cx="6478767" cy="48590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149005" y="1520112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825171" y="3267025"/>
            <a:ext cx="36848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skipped </a:t>
            </a:r>
          </a:p>
          <a:p>
            <a:pPr algn="ctr"/>
            <a:r>
              <a:rPr lang="en-GB" sz="4400" dirty="0" smtClean="0"/>
              <a:t>a step.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796" t="48058" r="62030" b="36236"/>
          <a:stretch/>
        </p:blipFill>
        <p:spPr>
          <a:xfrm>
            <a:off x="1158643" y="4981632"/>
            <a:ext cx="5050145" cy="1876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633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images.diagnosticquestions.com/uploads/Questions/e735ee74-0644-4c78-af54-f392a2d5a13e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3" t="10289" b="3165"/>
          <a:stretch/>
        </p:blipFill>
        <p:spPr bwMode="auto">
          <a:xfrm>
            <a:off x="465513" y="169285"/>
            <a:ext cx="7118421" cy="476293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9487056" y="1331691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B</a:t>
            </a:r>
            <a:endParaRPr lang="en-GB" sz="115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913013" y="3134022"/>
            <a:ext cx="39464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 answer should be to </a:t>
            </a:r>
          </a:p>
          <a:p>
            <a:pPr algn="ctr"/>
            <a:r>
              <a:rPr lang="en-GB" sz="4400" dirty="0" smtClean="0"/>
              <a:t>1 decimal place.</a:t>
            </a:r>
            <a:endParaRPr lang="en-GB" sz="4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399" t="48225" r="34566" b="36570"/>
          <a:stretch/>
        </p:blipFill>
        <p:spPr>
          <a:xfrm>
            <a:off x="1429789" y="4932217"/>
            <a:ext cx="5104015" cy="1890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3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30</Words>
  <Application>Microsoft Office PowerPoint</Application>
  <PresentationFormat>Widescreen</PresentationFormat>
  <Paragraphs>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2020-02-02T11:38:26Z</dcterms:created>
  <dcterms:modified xsi:type="dcterms:W3CDTF">2020-02-02T11:44:35Z</dcterms:modified>
</cp:coreProperties>
</file>