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72" r:id="rId3"/>
    <p:sldId id="273" r:id="rId4"/>
    <p:sldId id="274" r:id="rId5"/>
    <p:sldId id="287" r:id="rId6"/>
    <p:sldId id="265" r:id="rId7"/>
    <p:sldId id="266" r:id="rId8"/>
    <p:sldId id="267" r:id="rId9"/>
    <p:sldId id="268" r:id="rId10"/>
    <p:sldId id="263" r:id="rId11"/>
    <p:sldId id="271" r:id="rId12"/>
    <p:sldId id="257" r:id="rId13"/>
    <p:sldId id="264" r:id="rId14"/>
    <p:sldId id="259" r:id="rId15"/>
    <p:sldId id="270" r:id="rId16"/>
    <p:sldId id="269" r:id="rId17"/>
    <p:sldId id="281" r:id="rId18"/>
    <p:sldId id="282" r:id="rId19"/>
    <p:sldId id="260" r:id="rId20"/>
    <p:sldId id="278" r:id="rId21"/>
    <p:sldId id="277" r:id="rId22"/>
    <p:sldId id="283" r:id="rId23"/>
    <p:sldId id="284" r:id="rId24"/>
    <p:sldId id="258" r:id="rId25"/>
    <p:sldId id="28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FEE46C-8F42-4F92-991A-16DC1E2026BC}" v="1" dt="2026-03-30T10:58:49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modSld">
      <pc:chgData name="Stewart Gale" userId="3647ddd2-6040-41ae-a96d-232c23482af8" providerId="ADAL" clId="{163176A0-02FC-47D8-8D6B-77EA423298B5}" dt="2026-03-30T10:58:49.458" v="2"/>
      <pc:docMkLst>
        <pc:docMk/>
      </pc:docMkLst>
      <pc:sldChg chg="addSp delSp new mod">
        <pc:chgData name="Stewart Gale" userId="3647ddd2-6040-41ae-a96d-232c23482af8" providerId="ADAL" clId="{163176A0-02FC-47D8-8D6B-77EA423298B5}" dt="2026-03-30T10:58:49.458" v="2"/>
        <pc:sldMkLst>
          <pc:docMk/>
          <pc:sldMk cId="4101340052" sldId="287"/>
        </pc:sldMkLst>
        <pc:spChg chg="del">
          <ac:chgData name="Stewart Gale" userId="3647ddd2-6040-41ae-a96d-232c23482af8" providerId="ADAL" clId="{163176A0-02FC-47D8-8D6B-77EA423298B5}" dt="2026-03-30T10:57:54.745" v="1" actId="478"/>
          <ac:spMkLst>
            <pc:docMk/>
            <pc:sldMk cId="4101340052" sldId="287"/>
            <ac:spMk id="2" creationId="{7357F62E-9560-DF1C-71A2-F6B57D576281}"/>
          </ac:spMkLst>
        </pc:spChg>
        <pc:spChg chg="del">
          <ac:chgData name="Stewart Gale" userId="3647ddd2-6040-41ae-a96d-232c23482af8" providerId="ADAL" clId="{163176A0-02FC-47D8-8D6B-77EA423298B5}" dt="2026-03-30T10:57:54.745" v="1" actId="478"/>
          <ac:spMkLst>
            <pc:docMk/>
            <pc:sldMk cId="4101340052" sldId="287"/>
            <ac:spMk id="3" creationId="{D2856898-410F-595D-7511-8790F3A4D85A}"/>
          </ac:spMkLst>
        </pc:spChg>
        <pc:inkChg chg="add">
          <ac:chgData name="Stewart Gale" userId="3647ddd2-6040-41ae-a96d-232c23482af8" providerId="ADAL" clId="{163176A0-02FC-47D8-8D6B-77EA423298B5}" dt="2026-03-30T10:58:49.458" v="2"/>
          <ac:inkMkLst>
            <pc:docMk/>
            <pc:sldMk cId="4101340052" sldId="287"/>
            <ac:inkMk id="4" creationId="{1F1575C5-88D4-4E48-38A4-3EA69CE16548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7152" units="cm"/>
          <inkml:channel name="Y" type="integer" max="11520" units="cm"/>
          <inkml:channel name="F" type="integer" max="4096" units="cm"/>
          <inkml:channel name="T" type="integer" max="2.14748E9" units="dev"/>
        </inkml:traceFormat>
        <inkml:channelProperties>
          <inkml:channelProperty channel="X" name="resolution" value="625.98541" units="1/cm"/>
          <inkml:channelProperty channel="Y" name="resolution" value="629.50818" units="1/cm"/>
          <inkml:channelProperty channel="F" name="resolution" value="625.00958" units="1/cm"/>
          <inkml:channelProperty channel="T" name="resolution" value="1" units="1/dev"/>
        </inkml:channelProperties>
      </inkml:inkSource>
      <inkml:timestamp xml:id="ts0" timeString="2026-03-30T10:58:03.03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6370 8930 614 0,'0'0'0'0,"0"0"0"0,0 0 0 0,0 0 78 0,0 0 0 0,0 0-78 0,0 0 0 16,0 0 63-16,0 0 1 0,18-38-64 0,-17 30 0 15,-1 3 85-15,0-1 1 0,4 2-86 0,-8-2 0 16,8 2 74-16,-8 4 0 0,4-4-74 16,-1 2 0-16,1 0 28 0,-4 4 0 0,4 4-28 0,-6-2 0 15,2 8 42-15,0 5 1 0,2-3-43 0,-2 8 0 16,-2 1 34-16,2 5 0 0,-6 9-34 0,4 2 0 0,2 10 33 15,-2 6 0-15,2-2-33 0,-2-4 0 0,2 2 27 16,-1-4 1-16,5-4-28 0,0-4 0 0,-4-2 20 16,4-3 1-16,0-9-21 0,0-1 0 0,-4-5 18 15,4-3 1-15,0-4-19 0,0-3 0 0,-2-5 11 0,2 2 0 16,0-2-11-16,0 0 0 0,0-2 9 0,2-4 1 16,-2-2-10-16,4-4 0 0,-4-3 8 0,4-7 1 15,-4-2-9-15,2 1 0 0,1-7 8 0,1-5 1 16,2-4-9-16,-2-10 0 0,6-8 2 0,-4-8 1 15,0 2-3-15,2-2 0 0,-2 3-4 0,4 1 0 16,-4 4 4-16,2-2 0 0,-3 6-7 0,5-18 0 16,0 20 7-16,-2 4 0 0,4 4-8 0,2 2 1 0,0 3 7 15,-3 5 0-15,3 5-21 0,-4 5 1 0,0 5 20 16,0 6 0-16,4 8-22 0,-4 4 0 0,-5 2 22 16,9 6 0-16,2 0-2 0,-2 1 1 0,0 5 1 15,-2 5 0-15,1 7 4 0,3 3 0 0,2 8-4 16,-2 12 0-16,4 12 6 0,-1 4 0 0,-3 3-6 15,6-3 0-15,-6 1 8 0,3 1 1 0,-5-12-9 16,-4-8 0-16,2-2 2 0,-2-8 1 0,0-8-3 16,-1 0 0-16,-1-5 1 0,2-5 1 0,-4-1-2 0,2-5 0 15,-2-13 6-15,-2 2 0 0,2-10-6 0,-2 0 0 16,-4 2 1-16,6-3 1 0,-6-3-2 0,4-8 0 16,2 2 6-16,0-5 1 0,1-5-7 0,-1-3 0 15,-6-1 7-15,10-21 1 0,-4-7-8 0,2-7 0 16,-2-10 7-16,4-5 1 0,0-1-8 0,0 1 0 0,3 0 8 15,3 7 1-15,-2 8-9 0,0 7 0 0,2 5-9 16,-3 11 0-16,-3 3 9 0,2 8 0 0,-2 9-7 16,-2 1 0-16,2 7 7 0,0 10 0 0,-8 2-9 15,6 0 1-15,-3 4 8 0,1 2 0 0,2 0 3 16,2 1 0-16,-4 3-3 0,0 4 0 0,-2 2 11 0,0 7 1 16,6 5-12-16,-6 7 0 0,6 20 20 0,-4-14 0 15,3 14-20-15,1 7 0 0,0 9 23 0,0 5 1 16,-4-13-24-16,2 8 0 0,2-7 18 0,-4 1 1 15,0-8-19-15,1-4 0 0,-1-10 24 0,-2-4 0 16,2-6-24-16,-2-1 0 0,-4-7 12 0,6-1 1 16,-2-7-13-16,-4-5 0 0,4-4 16 0,2-8 0 15,-6 0-16-15,2 0 0 0,0 0 4 0,0-8 1 0,-2 0-5 16,0 1 0-16,0-7 2 0,-2-2 1 0,2-2-3 16,0-5 0-16,0-3-17 0,0-11 0 0,0-14 17 15,-4-4 0-15,-4-76 0 0,8 131-1416 0</inkml:trace>
  <inkml:trace contextRef="#ctx0" brushRef="#br0" timeOffset="950.57">7766 8540 684 0,'0'0'0'0,"0"0"0"0,0 0 0 0,0 0 32 0,0 0 1 0,0 0-33 0,0 0 0 0,0 0-12 0,0 0 0 0,0 0 12 16,0 47 0-16,-4-32 71 0,0 1 1 0,2 5-72 15,-2 9 0-15,0-1 44 0,2 12 0 0,-2 3-44 16,-2 8 0-16,2 7 66 0,-2 6 1 0,-2 2-67 15,6-20 0-15,-2 7 56 0,0 1 0 0,2-6-56 16,-1 0 0-16,-3-7 41 0,2-3 1 0,0-8-42 16,2-5 0-16,-2-3 37 0,-2-3 0 0,4-7-37 15,0-7 0-15,-4 2 22 0,4-4 0 0,0-4-22 16,2 0 0-16,-4 0 30 0,4-8 1 0,0 4-31 0,0-8 0 16,0-1 20-16,4-7 1 0,-4-3-21 0,2-7 0 15,0-5 23-15,0-6 1 0,2-6-24 0,-2-4 0 16,0-8 24-16,0-2 1 0,2 2-25 0,0-1 0 15,2 7 13-15,-2 6 0 0,2 0-13 0,-3 8 0 0,3-1 11 16,0 3 0-16,2 6-11 0,-2-1 0 0,-2 5 3 16,2 3 0-16,4 1-3 0,-4 5 0 0,4 7 7 15,-2 7 1-15,1 0-8 0,1 4 0 0,0 4 7 16,0 0 0-16,2-1-7 0,0 3 0 0,4 6 8 16,-3 0 0-16,3 4-8 0,0 1 0 0,2 9 14 0,2 5 1 15,-5 2-15-15,3 7 0 0,-2-1 9 0,-2 8 0 16,1 0-9-16,-1 0 0 0,-2-4 15 0,2 4 0 15,-4-4-15-15,-4 0 0 0,2-6 10 0,-2 3 0 16,0-7-10-16,-3-8 0 0,1 3 9 0,-2-5 1 16,2-9-10-16,-4-4 0 0,0-6 8 0,0-2 0 15,0-2-8-15,0-2 0 0,0 0 8 0,4-4 1 0,-4-4-9 16,0-4 0-16,2-5 8 0,2-5 1 0,0-3-9 16,-2-6 0-16,2-7 8 0,0-3 0 0,0-6-8 15,2-6 0-15,0-3 8 0,2-7 1 0,2-2-9 16,-1 5 0-16,1 3 8 0,0-8 0 0,2 14-8 15,2 10 0-15,-4 6 2 0,0 6 1 0,-1 7-3 16,5 4 0-16,-4 5 2 0,0 5 0 0,2 4-2 16,2 4 0-16,0 4 0 0,-1 4 1 0,3-2-1 15,-2 4 0-15,2 3 5 0,0 1 1 0,-3 2-6 16,5 7 0-16,-2 5 1 0,4 7 0 0,-1 8-1 16,-3 10 0-16,2 8 7 0,-2 8 0 0,0 5-7 0,1-1 0 15,-1 3 13-15,-2-3 0 0,-2-4-13 0,0-7 0 16,0-7 15-16,-3-6 0 0,-1-2-15 0,2-3 0 15,-4-5 16-15,0-4 0 0,2-7-16 0,-2 1 0 16,-2-9 10-16,2-7 1 0,-6-7-11 0,4-4 0 0,-4 0 4 16,6 0 0-16,-2-8-4 0,-4 1 0 15,5-1-16-15,-5-6 1 0,4-6 15 0,-4-13 0 0,-7-73 0 16,7 106-1528-16</inkml:trace>
  <inkml:trace contextRef="#ctx0" brushRef="#br0" timeOffset="2567.64">13569 8565 742 0,'0'0'0'0,"0"0"0"0,0 0 0 0,0 0 108 0,0 0 1 0,0 0-109 15,0 0 0-15,-18-49 94 0,12 41 0 0,0-2-94 16,-2-1 0-16,-2 1 73 0,1 2 0 0,-3-2-73 16,2 0 0-16,-4 1 72 0,0 1 1 0,0 2-73 15,2 0 0-15,-1 2 32 0,-1 4 0 0,2-4-32 0,-4 2 0 16,2 2 36-16,1 2 0 0,-3 2-36 0,2-2 0 15,-2 2 57-15,2 4 1 0,-1 2-58 0,1 1 0 16,-4 7 66-16,2-2 1 0,0 5-67 0,3 1 0 16,-3 9 54-16,-2 2 1 0,4 1-55 0,2 5 0 15,-2 4 53-15,3 8 0 0,1-4-53 0,6 6 0 0,-2 0 45 16,2 4 0-16,6-4-45 0,0-10 0 0,4 10 31 16,4 0 0-16,0-2-31 0,1 0 0 0,7-2 33 15,-2-2 1-15,8-4-34 0,-1-6 0 0,3-6 27 16,2 1 0-16,1-9-27 0,3-1 0 0,1-5 8 15,1-3 1-15,-2-4-9 0,1-2 0 0,-5-2-19 16,1-6 0-16,1-4 19 0,0-2 0 0,-5-2-56 0,3-4 0 16,2-2 56-16,-1-9 0 0,-29 23 0 0,0 0-1633 15</inkml:trace>
  <inkml:trace contextRef="#ctx0" brushRef="#br0" timeOffset="3367.3">13816 8598 1508 0,'0'0'0'0,"0"0"0"15,0 0 0-15,0 0 11 0,0 0 0 0,0 0-11 16,7 51 0-16,-5-31 81 0,2-2 0 0,2 7-81 16,2 2 0-16,-4 9 45 0,4 1 1 0,0 10-46 15,-2-4 0-15,2 6 16 0,0 2 0 0,0 2-16 16,1 4 0-16,-5-8 30 0,4 4 0 0,0-6-30 15,2-4 0-15,-4-6 26 0,2-4 1 0,2-5-27 0,-8-9 0 16,6-3 37-16,-2-8 1 0,0-4-38 0,1-4 0 16,-5-2 45-16,2 0 1 0,0-2-46 0,-2-2 0 15,0-8 36-15,4 1 0 0,-6-3-36 0,0-7 0 0,0-1 12 16,0-9 0-16,-4-1-12 0,2-9 0 0,0-4 0 16,0-4 0-16,-2 0 0 0,-2 0 0 0,2-5-11 15,1 3 0-15,1-2 11 0,-2 2 0 0,4 0-15 16,0 4 0-16,0 2 15 0,4 0 0 15,-2 12-16-15,1-1 0 0,3 11 16 0,2 1 0 0,-4 7-5 0,4 9 0 16,0 8 5-16,-2 2 0 0,2 2 9 0,-2 5 0 16,4 1-9-16,-4-2 0 0,1 8 7 0,1 3 1 15,0 5-8-15,2 5 0 0,0 12 2 0,0 7 1 16,4 6-3-16,-4 7 0 0,5 8 2 0,-5 9 0 16,4-1-2-16,0-7 0 0,6 26 0 0,-5-33 1 15,-5-10-1-15,2-6 0 0,0-14 0 0,-2-9 0 16,0-5 0-16,0-3 0 0,-4-8-6 0,-3-8 0 0,-1 0 6 15,6-6 0-15,-6 2 10 0,2-6 1 0,2 2-11 16,-2-1 0-16,0-5 7 0,-2 2 1 0,2-8-8 16,0-5 0-16,-4-4 8 0,0-7 1 0,0-7-9 15,0-2 0-15,0-8 8 0,0-2 0 0,0-5-8 16,0-7 0-16,2-4 8 0,-2 13 1 0,2-7-9 16,0 2 0-16,2 0 2 0,2 9 1 0,0 5-3 15,2 5 0-15,-2 7 1 0,1 8 1 0,3 5-2 16,0 5 0-16,2 3 0 0,2 8 1 0,0 8-1 0,1 4 0 15,-1 0 0-15,0 4 0 0,2 2 0 16,-2 1 0-16,1-1 6 0,5 4 0 0,-4 2-6 0,8 7 0 16,-5 10-5-16,5 1 0 0,0 5 5 0,2 4 0 15,-5 4-1-15,3 4 1 0,0 2 0 0,-5-4 0 0,-1 2-1 16,2-2 1-16,-2-2 0 0,-1 0 0 0,3-10-12 16,-4-1 0-16,-2-5 12 0,2-2 0 0,-3-5-3 15,1-5 1-15,-4-5 2 0,-6-10 0 0,2-2 4 16,-6-4 0-16,2-2-4 0,0 0 0 0,-2-2 1 15,0-1 0-15,2-5-1 0,-4-2 0 0,0-4 6 16,0 3 1-16,2-9-7 0,-6-3 0 0,2-1 7 0,-6-5 0 16,6-6-7-16,-6-8 0 0,6 2-4 0,2 4 1 15,-1 1 3-15,-3 7 0 0,2 2 0 0,4 5 0 16,-4 11 0-16,2 7 0 0,2 4-18 0,-2 4 1 16,0 2 17-16,2 4 0 0,0-2-97 0,0 1 0 15,0 1 97-15,-4-2 0 0,4-4 0 0,0 0-1496 0</inkml:trace>
  <inkml:trace contextRef="#ctx0" brushRef="#br0" timeOffset="5567.27">20221 8563 905 0,'0'0'0'0,"0"0"0"0,0 0 0 0,0 0 102 0,-8 39 1 0,4-23-103 0,0 5 0 0,0-1 72 0,2 6 0 16,-2-3-72-16,0 5 0 0,2 5 34 0,0-4 0 0,0 8-34 16,0-11 0-16,0 5 24 0,2 3 1 0,-4-5-25 15,2 2 0-15,0-1 5 0,1-7 1 0,2-1-6 16,-2-1 0-16,1-5 15 0,0-2 1 0,0-4-16 16,0-3 0-16,0 1 21 0,0 0 0 0,0-4-21 15,0-4 0-15,1-4 23 0,-1-2 0 0,0-2-23 16,0-1 0-16,0-5 30 0,0-2 1 0,0-3-31 15,0-3 0-15,0 0 31 0,2-5 1 0,0-4-32 16,2-3 0-16,-2-7 32 0,2 0 1 0,2-4-33 16,0 0 0-16,2-4 27 0,2 2 1 0,0-6-28 0,2 6 0 15,-1 0 26-15,3 8 1 0,-4-1-27 0,0 7 0 16,2 0 19-16,-2 5 1 0,2 5-20 0,-1-1 0 16,1 7 18-16,0 5 0 0,2 2-18 0,0 6 0 15,2-2 16-15,3 4 1 0,-3 2-17 0,0 4 0 0,2 4 16 16,1 2 1-16,-3 0-17 0,2 5 0 0,0 5 16 15,0 2 1-15,-1 7-17 0,1 8 0 0,0-1 17 16,2 9 0-16,-7 4-17 0,1 7 0 0,-2 1 16 16,0 4 1-16,-2 4-17 0,-2-5 0 0,-4-7 5 15,6 8 0-15,-6-12-5 0,1-8 0 0,1-2 2 0,-2-5 1 16,0-11-3-16,2 1 0 0,-6-12 7 0,2-3 0 16,0-5-7-16,-2-2 0 0,0-2 6 0,0 0 1 15,0-2-7-15,2-2 0 0,-2-3 20 0,4-3 0 16,-4-2-20-16,2-4 0 0,0 1 10 0,0-7 1 15,2-1-11-15,-2-7 0 0,0 1 15 0,4-8 1 16,-4-5-16-16,2-3 0 0,2-6 10 0,2-4 1 0,-3 1-11 16,5-1 0-16,0-2 9 0,0 6 1 0,0-2-10 15,2 10 0-15,4-4 2 0,-5 10 1 0,3 1-3 16,2 5 0-16,-2 2 7 0,0 3 1 0,1 5-8 16,-1 1 0-16,0 4 12 0,2 4 1 0,0 7-13 15,-2-1 0-15,1 6 9 0,-1 0 1 0,2 2-10 16,2 6 0-16,-2-5-3 0,-1 5 1 0,1 4 2 15,0 4 0-15,4-1 0 0,-7 9 1 0,5 3-1 16,0 5 0-16,-2 7-1 0,0 4 1 0,-1 2 0 16,1 4 0-16,-2 0-6 0,0 2 0 0,-2 4 6 0,0-4 0 15,-3 2-2-15,-1-4 1 0,2-4 1 0,-4 0 0 16,4-4-7-16,-2-6 1 0,0 1 6 16,0-7 0-16,-4 0-2 0,2-5 1 0,-6-6 1 0,2-7 0 15,0-1 5-15,-1-2 0 0,3-2-5 0,-4 0 0 0,0 2 6 16,0-4 1-16,2 1-7 0,-2-3 0 15,0 0 2-15,0-4 0 0,0 2-2 0,0-2 0 0,0-3 1 16,0 1 1-16,2-6-2 0,0-4 0 0,0-5-46 16,0-5 0-16,0-7 46 0,4-22 0 0,14-116 0 15,-20 169-1635-15</inkml:trace>
  <inkml:trace contextRef="#ctx0" brushRef="#br0" timeOffset="6825.63">25896 7577 1218 0,'0'0'0'0,"0"0"0"0,0 0 0 0,0 0 171 0,0 0 1 0,0 0-172 0,0 0 0 15,0 0 107-15,0 0 0 0,37 6-107 0,-31-2 0 0,0-4 63 16,2 2 1-16,-2 2-64 0,0 2 0 0,-2 2 13 16,2 1 0-16,-2-1-13 0,-2 8 0 0,-1 0 3 15,1 5 1-15,-2 5-4 0,0 5 0 0,0 14 2 16,-2 8 0-16,1 8-2 0,-1 11 0 0,0 5 0 16,2 7 1-16,-2 36-1 0,2-24 0 0,0 7 0 0,2 1 0 15,-2-14 0-15,2-3 0 0,0-9 6 0,-1-9 0 16,1-7-6-16,0-15 0 0,0-3 1 0,0-11 0 15,-2-6-1-15,2 3 0 0,-2-11-5 0,2-1 0 16,0-2 5-16,0-5 0 0,0-7-13 0,-2-2 1 16,-2-4 12-16,0-4 0 0,0-3-33 0,0-1 1 15,-2-4 32-15,-2-5 0 0,6 19 0 0,0 0-1391 0</inkml:trace>
  <inkml:trace contextRef="#ctx0" brushRef="#br0" timeOffset="7075.02">26745 8687 1543 0,'0'0'0'0,"0"0"0"16,0 0 0-16,0 0 9 0,0 0 0 0,41 45-9 16,-27-28 0-16,4-1-11 0,3 4 1 0,5 7 10 0,0 0 0 15,1 3 66-15,-1-1 1 0,4 4-67 0,-5-3 0 16,1 3 80-16,0-1 0 0,-5-3-80 0,1 0 0 15,-2-1 21-15,0-3 1 0,-5-1-22 0,-1-3 0 16,0 1-1-16,-6-6 1 0,0-1 0 0,-2-5 0 0,-4 0-32 16,0 0 1-16,0-4 31 0,-6-3 0 0,0-3-63 15,-2-1 1-15,-2-7 62 0,-4-2 0 0,12 10 0 16,0 0-1266-16</inkml:trace>
  <inkml:trace contextRef="#ctx0" brushRef="#br0" timeOffset="7342.11">25979 8775 1206 0,'0'0'0'15,"0"0"0"-15,0 0 0 0,0 0-68 0,0 0 0 16,0 0 68-16,0 0 0 0,0 0-3 0,45-6 1 0,-29 2 2 16,3-2 0-16,3 0 104 0,4-2 0 0,2 2-104 15,9-7 0-15,8-1 145 0,9 0 1 0,1 3-146 16,2-3 0-16,-3 0 129 0,1 0 0 0,-2 1-129 15,6-1 0-15,3 2 98 0,-3-2 1 0,2 1-99 16,14-5 0-16,-18 6 69 0,-1 3 0 0,-5-3-69 16,-6 4 0-16,-1 4 38 0,-9-2 1 0,-1 2-39 15,-4 4 0-15,-1-4-23 0,-3-2 1 0,-4 4 22 16,-3 2 0-16,-7 0-55 0,-4 4 1 0,0 0 54 16,-2 0 0-16,-6-4 0 0,0 0-1560 0</inkml:trace>
  <inkml:trace contextRef="#ctx0" brushRef="#br0" timeOffset="7992.31">27497 8565 1230 0,'0'0'0'0,"0"0"0"0,0 0 0 0,0 0 15 16,0 0 1-16,0 0-16 0,0 0 0 0,0 0 51 15,0 0 1-15,0 0-52 0,0 0 0 0,28 41 83 16,-23-27 0-16,-1 2-83 0,2 3 0 0,-4 3 49 16,2 3 0-16,-2 1-49 0,4 7 0 0,0 0 52 15,2 5 0-15,-2-1-52 0,0 2 0 0,0-2 59 16,0 0 0-16,0-3-59 0,2-5 0 0,-3 4 52 0,1 1 0 15,0-11-52-15,-2 3 0 0,2-5 50 0,-2-5 1 16,0-2-51-16,2-6 0 0,-4-1 44 0,2-3 0 16,-2-4-44-16,0-4 0 0,0-3 43 0,0 1 0 15,-2-6-43-15,2-8 0 0,-4 1 30 0,2-7 1 16,2 5-31-16,0-3 0 0,0-9 21 0,2 2 1 16,0-5-22-16,2-5 0 0,1-4 18 0,1 2 1 0,0-4-19 15,0 0 0-15,4-2 17 0,2 6 0 0,0 2-17 16,-1 1 0-16,3 7 10 0,0 10 1 0,0-1-11 15,0 6 0-15,-1 5 4 0,-3 7 0 0,4 4-4 16,0 2 0-16,2 6 7 0,1 3 1 0,-1 1-8 16,0 0 0-16,-2 8 7 0,0 1 1 0,-1 5-8 15,-1 1 0-15,-4 3 2 0,2 11 0 0,-2 2-2 16,-2 6 0-16,-2 2 1 0,-2 0 1 0,-1 2-2 0,3-2 0 16,-2-4 0-16,0-2 1 0,0-4-1 0,0-5 0 15,0-7 0-15,-2-1 0 0,0-7 0 0,0-5 0 16,0-6 5-16,0-2 1 0,2-6-6 0,0 0 0 15,2-4 12-15,2-2 1 0,0-4-13 0,0-4 0 16,1-3 21-16,3-5 0 0,0 1-21 0,2-5 0 16,2-7 23-16,1 0 0 0,3-7-23 0,4-1 0 0,6-12 19 15,3 0 0-15,3-3-19 0,-1-1 0 0,7 0 12 16,5-10 0-16,-6 14-12 0,-1 10 0 0,-4 6 10 16,-9 11 0-16,1 9-10 0,-1 3 0 0,-1 4 3 15,0 6 0-15,-3 4-3 0,1 4 0 0,0 6-5 16,0 4 1-16,-1 2 4 0,3 7 0 0,-2 6-1 0,1 3 0 15,1 3 1-15,0 6 0 0,-3 2-1 0,-1 4 0 16,0 4 1-16,-3-2 0 0,1 4-6 0,-4-4 0 16,0 2 6-16,-2-4 0 0,-4 0-1 0,-3-4 0 15,-1-3 1-15,0-3 0 0,-2-4-7 0,0-7 0 16,0 1 7-16,-2-7 0 0,-2-5-7 0,-4-3 0 16,0-6 7-16,0-2 0 0,0-8-20 0,0-2 0 0,4-6 20 15,-2-5 0-15,2 17 0 0,0 0-1941 0</inkml:trace>
  <inkml:trace contextRef="#ctx0" brushRef="#br0" timeOffset="16958.05">27864 6968 115 0,'0'0'0'0,"0"0"0"0,0 0 0 0,0 0-5 0,0 0 0 0,0 0 5 0,0 0 0 0,0 0 22 16,0 0 0-16,0 0-22 0,0 0 0 0,0 0 40 15,0 0 1-15,0 0-41 0,0 0 0 0,0 0 60 0,0 0 1 16,0 0-61-16,0 0 0 0,0 0 23 0,0 0 1 16,0 0-24-16,0 0 0 0,0 0 40 0,0 0 0 15,0 0-40-15,0 0 0 0,0 0 57 0,-4-43 0 16,4 41-57-16,-2-4 0 0,2 0 67 0,-2-4 0 15,2 2-67-15,-2 2 0 0,-2-3 66 0,0-5 1 16,2 4-67-16,0-6 0 0,-1 9 73 0,-5-9 0 16,2 2-73-16,0 0 0 0,0-5 73 0,0 1 1 0,-2 2-74 15,0-3 0-15,0 1 68 0,-2-1 1 0,2-1-69 16,3 0 0-16,-7 3 50 0,2-7 1 0,0 5-51 16,0-1 0-16,-2-1 40 0,0-1 0 0,-3-2-40 15,1 3 0-15,-2-1 35 0,0-5 1 0,-4 3-36 16,1 1 0-16,1-3 22 0,-2 3 0 0,0-1-22 15,5 5 0-15,-3-1 19 0,-2-1 0 0,-2 1-19 0,3 0 0 16,-3-3 11-16,-2 3 1 0,1-3-12 0,-3 3 0 16,0 1 21-16,6 5 0 0,-3-4-21 0,-1 3 0 15,-2-5 17-15,-1 2 1 0,3-1-18 0,-4-1 0 16,-1 0 17-16,-1 7 0 0,1-5-17 0,1 2 0 16,-2-1 22-16,1 1 1 0,-1-2-23 0,4 3 0 0,1-3 23 15,1 2 1-15,0 3-24 0,-3-1 0 0,-5-6 7 16,-5 3 1-16,-3-3-8 0,1 5 0 0,-1-3 21 15,1 2 0-15,-1-3-21 0,3 1 0 0,-1 2 22 16,1 3 1-16,-1-1-23 0,1-4 0 0,-1 3 11 16,1 1 1-16,-1-2-12 0,-1 2 0 0,-1 1 17 15,-1-1 0-15,-1 0-17 0,1 3 0 0,-5-1 10 0,5 0 0 16,-5 2-10-16,1-2 0 0,1 1 9 0,-3 1 1 16,2-4-10-16,3 4 0 0,1-3 8 0,3 3 1 15,3 0-9-15,-7 2 0 0,-1 2 8 0,-5-3 0 16,-5-1-8-16,0 2 0 0,-2 2 8 0,-3-4 1 15,3 4-9-15,2 2 0 0,3-3 8 0,7 1 0 16,-3 2-8-16,1 2 0 0,0-2 8 0,-3 0 1 0,1-2-9 16,-5 0 0-16,-3 2 8 0,0-6 1 0,-2 7-9 15,3-5 0-15,3 6 8 0,2-4 0 0,3 4-8 16,1 0 0-16,-1 2 2 0,3 0 1 0,-2-4-3 16,3 4 0-16,1 0 19 0,3 0 0 0,-1 0-19 15,1 0 0-15,-5 4 21 0,-3 0 1 0,3 2-22 16,-5 4 0-16,-1-5 17 0,2 5 1 0,-3 0-18 15,3-2 0-15,3 2 18 0,1-1 1 0,0 5-19 16,1-4 0-16,-1 4 5 0,-3-1 0 0,1 3-5 0,-3-2 0 16,1 2-3-16,2 1 0 0,-1 3 3 0,3-5 0 15,-3 3-1-15,1-2 1 0,4 1 0 0,-3 1 0 16,3 2-1-16,1-5 0 0,5 5 1 0,-1-2 0 16,2-1 5-16,3 3 1 0,1-5-6 0,-3 5 0 15,-5 4-5-15,-3 3 1 0,-1-3 4 0,1-1 0 0,-3-1-1 16,5 1 1-16,-3-3 0 0,5-3 0 0,7 1 5 15,-3 2 1-15,1-5-6 0,1 3 0 0,-3-2 0 16,-4 1 1-16,1 3-1 0,-1-3 0 0,1-1 1 16,-1 0 0-16,3 1-1 0,1-1 0 0,5 2 0 0,-1-4 1 15,2-1-1-15,1 7 0 0,1-4 0 16,0 3 0-16,1-1 0 0,1 5 0 0,-2-3 6 0,3-1 0 16,3 1-6-16,-2 2 0 0,1-1 6 0,-1 1 1 15,2 1-7-15,0-1 0 0,6-1 8 0,-3 1 0 16,-1 1-8-16,0 5 0 0,0-1-3 0,1-1 0 15,-1 1 3-15,2 1 0 0,6 1 0 0,-6-7 0 16,5 5 0-16,-1 1 0 0,0-3-1 0,0 6 0 16,0-5 1-16,2 1 0 0,-2-1 0 0,1 1 0 0,-1-3 0 15,4-1 0-15,-2 1-6 0,2-1 0 0,2-1 6 16,2-5 0-16,0 3-1 0,2-2 0 0,2-3 1 16,0 3 0-16,0-8 5 0,0 2 0 0,0-1-5 15,0-1 0-15,-4 0 6 0,2 0 1 0,0-4-7 16,0 1 0-16,2 3 7 0,-4-6 1 0,2 2-8 15,-1-2 0-15,3 2 3 0,-4 0 0 0,2 2-3 16,-2-5 0-16,0 3 1 0,0 0 1 0,0-2-2 16,2 0 0-16,0 0-18 0,0 2 1 0,0-6 17 15,0 2 0-15,0 0-56 0,0 0 0 0,0-2 56 0,0-2 0 16,2 2 0-16,0 0-1693 0</inkml:trace>
  <inkml:trace contextRef="#ctx0" brushRef="#br0" timeOffset="17575.32">20975 6548 846 0,'0'0'0'0,"0"0"0"0,0 0 0 0,0 0-13 0,0 0 0 0,0 0 13 0,0 0 0 0,0 0 95 0,0 0 1 0,0 0-96 15,0 0 0-15,0 0 80 0,0 0 1 0,-14 45-81 16,12-33 0-16,2 4 52 0,0-2 1 0,0-1-53 15,0 3 0-15,0 2 49 0,2 1 0 0,-2 1-49 16,0 3 0-16,2-3 39 0,0 3 1 0,-2 1-40 16,0-1 0-16,2 7 35 0,0-3 0 0,0-1-35 0,4 1 0 15,0-3 33-15,0 1 1 0,2-3-34 0,-2 1 0 16,0-1 33-16,2-1 0 0,0-1-33 0,-5 2 0 16,3-5 22-16,0-1 0 0,0 1-22 0,2-3 0 15,-4-4 13-15,4 0 1 0,0-4-14 0,2 2 0 0,-4-3 16 16,2-1 0-16,-1 0-16 0,1 2 0 0,4-6 21 15,-2 0 0-15,0 0-21 0,4-4 0 0,-2 2 23 16,3 2 1-16,-3-4-24 0,0-2 0 0,4 3 18 16,-2-3 1-16,3-2-19 0,3-2 0 0,0 0 24 15,2 2 0-15,3-3-24 0,-1-3 0 0,6 4 24 16,-9 0 0-16,7-3-24 0,2 3 0 0,-3 0 24 0,3-4 0 16,0 1-24-16,-3 3 0 0,-1 0 48 0,-4 0 1 15,1 0-49-15,-7 1 0 0,-2 1 41 0,0 2 1 16,-2 2-42-16,-1-2 0 0,-1 2 36 0,0 0 1 15,-2 2-37-15,-2 0 0 0,2 0 23 0,0 2 1 16,0-4-24-16,0 2 0 0,-3 2 2 0,3 0 0 16,0-2-2-16,0 0 0 0,-2-1-21 0,0-3 1 0,2 2 20 15,-4-6 0-15,-4 10 0 0,0 0-1720 0</inkml:trace>
  <inkml:trace contextRef="#ctx0" brushRef="#br0" timeOffset="19258.9">23797 3671 1125 0,'0'0'0'0,"0"0"0"0,0 0 0 0,0 0-42 0,0 0 0 0,0 0 42 0,0 0 0 0,0 0-59 0,0 0 1 0,0 0 58 15,19 39 0-15,-15-25 128 0,0 2 0 0,2-3-128 16,0 5 0-16,0 4 77 0,2-1 1 0,2 1-78 15,-6-5 0-15,4 7 68 0,0-4 1 0,-2 7-69 16,1-7 0-16,3 5 58 0,0 3 0 0,0-9-58 16,-2 9 0-16,0-5 41 0,-2-3 0 0,2-5-41 15,-2 7 0-15,0-2 29 0,-3-1 0 0,3 9-29 16,-2-9 0-16,2-3 20 0,-2-2 1 0,0-1-21 16,-2-3 0-16,2 0 18 0,0-4 1 0,-4 2-19 0,2-6 0 15,-2 1 5-15,0 1 1 0,-2-4-6 0,4-4 0 16,-2 4 0-16,0 0-1363 0</inkml:trace>
  <inkml:trace contextRef="#ctx0" brushRef="#br0" timeOffset="19758.86">24421 3605 951 0,'0'0'0'15,"0"0"0"-15,0 0 0 0,0 0 61 0,0 0 1 16,0 0-62-16,0 0 0 0,0 0 18 0,0 0 1 16,0 0-19-16,0 0 0 0,0 0 37 0,0 0 0 15,-42 43-37-15,32-34 0 0,0 3 41 0,-1 2 0 16,-1 4-41-16,-2-3 0 0,0 3 50 0,0 1 1 0,0 1-51 16,1 4 0-16,-3-1 45 0,0 1 1 0,4-1-46 15,-2 1 0-15,3 5 32 0,1-5 1 0,2-1-33 16,2 3 0-16,2-7 29 0,2 5 0 0,2-3-29 15,6 1 0-15,-4-1 25 0,6-1 0 0,2 0-25 16,1-7 0-16,3 7 19 0,0-6 1 0,4-1-20 16,2-3 0-16,-3 4 23 0,7-4 1 0,0-1-24 15,-1-5 0-15,3 2 24 0,-2-6 0 0,1 0-24 16,-5-4 0-16,4 2 18 0,-4-2 1 0,-1 1-19 16,1-7 0-16,-2 0 18 0,2-4 1 0,-3 1-19 0,-1-1 0 15,-2-2 34-15,-2-2 0 0,-2 3-34 16,2-5 0-16,-3-3 26 0,-1-1 0 0,0 1-26 0,0-3 0 15,-2 3 20-15,-2-5 1 0,0 1-21 0,-4 1 0 16,0 3 19-16,-2-1 0 0,-2-3-19 0,-2 5 0 16,0 1 16-16,-4 1 1 0,2 4-17 0,-3-1 0 0,-3 3 16 15,2 2 1-15,-6-1-17 0,2 3 0 0,1 2 5 16,-1 2 0-16,-2 0-5 0,4 4 0 0,-4 0-21 16,1 2 1-16,-1 2 20 0,2 0 0 0,0 4-22 15,0 0 1-15,1 2 21 0,3 2 0 0,-2-7-48 16,2 7 1-16,0-4 47 0,4-2 0 0,8-4 0 0,0 0-1452 15</inkml:trace>
  <inkml:trace contextRef="#ctx0" brushRef="#br0" timeOffset="20291.82">25131 3624 1160 0,'0'0'0'0,"0"0"0"0,0 0 0 0,0 0 31 0,0 0 1 0,0 0-32 0,0 0 0 0,0 0 11 0,0 0 0 0,0 0-11 15,0 0 0-15,0 0 57 0,-49 35 1 0,35-23-58 16,0 4 0-16,-1-2 35 0,-1-1 0 0,-2 7-35 16,0-4 0-16,1 5 45 0,-3 1 1 0,4 5-46 0,-4-3 0 15,4 1 39-15,1 3 1 0,5-1-40 0,0-3 0 16,6 1 24-16,2 2 1 0,4-3-25 0,2-2 0 15,4-1 20-15,0 3 0 0,6-5-20 0,-1 1 0 16,5-3 23-16,2 3 1 0,4 0-24 0,-1-5 0 16,3 3 23-16,4-2 1 0,-3-3-24 0,5 1 0 0,-1-4 18 15,1-4 1-15,-2 2-19 0,3-6 0 0,3 1 18 16,-3-3 0-16,-1-1-18 0,1-1 0 0,3 0 23 16,-4-6 0-16,-3 6-23 0,-3-8 0 0,-2 2 17 15,-5-6 1-15,-3 3-18 0,-2-9 0 0,-2 2 23 16,-2-1 1-16,-2-9-24 0,-6 9 0 0,-1-5 18 15,-1-3 0-15,-1-3-18 0,-1 1 0 0,-6-4 11 0,-2-1 1 16,-2 1-12-16,-4-4 0 0,-2 2 16 0,-1 3 0 16,-3-1-16-16,-2 3 0 0,0 3 10 0,-5 2 0 15,1-3-10-15,-1 9 0 0,-3-5 15 0,-2 1 0 16,-5-3-15-16,3 8 0 0,9 5 9 0,-1 1 1 16,4 4-10-16,3 2 0 0,-1 6 3 0,4 0 1 15,4 2-4-15,-1 2 0 0,1 2-10 0,0 2 0 0,2-2 10 16,0 2 0-16,0 1-31 0,3-5 0 0,3 6 31 15,-2 0 0-15,2 0-37 0,2 3 0 0,2-3 37 16,4 0 0-16,-2-10 0 0,0 0-1497 0</inkml:trace>
  <inkml:trace contextRef="#ctx0" brushRef="#br0" timeOffset="20841.59">25941 3550 869 0,'0'0'0'0,"0"0"0"0,0 0 0 0,0 0 0 0,0 0 1 0,0 0-1 0,0 0 0 0,0 0-4 0,0 0 0 16,0 0 4-16,-41-20 0 0,31 16 83 0,0 4 1 15,-2 4-84-15,2-4 0 0,-2 4 84 0,-2 2 0 16,3 2-84-16,-3 2 0 0,-2-1 100 0,2 1 1 16,2 4-101-16,-2 2 0 0,1 1 73 0,3-1 1 0,-2 3-74 15,2 3 0-15,0 3 49 0,0 3 0 16,0-5-49-16,6 1 0 0,3-1 39 0,-1 7 0 0,4-7-39 15,1 7 0-15,5-5 23 0,2 3 0 0,4-5-23 16,4 5 0-16,2-7 19 0,-5 1 0 0,7 1-19 16,4-3 0-16,3-1 11 0,3-1 1 0,2 2-12 15,1-7 0-15,-1 3 15 0,-1-6 1 0,3-4-16 16,1 2 0-16,1-8 15 0,-5 0 1 0,3-4-16 16,-3-2 0-16,1-4 22 0,-6 0 1 0,-1-3-23 15,-1-5 0-15,-4 2 29 0,-3-1 0 0,-3-3-29 16,-4 0 0-16,-4-7 20 0,-2 1 1 0,-6-5-21 0,-4-2 0 15,-6-3 18-15,-4-5 1 0,-7 2-19 0,-9-4 0 16,-6 0 11-16,-7 2 1 0,-1 5-12 0,-13-7 0 16,6 16 27-16,4 7 0 0,-5 3-27 0,9 7 0 15,-3 4 1-15,5 6 0 0,-1 2-1 0,3 2 0 16,1 0-33-16,7 0 1 0,3-4 32 0,4-10 0 16,24 10 0-16,0 0-1564 0</inkml:trace>
  <inkml:trace contextRef="#ctx0" brushRef="#br0" timeOffset="25908.16">22513 4212 1369 0,'0'0'0'0,"0"0"0"0,0 0 0 0,0 0 170 0,0 0 0 0,0 0-170 0,42 12 0 15,-30-10 131-15,1 2 1 0,1 0-132 0,0 2 0 16,2-3 59-16,4 1 0 0,-5 2-59 0,3 4 0 16,-2 0 11-16,4-6 1 0,-1 6-12 0,1-1 0 0,0 5 3 15,4-4 1-15,-5 4-4 0,3-5 0 0,2 5-17 16,1-2 0-16,-1 2 17 0,-2-5 0 0,4 5-21 16,-7 0 1-16,3-4 20 0,0 3 0 0,-3-3-24 15,1-4 1-15,-6 2 23 0,2 2 0 0,-4-4-37 16,0-3 1-16,-1 1 36 0,-3 2 0 0,0-2-63 0,0-4 1 15,-2 0 62-15,-2 0 0 0,-4 0 0 0,0 0-1350 16</inkml:trace>
  <inkml:trace contextRef="#ctx0" brushRef="#br0" timeOffset="26126.38">22975 3963 1206 0,'0'0'0'0,"0"0"0"16,0 0 0-16,0 0-16 0,0 0 1 0,0 0 15 16,-25 47 0-16,15-33 38 0,0 8 0 0,-2 1-38 15,-8 8 0-15,-3 3 76 0,-7 9 1 0,-2 0-77 16,-1 4 0-16,-7-4 63 0,1 2 1 0,1-4-64 16,-1-3 0-16,-1-3 38 0,5-2 0 0,1-1-38 0,5-9 0 15,1-1-24-15,4-5 1 0,7-3 23 0,1-12 0 16,16-2 0-16,0 0-1170 0</inkml:trace>
  <inkml:trace contextRef="#ctx0" brushRef="#br0" timeOffset="31366.96">20517 7293 637 0,'0'0'0'0,"0"0"0"0,0 0 0 0,0 0 57 0,0 0 0 0,0 0-57 0,0 0 0 0,0 0 8 16,0 0 1-16,0 0-9 0,0 0 0 0,0 0-15 16,0 0 0-16,0 0 15 0,0 0 0 0,0 0-13 15,0 0 1-15,0 0 12 0,-4-37 0 0,4 31-13 0,-2 0 1 16,2 2 12-16,0-2 0 0,-2 2-3 0,-2-2 0 15,2 3 3-15,0-3 0 0,-2 2 10 0,2 0 1 16,-2 0-11-16,2-2 0 0,-2 2 31 0,1-2 1 16,1 2-32-16,-2-2 0 0,0 2 48 0,-2-1 0 15,0-3-48-15,-2 2 0 0,2 0 48 0,0-2 1 16,2 2-49-16,-4-2 0 0,0 3 62 0,0-5 0 0,2 0-62 16,-3 0 0-16,-1-2 64 0,0 1 0 0,0-1-64 15,0 0 0-15,0-2 54 0,-2 5 0 0,1-1-54 16,-3-4 0-16,4-2 52 0,-4 3 1 0,2-1-53 15,-4-2 0-15,3 1 33 0,-5-1 0 0,2 0-33 16,-2-3 0-16,-2 1 28 0,1-2 1 0,-3 3-29 16,-6-3 0-16,1-5 38 0,-1 1 0 0,-2 3-38 15,1-1 0-15,-1-1 33 0,1 1 0 0,-5-2-33 16,-1-1 0-16,-5 1 16 0,1-5 0 0,-5 0-16 0,1 3 0 16,3 5 30-16,-5-3 1 0,-3-3-31 0,-5 1 0 15,8 3 24-15,-7-1 1 0,3-5-25 0,-6 3 0 16,7 1 19-16,-3-5 0 0,-6-1-19 0,1 2 0 15,-3-1 24-15,0 1 0 0,0 1-24 0,5 1 0 0,1 2 18 16,4 1 1-16,-1-3-19 0,-3 1 0 0,-4 3 23 16,-2-5 0-16,-3 1-23 0,5 1 0 0,-2 3 18 15,2-3 1-15,-1 1-19 0,-1 3 0 0,2-5 17 16,0-1 1-16,3 3-18 0,3 5 0 0,2-3 11 16,5 3 0-16,5-1-11 0,-7 5 0 0,3-2 9 15,-5 3 1-15,3-5-10 0,-10 0 0 0,-3 7 8 0,1-1 1 16,-2-2-9-16,6 4 0 0,1 3 2 0,3 3 1 15,2 0-3-15,-5 2 0 0,1 0 1 0,-4 0 1 16,-3 2-2-16,3 2 0 0,-4 0 0 0,2 6 1 16,-1-2-1-16,3-2 0 0,0 6 0 0,1-4 0 15,5 2 0-15,0-1 0 0,3-1 0 0,7 2 0 0,-5 2 0 16,-3-4 0-16,-4 6 6 0,-19 0 0 0,7 1-6 16,0 3 0-16,4 0 6 0,-14 3 1 0,16-3-7 15,5 2 0-15,3-2 2 0,5-5 0 0,-1 5-2 16,-12 6 0-16,7-7 1 0,3-1 1 0,-2 2-2 15,-7 4 0-15,1-3 6 0,-2 5 1 0,0 1-7 16,9-5 0-16,5-2 1 0,3-4 0 0,1 5-1 16,-5-1 0-16,1 0 1 0,-1 1 0 0,1-1-1 15,3 4 0-15,5-3 0 0,-5-1 1 0,11 4-1 16,-1-5 0-16,7-1 11 0,3 6 1 0,-4-4-12 16,0 1 0-16,3 3 8 0,-5-2 0 0,4 3-8 15,1 1 0-15,-1 1 3 0,0-1 0 0,-2 0-3 0,5 3 0 16,-3-3 7-16,2 3 1 0,-2-3-8 0,-1 7 0 15,5-11 1-15,-4 5 1 0,1 1-2 0,1 5 0 16,0-3 1-16,2 1 0 0,3 3-1 0,-5 5 0 0,-4 1 0 16,2 3 1-16,9 0-1 0,-7 2 0 0,4-2 6 15,6 3 0-15,-2 3-6 0,2-6 0 0,1 2 6 16,-1-2 1-16,4-1-7 0,-4-1 0 0,0-4 2 16,0 1 0-16,0 1-2 0,0-8 0 0,-3 7 2 15,1-3 0-15,0-1-2 0,0 1 0 0,-4 0 6 0,2-1 0 16,1-3-6-16,-3 3 0 0,2-5 6 0,-4 1 1 15,2-3-7-15,3-3 0 0,1 2 8 0,-6-3 0 16,2 3-8-16,2-4 0 0,4-3 2 0,5-3 1 16,-5-2-3-16,4 2 0 0,2-6-4 0,0 2 0 15,0-3 4-15,2 3 0 0,2-2-25 0,0 0 1 16,0-2 24-16,2 2 0 0,2-4-29 0,0 2 0 0,0-2 29 16,2 0 0-16,4-2-49 0,-7-2 0 0,7-2 49 15,0-2 0-15,-10 8 0 0,0 0-1591 0</inkml:trace>
  <inkml:trace contextRef="#ctx0" brushRef="#br0" timeOffset="31916.3">13618 6881 777 0,'0'0'0'0,"0"0"0"0,0 0 0 0,0 0-68 0,0 0 0 0,0 0 68 0,0 0 0 0,0 0-64 16,0 0 1-16,-24 40 63 0,21-31 0 0,1 5 132 0,2-2 1 15,-4 4-133-15,2 1 0 0,0 5 95 16,0-3 0-16,2 1-95 0,0 7 0 0,0-3 85 0,0 1 1 16,0 3-86-16,0 5 0 0,2-3 69 0,0 3 0 15,0-4-69-15,2 3 0 0,-4 1 44 0,2-8 1 16,1 3-45-16,1-5 0 0,2 1 25 0,0-4 0 16,2 3-25-16,-2 1 0 0,0-5 26 0,2-3 0 0,2 1-26 15,-4-3 0-15,2 0 24 0,-2-4 0 16,3 0-24-16,1-1 0 0,0 1 13 0,4-4 0 0,-2 2-13 15,6-2 0-15,-5-2 16 0,5 0 1 0,2-2-17 16,2-2 0-16,-7-2 10 0,9 0 1 0,2 0-11 16,3-2 0-16,1-2 21 0,0-2 0 0,3 2-21 15,3-4 0-15,1 1 11 0,3-5 0 0,-1 4-11 16,1-4 0-16,-3-1 15 0,3 3 1 0,-7 2-16 16,3-2 0-16,-7 4 22 0,1-1 0 0,-6 3-22 15,-3 2 0-15,-3 0 23 0,-4 2 1 0,-6 0-24 0,0 0 0 16,2 2 7-16,-8 0 0 0,2 0-7 0,2 0 0 15,-2 0-8-15,-1 0 1 0,1 0 7 0,2 0 0 16,-6-4-19-16,4 0 0 0,2-2 19 0,-4-7 0 16,-2 13 0-16,0 0-1308 0</inkml:trace>
  <inkml:trace contextRef="#ctx0" brushRef="#br0" timeOffset="33000.29">14874 4177 985 0,'0'0'0'0,"0"0"0"0,0 0 0 0,0 0 164 0,0 0 0 0,0 0-164 0,0 0 0 0,0 0 112 0,0 0 0 16,0 0-112-16,0 0 0 0,0 0 73 0,0 0 0 16,43 14-73-16,-29-12 0 0,2 7 37 0,4 1 0 15,-1 4-37-15,1 0 0 0,4 3 21 0,8 3 1 0,5 3-22 16,3 7 0-16,1-1 25 0,6 2 0 0,3 5-25 15,-3-3 0-15,2 4 1 0,1-3 0 0,-11-11-1 16,3 10 0-16,-1-3 14 0,3 3 0 0,-5-3-14 16,-1-3 0-16,-11-9 14 0,-7-3 1 0,-2 1-15 15,0-2 0-15,-5-1 9 0,-3-3 1 0,-2-4-10 16,-2 2 0-16,0-2-8 0,-2 2 0 0,-2 1 8 16,-2-3 0-16,0 2-18 0,-2-2 0 0,-2-2 18 15,-2-2 0-15,-2-2-34 0,-2-2 0 0,1-2 34 16,-1-10 0-16,10 14 0 0,0 0-1356 0</inkml:trace>
  <inkml:trace contextRef="#ctx0" brushRef="#br0" timeOffset="33283.83">15648 4063 1160 0,'0'0'0'0,"0"0"0"0,0 0 0 0,0 0-21 15,0 0 0-15,0 0 21 0,0 0 0 0,-44 49 0 16,29-31 0-16,1-1 0 0,-12 9 0 0,-1 7 96 0,-7 4 1 16,-5 7-97-16,-1 5 0 0,-5 2 65 0,7-14 0 15,-5 12-65-15,1-2 0 0,3 0 62 0,1 2 1 16,3-6-63-16,5-2 0 0,-4-2 47 0,11-11 1 16,-1 1-48-16,4-3 0 0,1 1 27 0,3-7 0 15,2-3-27-15,6-7 0 0,4 0-3 0,4-6 0 16,2-4 3-16,2 0 0 0,2 0-28 0,2-4 0 0,2-6 28 15,2 0 0-15,-12 10 0 0,0 0-1240 0</inkml:trace>
  <inkml:trace contextRef="#ctx0" brushRef="#br0" timeOffset="33603.01">16365 4196 1276 0,'0'0'0'0,"0"0"0"0,0 0 0 16,0 0-43-16,0 0 0 0,-10 38 43 0,4-25 0 0,2 3-98 15,0 0 0-15,-2 5 98 0,6-1 0 0,-6-4 144 16,2 3 0-16,-2-1-144 0,2-1 0 0,0 3 86 15,4-6 0-15,-6 1-86 0,4-1 0 0,2 2 71 16,0-2 0-16,0-5-71 0,0 5 0 0,0-4 55 0,0-2 1 16,0 2-56-16,-2-1 0 0,2-3 23 0,0 0 0 15,0 2-23-15,0-4 0 0,2 2 7 16,-2-2 1-16,2-2-8 0,0 2 0 0,2-1-32 0,-4-3 0 16,4 0 32-16,0-3 0 0,-4 3 0 0,0 0-1278 0</inkml:trace>
  <inkml:trace contextRef="#ctx0" brushRef="#br0" timeOffset="34067.68">16754 4110 1125 0,'0'0'0'0,"0"0"0"15,0 0 0-15,0 0-19 0,0 0 1 0,0 0 18 16,0 0 0-16,0 0-54 0,0 0 0 0,0 0 54 15,0 0 0-15,-36 43 143 0,28-29 0 0,0 2-143 0,0-3 0 16,-1 3 88-16,3 6 0 0,-4 1-88 0,2-3 0 16,0 3 65-16,0-1 0 0,4 1-65 0,2-1 0 15,-2-2 46-15,2-1 1 0,2 5-47 0,2-5 0 16,2-1 32-16,2 1 1 0,2-3-33 0,2 2 0 0,6-4 20 16,-7-3 0-16,5 1-20 0,2 0 0 0,4-2 18 15,0-1 0-15,-1-1-18 0,-1-2 0 0,4 2 11 16,2-6 0-16,-3 2-11 0,-1-4 0 0,0-4 15 15,-1 2 1-15,3-6-16 0,-6 2 0 0,2 0 10 16,0-1 0-16,-7-3-10 0,1-4 0 0,2 4 21 16,-4 0 0-16,-4-3-21 0,2-3 0 0,-2 2 17 0,-2-3 0 15,-4 1-17-15,0-4 0 0,-4-1 11 0,0-1 0 16,-2-1-11-16,-4-5 0 0,-4-1 16 0,-2-2 0 16,-1-5-16-16,-3 7 0 0,0 1 15 0,0 5 1 15,1-1-16-15,-1 5 0 0,0 1 10 0,4 6 0 16,-3-1-10-16,-1 3 0 0,-6 2 16 0,8 2 0 15,3 6-16-15,1 0 0 0,4 4 9 0,0 2 1 16,2-2-10-16,2 2 0 0,2 4-3 0,4-3 1 0,2-1 2 16,4 0 0-16,0 2-17 0,2-2 1 0,2-2 16 15,2 0 0-15,-12-4 0 0,0 0-1555 0</inkml:trace>
  <inkml:trace contextRef="#ctx0" brushRef="#br0" timeOffset="34500.15">17563 3983 1300 0,'0'0'0'0,"0"0"0"0,0 0 0 0,0 0-6 0,0 0 0 0,0 0 6 0,0 0 0 16,-41 23-14-16,27-17 0 0,-4 2 14 0,2 6 0 0,1 1 27 15,-5 3 0-15,-4 2-27 0,4-1 0 0,-3 9 75 16,-1-3 1-16,2 7-76 0,-1-7 0 0,1 4 69 15,4 3 0-15,4-3-69 0,2 1 0 0,3 1 49 16,5-8 1-16,-2 7-50 0,4-5 0 0,4-3 36 16,0 1 0-16,4-1-36 0,1 0 0 0,7-7 22 0,-2-1 1 15,0 2-23-15,8-5 0 0,1-1 24 0,5 0 1 16,4 0-25-16,-3-6 0 0,1 2 18 0,8-6 0 16,3 3-18-16,1-6 0 0,-3 3 17 0,8-10 1 15,-5 2-18-15,3-2 0 0,-3-4 16 0,-1-1 1 16,-3-1-17-16,-3 2 0 0,1-7 11 0,-4 1 0 15,-1-5-11-15,-7 1 0 0,-2 5 15 0,-2-5 1 0,-5-3-16 16,-5 1 0-16,-4-5 10 0,-4 1 0 0,-4 1-10 16,-6-4 0-16,-5 1 9 0,-9 3 1 0,-2 1-10 15,1 7 0-15,-3-1 14 0,-4 7 1 0,1 1-15 16,-1-2 0-16,-3 5-20 0,-3 1 0 0,4 8 20 16,1-2 0-16,5 8-20 0,1 2 0 0,5 0 20 15,8-3 0-15,4-5-18 0,0-1 1 0,10 3-1467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6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7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18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046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74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47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72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67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51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89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39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FD4C8-5544-4D14-B3F5-AF5E76531622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3A45A-F5C9-4061-B805-61E5D33AA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014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DF480E-B2F9-40DA-870B-2020E2F4BE20}"/>
              </a:ext>
            </a:extLst>
          </p:cNvPr>
          <p:cNvSpPr txBox="1"/>
          <p:nvPr/>
        </p:nvSpPr>
        <p:spPr>
          <a:xfrm>
            <a:off x="901929" y="1685741"/>
            <a:ext cx="106430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Converting Units </a:t>
            </a:r>
            <a:r>
              <a:rPr lang="en-GB" sz="9600" b="1" dirty="0"/>
              <a:t>(Area and Volume)</a:t>
            </a:r>
          </a:p>
        </p:txBody>
      </p:sp>
    </p:spTree>
    <p:extLst>
      <p:ext uri="{BB962C8B-B14F-4D97-AF65-F5344CB8AC3E}">
        <p14:creationId xmlns:p14="http://schemas.microsoft.com/office/powerpoint/2010/main" val="2178488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1766" y="2767279"/>
            <a:ext cx="18582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km</a:t>
            </a:r>
            <a:r>
              <a:rPr lang="en-GB" sz="80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Rectangle 7"/>
          <p:cNvSpPr/>
          <p:nvPr/>
        </p:nvSpPr>
        <p:spPr>
          <a:xfrm>
            <a:off x="738465" y="4974661"/>
            <a:ext cx="13660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m</a:t>
            </a:r>
            <a:r>
              <a:rPr lang="en-GB" sz="80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83939" y="2887069"/>
            <a:ext cx="179568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cm</a:t>
            </a:r>
            <a:r>
              <a:rPr lang="en-GB" sz="80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678382" y="4887484"/>
            <a:ext cx="18582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km</a:t>
            </a:r>
            <a:r>
              <a:rPr lang="en-GB" sz="80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83595" y="2683265"/>
            <a:ext cx="179568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cm</a:t>
            </a:r>
            <a:r>
              <a:rPr lang="en-GB" sz="80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49710" y="4974660"/>
            <a:ext cx="13660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m</a:t>
            </a:r>
            <a:r>
              <a:rPr lang="en-GB" sz="80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495778" y="2767280"/>
            <a:ext cx="22012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mm</a:t>
            </a:r>
            <a:r>
              <a:rPr lang="en-GB" sz="80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67138" y="5125038"/>
            <a:ext cx="22012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mm</a:t>
            </a:r>
            <a:r>
              <a:rPr lang="en-GB" sz="8000" b="1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0A02A4-7B74-459A-A026-6889E331314A}"/>
              </a:ext>
            </a:extLst>
          </p:cNvPr>
          <p:cNvSpPr txBox="1"/>
          <p:nvPr/>
        </p:nvSpPr>
        <p:spPr>
          <a:xfrm>
            <a:off x="423949" y="218031"/>
            <a:ext cx="11344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What units are area and </a:t>
            </a:r>
          </a:p>
          <a:p>
            <a:pPr algn="ctr"/>
            <a:r>
              <a:rPr lang="en-US" sz="7200" dirty="0"/>
              <a:t>which ones are volume?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4278063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3181" y="90703"/>
            <a:ext cx="91273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do you know if a unit is </a:t>
            </a:r>
          </a:p>
          <a:p>
            <a:pPr algn="ctr"/>
            <a:r>
              <a:rPr lang="en-GB" sz="6000" dirty="0"/>
              <a:t>a unit of </a:t>
            </a:r>
            <a:r>
              <a:rPr lang="en-GB" sz="6600" b="1" dirty="0">
                <a:solidFill>
                  <a:srgbClr val="FF0000"/>
                </a:solidFill>
              </a:rPr>
              <a:t>AREA</a:t>
            </a:r>
            <a:r>
              <a:rPr lang="en-GB" sz="6000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5662" y="3661826"/>
            <a:ext cx="10140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do you know if a unit is </a:t>
            </a:r>
          </a:p>
          <a:p>
            <a:pPr algn="ctr"/>
            <a:r>
              <a:rPr lang="en-GB" sz="6000" dirty="0"/>
              <a:t>a unit of </a:t>
            </a:r>
            <a:r>
              <a:rPr lang="en-GB" sz="6000" b="1" dirty="0">
                <a:solidFill>
                  <a:srgbClr val="0000FF"/>
                </a:solidFill>
              </a:rPr>
              <a:t>VOLUME</a:t>
            </a:r>
            <a:r>
              <a:rPr lang="en-GB" sz="6000" dirty="0"/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377" y="2273350"/>
            <a:ext cx="111966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They are squared (mm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  <a:r>
              <a:rPr lang="en-GB" sz="6000" b="1" dirty="0">
                <a:solidFill>
                  <a:srgbClr val="FF0000"/>
                </a:solidFill>
              </a:rPr>
              <a:t> cm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  <a:r>
              <a:rPr lang="en-GB" sz="6000" b="1" dirty="0">
                <a:solidFill>
                  <a:srgbClr val="FF0000"/>
                </a:solidFill>
              </a:rPr>
              <a:t> km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  <a:r>
              <a:rPr lang="en-GB" sz="6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7901" y="5659534"/>
            <a:ext cx="11135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They are cubed (mm</a:t>
            </a:r>
            <a:r>
              <a:rPr lang="en-GB" sz="6000" b="1" baseline="30000" dirty="0">
                <a:solidFill>
                  <a:srgbClr val="0000FF"/>
                </a:solidFill>
              </a:rPr>
              <a:t>3</a:t>
            </a:r>
            <a:r>
              <a:rPr lang="en-GB" sz="6000" b="1" dirty="0">
                <a:solidFill>
                  <a:srgbClr val="0000FF"/>
                </a:solidFill>
              </a:rPr>
              <a:t> cm</a:t>
            </a:r>
            <a:r>
              <a:rPr lang="en-GB" sz="6000" b="1" baseline="30000" dirty="0">
                <a:solidFill>
                  <a:srgbClr val="0000FF"/>
                </a:solidFill>
              </a:rPr>
              <a:t>3</a:t>
            </a:r>
            <a:r>
              <a:rPr lang="en-GB" sz="6000" b="1" dirty="0">
                <a:solidFill>
                  <a:srgbClr val="0000FF"/>
                </a:solidFill>
              </a:rPr>
              <a:t> km</a:t>
            </a:r>
            <a:r>
              <a:rPr lang="en-GB" sz="6000" b="1" baseline="30000" dirty="0">
                <a:solidFill>
                  <a:srgbClr val="0000FF"/>
                </a:solidFill>
              </a:rPr>
              <a:t>3</a:t>
            </a:r>
            <a:r>
              <a:rPr lang="en-GB" sz="6000" b="1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293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698" y="254151"/>
            <a:ext cx="11466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Why are units of </a:t>
            </a:r>
            <a:r>
              <a:rPr lang="en-GB" sz="6600" dirty="0">
                <a:solidFill>
                  <a:srgbClr val="FF0000"/>
                </a:solidFill>
              </a:rPr>
              <a:t>area</a:t>
            </a:r>
            <a:r>
              <a:rPr lang="en-GB" sz="6600" dirty="0"/>
              <a:t> squared?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7803" y="1641184"/>
            <a:ext cx="11532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Because two dimensions get multiplied.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53244" y="3230881"/>
            <a:ext cx="4150821" cy="1967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3269672" y="5290880"/>
            <a:ext cx="1717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7 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9243" y="3829833"/>
            <a:ext cx="1524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2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31706" y="3491278"/>
                <a:ext cx="359389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2 x 7 = 14</a:t>
                </a:r>
              </a:p>
              <a:p>
                <a:pPr algn="ctr"/>
                <a:r>
                  <a:rPr lang="en-GB" sz="4400" dirty="0">
                    <a:solidFill>
                      <a:srgbClr val="FF0000"/>
                    </a:solidFill>
                  </a:rPr>
                  <a:t>cm x cm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GB" sz="4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706" y="3491278"/>
                <a:ext cx="3593897" cy="1446550"/>
              </a:xfrm>
              <a:prstGeom prst="rect">
                <a:avLst/>
              </a:prstGeom>
              <a:blipFill>
                <a:blip r:embed="rId2"/>
                <a:stretch>
                  <a:fillRect l="-6441" t="-8861" b="-198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641870" y="3766881"/>
                <a:ext cx="50026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2cm x 7cm = 14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870" y="3766881"/>
                <a:ext cx="5002652" cy="769441"/>
              </a:xfrm>
              <a:prstGeom prst="rect">
                <a:avLst/>
              </a:prstGeom>
              <a:blipFill>
                <a:blip r:embed="rId3"/>
                <a:stretch>
                  <a:fillRect l="-5000"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093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949" y="234077"/>
            <a:ext cx="11466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Why are units of </a:t>
            </a:r>
            <a:r>
              <a:rPr lang="en-GB" sz="6600" dirty="0">
                <a:solidFill>
                  <a:srgbClr val="0000FF"/>
                </a:solidFill>
              </a:rPr>
              <a:t>volume</a:t>
            </a:r>
            <a:r>
              <a:rPr lang="en-GB" sz="6600" dirty="0"/>
              <a:t> cubed?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9258" y="1342073"/>
            <a:ext cx="11892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Because three dimensions get multiplied.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4688" y="2687318"/>
            <a:ext cx="2207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5 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21669" y="4127461"/>
            <a:ext cx="1284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3 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55324" y="3788906"/>
                <a:ext cx="4713811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3 x 5 x 2 = 30</a:t>
                </a:r>
              </a:p>
              <a:p>
                <a:pPr algn="ctr"/>
                <a:r>
                  <a:rPr lang="en-GB" sz="4400" dirty="0">
                    <a:solidFill>
                      <a:srgbClr val="0000FF"/>
                    </a:solidFill>
                  </a:rPr>
                  <a:t>cm x cm x cm=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GB" sz="4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324" y="3788906"/>
                <a:ext cx="4713811" cy="1446550"/>
              </a:xfrm>
              <a:prstGeom prst="rect">
                <a:avLst/>
              </a:prstGeom>
              <a:blipFill>
                <a:blip r:embed="rId2"/>
                <a:stretch>
                  <a:fillRect l="-4269" t="-8861" b="-198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790091" y="6033485"/>
                <a:ext cx="647741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3cm x 5cm x 2cm = 30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091" y="6033485"/>
                <a:ext cx="6477414" cy="769441"/>
              </a:xfrm>
              <a:prstGeom prst="rect">
                <a:avLst/>
              </a:prstGeom>
              <a:blipFill>
                <a:blip r:embed="rId3"/>
                <a:stretch>
                  <a:fillRect l="-3861"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be 2"/>
          <p:cNvSpPr/>
          <p:nvPr/>
        </p:nvSpPr>
        <p:spPr>
          <a:xfrm>
            <a:off x="3096476" y="2553585"/>
            <a:ext cx="5864644" cy="3147753"/>
          </a:xfrm>
          <a:prstGeom prst="cub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539941" y="5046100"/>
            <a:ext cx="1524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2 cm</a:t>
            </a:r>
          </a:p>
        </p:txBody>
      </p:sp>
    </p:spTree>
    <p:extLst>
      <p:ext uri="{BB962C8B-B14F-4D97-AF65-F5344CB8AC3E}">
        <p14:creationId xmlns:p14="http://schemas.microsoft.com/office/powerpoint/2010/main" val="9657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  <p:bldP spid="3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66543" y="4705544"/>
            <a:ext cx="43652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dirty="0"/>
              <a:t>5 x 5 = </a:t>
            </a:r>
            <a:r>
              <a:rPr lang="en-GB" sz="6000" b="1" dirty="0"/>
              <a:t>25cm</a:t>
            </a:r>
            <a:r>
              <a:rPr lang="en-GB" sz="6000" b="1" baseline="30000" dirty="0"/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43944" y="4705544"/>
            <a:ext cx="62263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dirty="0"/>
              <a:t>50 x 50 = </a:t>
            </a:r>
            <a:r>
              <a:rPr lang="en-GB" sz="6000" b="1" dirty="0"/>
              <a:t>2500mm</a:t>
            </a:r>
            <a:r>
              <a:rPr lang="en-GB" sz="6000" b="1" baseline="30000" dirty="0"/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16503" y="1135351"/>
            <a:ext cx="2692006" cy="22929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478997" y="3428279"/>
            <a:ext cx="1717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5 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2502" y="1897094"/>
            <a:ext cx="1524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5 cm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40466" y="1135351"/>
            <a:ext cx="2692006" cy="22929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8052885" y="3428279"/>
            <a:ext cx="20671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50 mm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15891" y="1897094"/>
            <a:ext cx="1824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50 mm</a:t>
            </a:r>
          </a:p>
        </p:txBody>
      </p:sp>
    </p:spTree>
    <p:extLst>
      <p:ext uri="{BB962C8B-B14F-4D97-AF65-F5344CB8AC3E}">
        <p14:creationId xmlns:p14="http://schemas.microsoft.com/office/powerpoint/2010/main" val="378869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38865" y="3686399"/>
            <a:ext cx="71814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2   </a:t>
            </a:r>
            <a:r>
              <a:rPr lang="en-GB" sz="9600" dirty="0"/>
              <a:t>to  mm</a:t>
            </a:r>
            <a:r>
              <a:rPr lang="en-GB" sz="9600" baseline="30000" dirty="0"/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3498504" y="492591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3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2336" y="4943165"/>
            <a:ext cx="20553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300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0701" y="236016"/>
            <a:ext cx="71814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    </a:t>
            </a:r>
            <a:r>
              <a:rPr lang="en-GB" sz="9600" dirty="0"/>
              <a:t>to  mm</a:t>
            </a:r>
            <a:endParaRPr lang="en-GB" sz="9600" baseline="30000" dirty="0"/>
          </a:p>
        </p:txBody>
      </p:sp>
      <p:sp>
        <p:nvSpPr>
          <p:cNvPr id="9" name="Rectangle 8"/>
          <p:cNvSpPr/>
          <p:nvPr/>
        </p:nvSpPr>
        <p:spPr>
          <a:xfrm>
            <a:off x="3663715" y="1517671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3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3546" y="1469663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30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351210" y="2288647"/>
            <a:ext cx="1129145" cy="13854"/>
          </a:xfrm>
          <a:prstGeom prst="straightConnector1">
            <a:avLst/>
          </a:prstGeom>
          <a:ln w="1047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51210" y="2490549"/>
            <a:ext cx="166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x 10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268915" y="5508847"/>
            <a:ext cx="1129145" cy="13854"/>
          </a:xfrm>
          <a:prstGeom prst="straightConnector1">
            <a:avLst/>
          </a:prstGeom>
          <a:ln w="1047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84509" y="5710749"/>
            <a:ext cx="166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x 100</a:t>
            </a:r>
          </a:p>
        </p:txBody>
      </p:sp>
    </p:spTree>
    <p:extLst>
      <p:ext uri="{BB962C8B-B14F-4D97-AF65-F5344CB8AC3E}">
        <p14:creationId xmlns:p14="http://schemas.microsoft.com/office/powerpoint/2010/main" val="26428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327" y="66501"/>
            <a:ext cx="11873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Convert </a:t>
            </a:r>
            <a:r>
              <a:rPr lang="en-GB" sz="9600" b="1" dirty="0"/>
              <a:t>Area</a:t>
            </a:r>
            <a:r>
              <a:rPr lang="en-GB" sz="9600" dirty="0"/>
              <a:t>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70419" y="1995543"/>
            <a:ext cx="2754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2</a:t>
            </a:r>
            <a:r>
              <a:rPr lang="en-GB" sz="9600" dirty="0"/>
              <a:t>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mm</a:t>
            </a:r>
            <a:r>
              <a:rPr lang="en-GB" sz="9600" baseline="30000" dirty="0"/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4339901" y="2094803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20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92765" y="4972274"/>
            <a:ext cx="26789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2000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7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327" y="66501"/>
            <a:ext cx="11873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Convert </a:t>
            </a:r>
            <a:r>
              <a:rPr lang="en-GB" sz="9600" b="1" dirty="0"/>
              <a:t>Area</a:t>
            </a:r>
            <a:r>
              <a:rPr lang="en-GB" sz="9600" dirty="0"/>
              <a:t>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70419" y="1995543"/>
            <a:ext cx="2754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mm</a:t>
            </a:r>
            <a:r>
              <a:rPr lang="en-GB" sz="9600" baseline="30000" dirty="0"/>
              <a:t>2</a:t>
            </a:r>
            <a:r>
              <a:rPr lang="en-GB" sz="9600" dirty="0"/>
              <a:t>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cm</a:t>
            </a:r>
            <a:r>
              <a:rPr lang="en-GB" sz="9600" baseline="30000" dirty="0"/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4339901" y="2094803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40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11285" y="4950198"/>
            <a:ext cx="17604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00FF"/>
                </a:solidFill>
              </a:rPr>
              <a:t>0.4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4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327" y="66501"/>
            <a:ext cx="11873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Convert </a:t>
            </a:r>
            <a:r>
              <a:rPr lang="en-GB" sz="9600" b="1" dirty="0"/>
              <a:t>Area</a:t>
            </a:r>
            <a:r>
              <a:rPr lang="en-GB" sz="9600" dirty="0"/>
              <a:t>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70419" y="1995543"/>
            <a:ext cx="2754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m</a:t>
            </a:r>
            <a:r>
              <a:rPr lang="en-GB" sz="9600" baseline="30000" dirty="0"/>
              <a:t>2</a:t>
            </a:r>
            <a:r>
              <a:rPr lang="en-GB" sz="9600" dirty="0"/>
              <a:t>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mm</a:t>
            </a:r>
            <a:r>
              <a:rPr lang="en-GB" sz="9600" baseline="30000" dirty="0"/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4749995" y="2094803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7030A0"/>
                </a:solidFill>
              </a:rPr>
              <a:t>5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7277" y="5005616"/>
            <a:ext cx="51844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7030A0"/>
                </a:solidFill>
              </a:rPr>
              <a:t>5,000,000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6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/>
          <p:cNvSpPr/>
          <p:nvPr/>
        </p:nvSpPr>
        <p:spPr>
          <a:xfrm>
            <a:off x="1559798" y="784834"/>
            <a:ext cx="3133572" cy="3072784"/>
          </a:xfrm>
          <a:prstGeom prst="cub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559796" y="3839922"/>
            <a:ext cx="2344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6615" y="2422686"/>
            <a:ext cx="983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/>
              <a:t>5cm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1779" y="3371709"/>
            <a:ext cx="983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5cm</a:t>
            </a:r>
          </a:p>
        </p:txBody>
      </p:sp>
      <p:sp>
        <p:nvSpPr>
          <p:cNvPr id="2" name="Rectangle 1"/>
          <p:cNvSpPr/>
          <p:nvPr/>
        </p:nvSpPr>
        <p:spPr>
          <a:xfrm>
            <a:off x="721383" y="4843002"/>
            <a:ext cx="43188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5 x 5 x 5 = </a:t>
            </a:r>
            <a:r>
              <a:rPr lang="en-GB" sz="4400" b="1" dirty="0">
                <a:solidFill>
                  <a:prstClr val="black"/>
                </a:solidFill>
              </a:rPr>
              <a:t>125cm</a:t>
            </a:r>
            <a:r>
              <a:rPr lang="en-GB" sz="4400" b="1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3" name="Rectangle 2"/>
          <p:cNvSpPr/>
          <p:nvPr/>
        </p:nvSpPr>
        <p:spPr>
          <a:xfrm>
            <a:off x="5704478" y="4843001"/>
            <a:ext cx="62536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dirty="0">
                <a:solidFill>
                  <a:prstClr val="black"/>
                </a:solidFill>
              </a:rPr>
              <a:t>50 x 50 x 50 = </a:t>
            </a:r>
            <a:r>
              <a:rPr lang="en-GB" sz="4400" b="1" dirty="0">
                <a:solidFill>
                  <a:prstClr val="black"/>
                </a:solidFill>
              </a:rPr>
              <a:t>125000mm</a:t>
            </a:r>
            <a:r>
              <a:rPr lang="en-GB" sz="4400" b="1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8" name="Cube 17"/>
          <p:cNvSpPr/>
          <p:nvPr/>
        </p:nvSpPr>
        <p:spPr>
          <a:xfrm>
            <a:off x="7264510" y="784834"/>
            <a:ext cx="3133572" cy="3072784"/>
          </a:xfrm>
          <a:prstGeom prst="cub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7264509" y="3839922"/>
            <a:ext cx="2344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50mm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73437" y="2422686"/>
            <a:ext cx="159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/>
              <a:t>50mm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06491" y="3371709"/>
            <a:ext cx="150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50mm</a:t>
            </a:r>
          </a:p>
        </p:txBody>
      </p:sp>
    </p:spTree>
    <p:extLst>
      <p:ext uri="{BB962C8B-B14F-4D97-AF65-F5344CB8AC3E}">
        <p14:creationId xmlns:p14="http://schemas.microsoft.com/office/powerpoint/2010/main" val="95581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78" y="365759"/>
            <a:ext cx="117320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How do you convert </a:t>
            </a:r>
            <a:r>
              <a:rPr lang="en-GB" sz="9600" b="1" dirty="0"/>
              <a:t>cm to mm?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9926" y="3757352"/>
            <a:ext cx="99087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33CC33"/>
                </a:solidFill>
              </a:rPr>
              <a:t>Multiply by 10</a:t>
            </a:r>
          </a:p>
        </p:txBody>
      </p:sp>
    </p:spTree>
    <p:extLst>
      <p:ext uri="{BB962C8B-B14F-4D97-AF65-F5344CB8AC3E}">
        <p14:creationId xmlns:p14="http://schemas.microsoft.com/office/powerpoint/2010/main" val="222425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38865" y="3686399"/>
            <a:ext cx="71814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3   </a:t>
            </a:r>
            <a:r>
              <a:rPr lang="en-GB" sz="9600" dirty="0"/>
              <a:t>to  mm</a:t>
            </a:r>
            <a:r>
              <a:rPr lang="en-GB" sz="9600" baseline="30000" dirty="0"/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3548381" y="4968054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5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2336" y="4943165"/>
            <a:ext cx="26789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5000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20701" y="236016"/>
            <a:ext cx="71814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    </a:t>
            </a:r>
            <a:r>
              <a:rPr lang="en-GB" sz="9600" dirty="0"/>
              <a:t>to  mm</a:t>
            </a:r>
            <a:endParaRPr lang="en-GB" sz="9600" baseline="30000" dirty="0"/>
          </a:p>
        </p:txBody>
      </p:sp>
      <p:sp>
        <p:nvSpPr>
          <p:cNvPr id="9" name="Rectangle 8"/>
          <p:cNvSpPr/>
          <p:nvPr/>
        </p:nvSpPr>
        <p:spPr>
          <a:xfrm>
            <a:off x="3612224" y="1517671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5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27186" y="1488356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50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351210" y="2288647"/>
            <a:ext cx="1129145" cy="13854"/>
          </a:xfrm>
          <a:prstGeom prst="straightConnector1">
            <a:avLst/>
          </a:prstGeom>
          <a:ln w="1047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51210" y="2490549"/>
            <a:ext cx="166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x 10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268915" y="5508847"/>
            <a:ext cx="1129145" cy="13854"/>
          </a:xfrm>
          <a:prstGeom prst="straightConnector1">
            <a:avLst/>
          </a:prstGeom>
          <a:ln w="1047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21135" y="5710749"/>
            <a:ext cx="1924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x 1000</a:t>
            </a:r>
          </a:p>
        </p:txBody>
      </p:sp>
    </p:spTree>
    <p:extLst>
      <p:ext uri="{BB962C8B-B14F-4D97-AF65-F5344CB8AC3E}">
        <p14:creationId xmlns:p14="http://schemas.microsoft.com/office/powerpoint/2010/main" val="90747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327" y="66501"/>
            <a:ext cx="11873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Convert </a:t>
            </a:r>
            <a:r>
              <a:rPr lang="en-GB" sz="9600" b="1" dirty="0"/>
              <a:t>Volume</a:t>
            </a:r>
            <a:r>
              <a:rPr lang="en-GB" sz="9600" dirty="0"/>
              <a:t>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70419" y="1995543"/>
            <a:ext cx="2754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3</a:t>
            </a:r>
            <a:r>
              <a:rPr lang="en-GB" sz="9600" dirty="0"/>
              <a:t>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mm</a:t>
            </a:r>
            <a:r>
              <a:rPr lang="en-GB" sz="9600" baseline="30000" dirty="0"/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3792646" y="2053240"/>
            <a:ext cx="20553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F0"/>
                </a:solidFill>
              </a:rPr>
              <a:t>125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4401" y="4950198"/>
            <a:ext cx="39260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F0"/>
                </a:solidFill>
              </a:rPr>
              <a:t>125000</a:t>
            </a:r>
            <a:endParaRPr lang="en-GB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2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327" y="66501"/>
            <a:ext cx="11873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Convert </a:t>
            </a:r>
            <a:r>
              <a:rPr lang="en-GB" sz="9600" b="1" dirty="0"/>
              <a:t>Volume</a:t>
            </a:r>
            <a:r>
              <a:rPr lang="en-GB" sz="9600" dirty="0"/>
              <a:t>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70419" y="1995543"/>
            <a:ext cx="2754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m</a:t>
            </a:r>
            <a:r>
              <a:rPr lang="en-GB" sz="9600" baseline="30000" dirty="0"/>
              <a:t>3</a:t>
            </a:r>
            <a:r>
              <a:rPr lang="en-GB" sz="9600" dirty="0"/>
              <a:t>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cm</a:t>
            </a:r>
            <a:r>
              <a:rPr lang="en-GB" sz="9600" baseline="30000" dirty="0"/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4025403" y="1995543"/>
            <a:ext cx="17604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6.2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699" y="5016700"/>
            <a:ext cx="51844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6,200,000</a:t>
            </a:r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2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327" y="66501"/>
            <a:ext cx="11873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Convert </a:t>
            </a:r>
            <a:r>
              <a:rPr lang="en-GB" sz="9600" b="1" dirty="0"/>
              <a:t>Volume</a:t>
            </a:r>
            <a:r>
              <a:rPr lang="en-GB" sz="9600" dirty="0"/>
              <a:t> 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070419" y="1995543"/>
            <a:ext cx="27549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/>
              <a:t>cm</a:t>
            </a:r>
            <a:r>
              <a:rPr lang="en-GB" sz="9600" baseline="30000" dirty="0"/>
              <a:t>3</a:t>
            </a:r>
            <a:r>
              <a:rPr lang="en-GB" sz="9600" dirty="0"/>
              <a:t> </a:t>
            </a:r>
          </a:p>
          <a:p>
            <a:r>
              <a:rPr lang="en-GB" sz="9600" dirty="0"/>
              <a:t>to </a:t>
            </a:r>
          </a:p>
          <a:p>
            <a:r>
              <a:rPr lang="en-GB" sz="9600"/>
              <a:t>m</a:t>
            </a:r>
            <a:r>
              <a:rPr lang="en-GB" sz="9600" baseline="30000"/>
              <a:t>3</a:t>
            </a:r>
            <a:endParaRPr lang="en-GB" sz="9600" baseline="30000" dirty="0"/>
          </a:p>
        </p:txBody>
      </p:sp>
      <p:sp>
        <p:nvSpPr>
          <p:cNvPr id="6" name="Rectangle 5"/>
          <p:cNvSpPr/>
          <p:nvPr/>
        </p:nvSpPr>
        <p:spPr>
          <a:xfrm>
            <a:off x="4025403" y="1995543"/>
            <a:ext cx="1688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dirty="0">
                <a:solidFill>
                  <a:srgbClr val="0000FF"/>
                </a:solidFill>
              </a:rPr>
              <a:t>50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58924" y="5016700"/>
            <a:ext cx="42546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0.00005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61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6915" y="588169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mm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14479" y="588169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26093" y="549139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88318" y="579769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km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7920" y="448775"/>
            <a:ext cx="2787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Length Conversions</a:t>
            </a:r>
          </a:p>
        </p:txBody>
      </p:sp>
      <p:sp>
        <p:nvSpPr>
          <p:cNvPr id="9" name="Curved Down Arrow 8"/>
          <p:cNvSpPr/>
          <p:nvPr/>
        </p:nvSpPr>
        <p:spPr>
          <a:xfrm>
            <a:off x="3479178" y="133755"/>
            <a:ext cx="2720898" cy="657922"/>
          </a:xfrm>
          <a:prstGeom prst="curvedDown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Curved Down Arrow 9"/>
          <p:cNvSpPr/>
          <p:nvPr/>
        </p:nvSpPr>
        <p:spPr>
          <a:xfrm>
            <a:off x="6200076" y="133755"/>
            <a:ext cx="2720898" cy="657922"/>
          </a:xfrm>
          <a:prstGeom prst="curvedDown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Curved Down Arrow 10"/>
          <p:cNvSpPr/>
          <p:nvPr/>
        </p:nvSpPr>
        <p:spPr>
          <a:xfrm>
            <a:off x="8920974" y="119814"/>
            <a:ext cx="2720898" cy="657922"/>
          </a:xfrm>
          <a:prstGeom prst="curvedDown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 flipH="1" flipV="1">
            <a:off x="3294260" y="1407934"/>
            <a:ext cx="2905816" cy="766494"/>
          </a:xfrm>
          <a:prstGeom prst="curvedDown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Curved Down Arrow 12"/>
          <p:cNvSpPr/>
          <p:nvPr/>
        </p:nvSpPr>
        <p:spPr>
          <a:xfrm flipH="1" flipV="1">
            <a:off x="6200076" y="1407934"/>
            <a:ext cx="2535980" cy="766494"/>
          </a:xfrm>
          <a:prstGeom prst="curvedDown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Curved Down Arrow 13"/>
          <p:cNvSpPr/>
          <p:nvPr/>
        </p:nvSpPr>
        <p:spPr>
          <a:xfrm flipH="1" flipV="1">
            <a:off x="8736056" y="1393993"/>
            <a:ext cx="2905816" cy="766494"/>
          </a:xfrm>
          <a:prstGeom prst="curvedDownArrow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27702" y="105874"/>
            <a:ext cx="103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÷ 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0517" y="125610"/>
            <a:ext cx="13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÷ 100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59199" y="71376"/>
            <a:ext cx="1459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÷ 1000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5548" y="1508655"/>
            <a:ext cx="103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x 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28363" y="1528391"/>
            <a:ext cx="13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x 100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07045" y="1474157"/>
            <a:ext cx="1459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</a:rPr>
              <a:t>x 1000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16160" y="2929575"/>
            <a:ext cx="1892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mm</a:t>
            </a:r>
            <a:r>
              <a:rPr lang="en-GB" sz="54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14479" y="2929575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cm</a:t>
            </a:r>
            <a:r>
              <a:rPr lang="en-GB" sz="54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03082" y="2913060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m</a:t>
            </a:r>
            <a:r>
              <a:rPr lang="en-GB" sz="54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88318" y="2921175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km</a:t>
            </a:r>
            <a:r>
              <a:rPr lang="en-GB" sz="54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7920" y="2790181"/>
            <a:ext cx="2787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Area Conversions</a:t>
            </a:r>
          </a:p>
        </p:txBody>
      </p:sp>
      <p:sp>
        <p:nvSpPr>
          <p:cNvPr id="26" name="Curved Down Arrow 25"/>
          <p:cNvSpPr/>
          <p:nvPr/>
        </p:nvSpPr>
        <p:spPr>
          <a:xfrm>
            <a:off x="3479178" y="2461221"/>
            <a:ext cx="2720898" cy="657922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Curved Down Arrow 26"/>
          <p:cNvSpPr/>
          <p:nvPr/>
        </p:nvSpPr>
        <p:spPr>
          <a:xfrm>
            <a:off x="6200076" y="2461221"/>
            <a:ext cx="2720898" cy="657922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Curved Down Arrow 27"/>
          <p:cNvSpPr/>
          <p:nvPr/>
        </p:nvSpPr>
        <p:spPr>
          <a:xfrm>
            <a:off x="8920974" y="2447280"/>
            <a:ext cx="2720898" cy="657922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Curved Down Arrow 28"/>
          <p:cNvSpPr/>
          <p:nvPr/>
        </p:nvSpPr>
        <p:spPr>
          <a:xfrm flipH="1" flipV="1">
            <a:off x="3294260" y="3735400"/>
            <a:ext cx="2905816" cy="766494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Curved Down Arrow 29"/>
          <p:cNvSpPr/>
          <p:nvPr/>
        </p:nvSpPr>
        <p:spPr>
          <a:xfrm flipH="1" flipV="1">
            <a:off x="6200076" y="3735400"/>
            <a:ext cx="2535980" cy="766494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Curved Down Arrow 30"/>
          <p:cNvSpPr/>
          <p:nvPr/>
        </p:nvSpPr>
        <p:spPr>
          <a:xfrm flipH="1" flipV="1">
            <a:off x="8736056" y="3721459"/>
            <a:ext cx="2905816" cy="766494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87008" y="2447280"/>
            <a:ext cx="1207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÷ 10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80517" y="2467016"/>
            <a:ext cx="13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÷ 100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60936" y="2457646"/>
            <a:ext cx="1637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÷ 1000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09521" y="3871686"/>
            <a:ext cx="1225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x 10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28363" y="3836826"/>
            <a:ext cx="13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x 100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507045" y="3815563"/>
            <a:ext cx="1591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x 1000</a:t>
            </a:r>
            <a:r>
              <a:rPr lang="en-GB" sz="3600" baseline="30000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688309" y="5201471"/>
            <a:ext cx="1939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33CC33"/>
                </a:solidFill>
              </a:rPr>
              <a:t>mm</a:t>
            </a:r>
            <a:r>
              <a:rPr lang="en-GB" sz="54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22399" y="5201471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33CC33"/>
                </a:solidFill>
              </a:rPr>
              <a:t>cm</a:t>
            </a:r>
            <a:r>
              <a:rPr lang="en-GB" sz="54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155615" y="5185350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33CC33"/>
                </a:solidFill>
              </a:rPr>
              <a:t>m</a:t>
            </a:r>
            <a:r>
              <a:rPr lang="en-GB" sz="54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696238" y="5193071"/>
            <a:ext cx="1672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33CC33"/>
                </a:solidFill>
              </a:rPr>
              <a:t>km</a:t>
            </a:r>
            <a:r>
              <a:rPr lang="en-GB" sz="54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0" y="5062077"/>
            <a:ext cx="2787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33CC33"/>
                </a:solidFill>
              </a:rPr>
              <a:t>Volume Conversions</a:t>
            </a:r>
          </a:p>
        </p:txBody>
      </p:sp>
      <p:sp>
        <p:nvSpPr>
          <p:cNvPr id="77" name="Curved Down Arrow 76"/>
          <p:cNvSpPr/>
          <p:nvPr/>
        </p:nvSpPr>
        <p:spPr>
          <a:xfrm>
            <a:off x="3487098" y="4733117"/>
            <a:ext cx="2720898" cy="657922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Curved Down Arrow 77"/>
          <p:cNvSpPr/>
          <p:nvPr/>
        </p:nvSpPr>
        <p:spPr>
          <a:xfrm>
            <a:off x="6207996" y="4733117"/>
            <a:ext cx="2720898" cy="657922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Curved Down Arrow 78"/>
          <p:cNvSpPr/>
          <p:nvPr/>
        </p:nvSpPr>
        <p:spPr>
          <a:xfrm>
            <a:off x="8928894" y="4719176"/>
            <a:ext cx="2720898" cy="657922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Curved Down Arrow 79"/>
          <p:cNvSpPr/>
          <p:nvPr/>
        </p:nvSpPr>
        <p:spPr>
          <a:xfrm flipH="1" flipV="1">
            <a:off x="3302180" y="6007296"/>
            <a:ext cx="2905816" cy="766494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Curved Down Arrow 80"/>
          <p:cNvSpPr/>
          <p:nvPr/>
        </p:nvSpPr>
        <p:spPr>
          <a:xfrm flipH="1" flipV="1">
            <a:off x="6207996" y="6007296"/>
            <a:ext cx="2535980" cy="766494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Curved Down Arrow 81"/>
          <p:cNvSpPr/>
          <p:nvPr/>
        </p:nvSpPr>
        <p:spPr>
          <a:xfrm flipH="1" flipV="1">
            <a:off x="8743976" y="5993355"/>
            <a:ext cx="2905816" cy="766494"/>
          </a:xfrm>
          <a:prstGeom prst="curved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159153" y="4710856"/>
            <a:ext cx="1199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CC33"/>
                </a:solidFill>
              </a:rPr>
              <a:t>÷ 10</a:t>
            </a:r>
            <a:r>
              <a:rPr lang="en-GB" sz="36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788437" y="4738912"/>
            <a:ext cx="13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CC33"/>
                </a:solidFill>
              </a:rPr>
              <a:t>÷ 100</a:t>
            </a:r>
            <a:r>
              <a:rPr lang="en-GB" sz="36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381278" y="4719176"/>
            <a:ext cx="1631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CC33"/>
                </a:solidFill>
              </a:rPr>
              <a:t>÷ 1000</a:t>
            </a:r>
            <a:r>
              <a:rPr lang="en-GB" sz="36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244577" y="6120696"/>
            <a:ext cx="1192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CC33"/>
                </a:solidFill>
              </a:rPr>
              <a:t>x 10</a:t>
            </a:r>
            <a:r>
              <a:rPr lang="en-GB" sz="36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872236" y="6120696"/>
            <a:ext cx="13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CC33"/>
                </a:solidFill>
              </a:rPr>
              <a:t>x 100</a:t>
            </a:r>
            <a:r>
              <a:rPr lang="en-GB" sz="3600" baseline="30000" dirty="0">
                <a:solidFill>
                  <a:srgbClr val="33CC33"/>
                </a:solidFill>
              </a:rPr>
              <a:t>3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9462075" y="6062350"/>
            <a:ext cx="1680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33CC33"/>
                </a:solidFill>
              </a:rPr>
              <a:t>x 1000</a:t>
            </a:r>
            <a:r>
              <a:rPr lang="en-GB" sz="3600" baseline="30000" dirty="0">
                <a:solidFill>
                  <a:srgbClr val="33CC33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630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83" grpId="0"/>
      <p:bldP spid="84" grpId="0"/>
      <p:bldP spid="85" grpId="0"/>
      <p:bldP spid="86" grpId="0"/>
      <p:bldP spid="87" grpId="0"/>
      <p:bldP spid="8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8F7F4D3-91BE-4189-AF6E-4B92333FAED4}"/>
              </a:ext>
            </a:extLst>
          </p:cNvPr>
          <p:cNvSpPr txBox="1"/>
          <p:nvPr/>
        </p:nvSpPr>
        <p:spPr>
          <a:xfrm>
            <a:off x="694111" y="425980"/>
            <a:ext cx="10970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Area Conversions </a:t>
            </a:r>
          </a:p>
          <a:p>
            <a:pPr algn="ctr"/>
            <a:r>
              <a:rPr lang="en-GB" sz="7200" dirty="0"/>
              <a:t>Length Conversions squared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169524-E845-4262-911A-15F062DAA399}"/>
              </a:ext>
            </a:extLst>
          </p:cNvPr>
          <p:cNvSpPr txBox="1"/>
          <p:nvPr/>
        </p:nvSpPr>
        <p:spPr>
          <a:xfrm>
            <a:off x="904702" y="3570962"/>
            <a:ext cx="10190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Volume Conversions </a:t>
            </a:r>
          </a:p>
          <a:p>
            <a:pPr algn="ctr"/>
            <a:r>
              <a:rPr lang="en-GB" sz="7200" dirty="0"/>
              <a:t>Length Conversions cubed</a:t>
            </a:r>
          </a:p>
        </p:txBody>
      </p:sp>
    </p:spTree>
    <p:extLst>
      <p:ext uri="{BB962C8B-B14F-4D97-AF65-F5344CB8AC3E}">
        <p14:creationId xmlns:p14="http://schemas.microsoft.com/office/powerpoint/2010/main" val="300822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78" y="365759"/>
            <a:ext cx="117320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How do you convert </a:t>
            </a:r>
          </a:p>
          <a:p>
            <a:pPr algn="ctr"/>
            <a:r>
              <a:rPr lang="en-GB" sz="9600" b="1" dirty="0"/>
              <a:t>metres to mm?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05839" y="3668683"/>
            <a:ext cx="104324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Multiply by 1000</a:t>
            </a:r>
          </a:p>
        </p:txBody>
      </p:sp>
    </p:spTree>
    <p:extLst>
      <p:ext uri="{BB962C8B-B14F-4D97-AF65-F5344CB8AC3E}">
        <p14:creationId xmlns:p14="http://schemas.microsoft.com/office/powerpoint/2010/main" val="219173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78" y="365759"/>
            <a:ext cx="117320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How do you convert </a:t>
            </a:r>
          </a:p>
          <a:p>
            <a:pPr algn="ctr"/>
            <a:r>
              <a:rPr lang="en-GB" sz="9600" b="1" dirty="0"/>
              <a:t>metres to km?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05839" y="3668683"/>
            <a:ext cx="104324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7030A0"/>
                </a:solidFill>
              </a:rPr>
              <a:t>Divide by 1000</a:t>
            </a:r>
          </a:p>
        </p:txBody>
      </p:sp>
    </p:spTree>
    <p:extLst>
      <p:ext uri="{BB962C8B-B14F-4D97-AF65-F5344CB8AC3E}">
        <p14:creationId xmlns:p14="http://schemas.microsoft.com/office/powerpoint/2010/main" val="349847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F1575C5-88D4-4E48-38A4-3EA69CE16548}"/>
                  </a:ext>
                </a:extLst>
              </p14:cNvPr>
              <p14:cNvContentPartPr/>
              <p14:nvPr/>
            </p14:nvContentPartPr>
            <p14:xfrm>
              <a:off x="2267640" y="1268640"/>
              <a:ext cx="8240040" cy="2201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F1575C5-88D4-4E48-38A4-3EA69CE1654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58280" y="1259280"/>
                <a:ext cx="8258760" cy="221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134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2432076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mm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cm</a:t>
            </a:r>
          </a:p>
        </p:txBody>
      </p:sp>
      <p:sp>
        <p:nvSpPr>
          <p:cNvPr id="6" name="Rectangle 5"/>
          <p:cNvSpPr/>
          <p:nvPr/>
        </p:nvSpPr>
        <p:spPr>
          <a:xfrm>
            <a:off x="3851502" y="1928549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20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92705" y="4790871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B050"/>
                </a:solidFill>
              </a:rPr>
              <a:t>2</a:t>
            </a:r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9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3693255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km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metres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4351020" y="192854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4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9323" y="4808815"/>
            <a:ext cx="26789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4000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65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3693255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cm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metres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53740" y="1928549"/>
            <a:ext cx="20553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427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13287" y="4843451"/>
            <a:ext cx="238398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4.27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6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25832" y="66501"/>
            <a:ext cx="58133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Convert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7019" y="1836216"/>
            <a:ext cx="2153154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/>
              <a:t>cm </a:t>
            </a:r>
          </a:p>
          <a:p>
            <a:r>
              <a:rPr lang="en-GB" sz="9600" dirty="0"/>
              <a:t>to </a:t>
            </a:r>
          </a:p>
          <a:p>
            <a:r>
              <a:rPr lang="en-GB" sz="9600" dirty="0"/>
              <a:t>mm</a:t>
            </a:r>
          </a:p>
        </p:txBody>
      </p:sp>
      <p:sp>
        <p:nvSpPr>
          <p:cNvPr id="6" name="Rectangle 5"/>
          <p:cNvSpPr/>
          <p:nvPr/>
        </p:nvSpPr>
        <p:spPr>
          <a:xfrm>
            <a:off x="3507784" y="1928549"/>
            <a:ext cx="176041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7030A0"/>
                </a:solidFill>
              </a:rPr>
              <a:t>2.4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38528" y="4790871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7030A0"/>
                </a:solidFill>
              </a:rPr>
              <a:t>24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4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378</Words>
  <Application>Microsoft Office PowerPoint</Application>
  <PresentationFormat>Widescreen</PresentationFormat>
  <Paragraphs>167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2016-05-02T07:49:55Z</dcterms:created>
  <dcterms:modified xsi:type="dcterms:W3CDTF">2026-03-30T10:58:49Z</dcterms:modified>
</cp:coreProperties>
</file>