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6" r:id="rId2"/>
    <p:sldId id="288" r:id="rId3"/>
    <p:sldId id="289" r:id="rId4"/>
    <p:sldId id="290" r:id="rId5"/>
    <p:sldId id="291" r:id="rId6"/>
    <p:sldId id="292" r:id="rId7"/>
    <p:sldId id="293" r:id="rId8"/>
    <p:sldId id="305" r:id="rId9"/>
    <p:sldId id="275" r:id="rId10"/>
    <p:sldId id="276" r:id="rId11"/>
    <p:sldId id="256" r:id="rId12"/>
    <p:sldId id="294" r:id="rId13"/>
    <p:sldId id="295" r:id="rId14"/>
    <p:sldId id="296" r:id="rId15"/>
    <p:sldId id="297" r:id="rId16"/>
    <p:sldId id="298" r:id="rId17"/>
    <p:sldId id="299" r:id="rId18"/>
    <p:sldId id="266" r:id="rId19"/>
    <p:sldId id="277" r:id="rId20"/>
    <p:sldId id="273" r:id="rId21"/>
    <p:sldId id="278" r:id="rId22"/>
    <p:sldId id="267" r:id="rId23"/>
    <p:sldId id="300" r:id="rId24"/>
    <p:sldId id="301" r:id="rId25"/>
    <p:sldId id="302" r:id="rId26"/>
    <p:sldId id="303" r:id="rId27"/>
    <p:sldId id="30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D429F6-D8EC-4843-82FC-B93B4A093CE7}" v="60" dt="2022-11-18T06:05:12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501" autoAdjust="0"/>
  </p:normalViewPr>
  <p:slideViewPr>
    <p:cSldViewPr snapToGrid="0">
      <p:cViewPr varScale="1">
        <p:scale>
          <a:sx n="86" d="100"/>
          <a:sy n="86" d="100"/>
        </p:scale>
        <p:origin x="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6D429F6-D8EC-4843-82FC-B93B4A093CE7}"/>
    <pc:docChg chg="custSel addSld delSld modSld sldOrd">
      <pc:chgData name="Stewart Gale" userId="3647ddd2-6040-41ae-a96d-232c23482af8" providerId="ADAL" clId="{C6D429F6-D8EC-4843-82FC-B93B4A093CE7}" dt="2022-11-18T06:05:51.390" v="199"/>
      <pc:docMkLst>
        <pc:docMk/>
      </pc:docMkLst>
      <pc:sldChg chg="modSp mod">
        <pc:chgData name="Stewart Gale" userId="3647ddd2-6040-41ae-a96d-232c23482af8" providerId="ADAL" clId="{C6D429F6-D8EC-4843-82FC-B93B4A093CE7}" dt="2022-11-18T06:05:27.721" v="194" actId="313"/>
        <pc:sldMkLst>
          <pc:docMk/>
          <pc:sldMk cId="474548015" sldId="267"/>
        </pc:sldMkLst>
        <pc:spChg chg="mod">
          <ac:chgData name="Stewart Gale" userId="3647ddd2-6040-41ae-a96d-232c23482af8" providerId="ADAL" clId="{C6D429F6-D8EC-4843-82FC-B93B4A093CE7}" dt="2022-11-18T06:05:27.721" v="194" actId="313"/>
          <ac:spMkLst>
            <pc:docMk/>
            <pc:sldMk cId="474548015" sldId="267"/>
            <ac:spMk id="17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C6D429F6-D8EC-4843-82FC-B93B4A093CE7}" dt="2022-11-18T06:05:12.245" v="192"/>
        <pc:sldMkLst>
          <pc:docMk/>
          <pc:sldMk cId="2901004318" sldId="278"/>
        </pc:sldMkLst>
        <pc:spChg chg="add del mod">
          <ac:chgData name="Stewart Gale" userId="3647ddd2-6040-41ae-a96d-232c23482af8" providerId="ADAL" clId="{C6D429F6-D8EC-4843-82FC-B93B4A093CE7}" dt="2022-11-18T06:02:05.434" v="109" actId="478"/>
          <ac:spMkLst>
            <pc:docMk/>
            <pc:sldMk cId="2901004318" sldId="278"/>
            <ac:spMk id="2" creationId="{C6C7B80F-88C0-916A-769F-3474890307E1}"/>
          </ac:spMkLst>
        </pc:spChg>
        <pc:spChg chg="add mod">
          <ac:chgData name="Stewart Gale" userId="3647ddd2-6040-41ae-a96d-232c23482af8" providerId="ADAL" clId="{C6D429F6-D8EC-4843-82FC-B93B4A093CE7}" dt="2022-11-18T06:04:59.733" v="189" actId="1076"/>
          <ac:spMkLst>
            <pc:docMk/>
            <pc:sldMk cId="2901004318" sldId="278"/>
            <ac:spMk id="3" creationId="{24BCA749-A8FE-8445-69F4-779728DC5E52}"/>
          </ac:spMkLst>
        </pc:spChg>
        <pc:spChg chg="add mod">
          <ac:chgData name="Stewart Gale" userId="3647ddd2-6040-41ae-a96d-232c23482af8" providerId="ADAL" clId="{C6D429F6-D8EC-4843-82FC-B93B4A093CE7}" dt="2022-11-18T06:04:57.226" v="188" actId="1076"/>
          <ac:spMkLst>
            <pc:docMk/>
            <pc:sldMk cId="2901004318" sldId="278"/>
            <ac:spMk id="5" creationId="{D81C656B-DCDA-E536-7212-6E76DC62F228}"/>
          </ac:spMkLst>
        </pc:spChg>
        <pc:spChg chg="mod">
          <ac:chgData name="Stewart Gale" userId="3647ddd2-6040-41ae-a96d-232c23482af8" providerId="ADAL" clId="{C6D429F6-D8EC-4843-82FC-B93B4A093CE7}" dt="2022-11-18T06:05:02.305" v="190" actId="1076"/>
          <ac:spMkLst>
            <pc:docMk/>
            <pc:sldMk cId="2901004318" sldId="278"/>
            <ac:spMk id="6" creationId="{37C255CE-E98C-4534-84BC-18CA29BE1EC3}"/>
          </ac:spMkLst>
        </pc:spChg>
        <pc:spChg chg="mod">
          <ac:chgData name="Stewart Gale" userId="3647ddd2-6040-41ae-a96d-232c23482af8" providerId="ADAL" clId="{C6D429F6-D8EC-4843-82FC-B93B4A093CE7}" dt="2022-11-18T06:02:54.756" v="129" actId="1076"/>
          <ac:spMkLst>
            <pc:docMk/>
            <pc:sldMk cId="2901004318" sldId="278"/>
            <ac:spMk id="7" creationId="{00000000-0000-0000-0000-000000000000}"/>
          </ac:spMkLst>
        </pc:spChg>
        <pc:spChg chg="mod">
          <ac:chgData name="Stewart Gale" userId="3647ddd2-6040-41ae-a96d-232c23482af8" providerId="ADAL" clId="{C6D429F6-D8EC-4843-82FC-B93B4A093CE7}" dt="2022-11-18T06:04:50.626" v="186" actId="1076"/>
          <ac:spMkLst>
            <pc:docMk/>
            <pc:sldMk cId="2901004318" sldId="278"/>
            <ac:spMk id="9" creationId="{F32F4D82-159E-4E8A-8C02-75216FD7091D}"/>
          </ac:spMkLst>
        </pc:spChg>
        <pc:spChg chg="mod">
          <ac:chgData name="Stewart Gale" userId="3647ddd2-6040-41ae-a96d-232c23482af8" providerId="ADAL" clId="{C6D429F6-D8EC-4843-82FC-B93B4A093CE7}" dt="2022-11-18T06:04:53.144" v="187" actId="1076"/>
          <ac:spMkLst>
            <pc:docMk/>
            <pc:sldMk cId="2901004318" sldId="278"/>
            <ac:spMk id="10" creationId="{4062242F-3A7D-44D0-A398-DD5F61D7D70E}"/>
          </ac:spMkLst>
        </pc:spChg>
      </pc:sldChg>
      <pc:sldChg chg="modSp mod">
        <pc:chgData name="Stewart Gale" userId="3647ddd2-6040-41ae-a96d-232c23482af8" providerId="ADAL" clId="{C6D429F6-D8EC-4843-82FC-B93B4A093CE7}" dt="2022-11-18T06:05:35.694" v="195"/>
        <pc:sldMkLst>
          <pc:docMk/>
          <pc:sldMk cId="3802263448" sldId="300"/>
        </pc:sldMkLst>
        <pc:spChg chg="mod">
          <ac:chgData name="Stewart Gale" userId="3647ddd2-6040-41ae-a96d-232c23482af8" providerId="ADAL" clId="{C6D429F6-D8EC-4843-82FC-B93B4A093CE7}" dt="2022-11-18T06:05:35.694" v="195"/>
          <ac:spMkLst>
            <pc:docMk/>
            <pc:sldMk cId="3802263448" sldId="300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C6D429F6-D8EC-4843-82FC-B93B4A093CE7}" dt="2022-11-18T06:05:39.709" v="196"/>
        <pc:sldMkLst>
          <pc:docMk/>
          <pc:sldMk cId="1948860192" sldId="301"/>
        </pc:sldMkLst>
        <pc:spChg chg="mod">
          <ac:chgData name="Stewart Gale" userId="3647ddd2-6040-41ae-a96d-232c23482af8" providerId="ADAL" clId="{C6D429F6-D8EC-4843-82FC-B93B4A093CE7}" dt="2022-11-18T06:05:39.709" v="196"/>
          <ac:spMkLst>
            <pc:docMk/>
            <pc:sldMk cId="1948860192" sldId="301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C6D429F6-D8EC-4843-82FC-B93B4A093CE7}" dt="2022-11-18T06:05:43.890" v="197"/>
        <pc:sldMkLst>
          <pc:docMk/>
          <pc:sldMk cId="1768042534" sldId="302"/>
        </pc:sldMkLst>
        <pc:spChg chg="mod">
          <ac:chgData name="Stewart Gale" userId="3647ddd2-6040-41ae-a96d-232c23482af8" providerId="ADAL" clId="{C6D429F6-D8EC-4843-82FC-B93B4A093CE7}" dt="2022-11-18T06:05:43.890" v="197"/>
          <ac:spMkLst>
            <pc:docMk/>
            <pc:sldMk cId="1768042534" sldId="302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C6D429F6-D8EC-4843-82FC-B93B4A093CE7}" dt="2022-11-18T06:05:47.142" v="198"/>
        <pc:sldMkLst>
          <pc:docMk/>
          <pc:sldMk cId="2966127551" sldId="303"/>
        </pc:sldMkLst>
        <pc:spChg chg="mod">
          <ac:chgData name="Stewart Gale" userId="3647ddd2-6040-41ae-a96d-232c23482af8" providerId="ADAL" clId="{C6D429F6-D8EC-4843-82FC-B93B4A093CE7}" dt="2022-11-18T06:05:47.142" v="198"/>
          <ac:spMkLst>
            <pc:docMk/>
            <pc:sldMk cId="2966127551" sldId="303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C6D429F6-D8EC-4843-82FC-B93B4A093CE7}" dt="2022-11-18T06:05:51.390" v="199"/>
        <pc:sldMkLst>
          <pc:docMk/>
          <pc:sldMk cId="277804535" sldId="304"/>
        </pc:sldMkLst>
        <pc:spChg chg="mod">
          <ac:chgData name="Stewart Gale" userId="3647ddd2-6040-41ae-a96d-232c23482af8" providerId="ADAL" clId="{C6D429F6-D8EC-4843-82FC-B93B4A093CE7}" dt="2022-11-18T06:05:51.390" v="199"/>
          <ac:spMkLst>
            <pc:docMk/>
            <pc:sldMk cId="277804535" sldId="304"/>
            <ac:spMk id="17" creationId="{00000000-0000-0000-0000-000000000000}"/>
          </ac:spMkLst>
        </pc:spChg>
      </pc:sldChg>
      <pc:sldChg chg="delSp modSp add mod ord">
        <pc:chgData name="Stewart Gale" userId="3647ddd2-6040-41ae-a96d-232c23482af8" providerId="ADAL" clId="{C6D429F6-D8EC-4843-82FC-B93B4A093CE7}" dt="2022-11-18T06:00:15.990" v="41"/>
        <pc:sldMkLst>
          <pc:docMk/>
          <pc:sldMk cId="2851974626" sldId="305"/>
        </pc:sldMkLst>
        <pc:spChg chg="del">
          <ac:chgData name="Stewart Gale" userId="3647ddd2-6040-41ae-a96d-232c23482af8" providerId="ADAL" clId="{C6D429F6-D8EC-4843-82FC-B93B4A093CE7}" dt="2022-11-18T05:23:10.153" v="20" actId="478"/>
          <ac:spMkLst>
            <pc:docMk/>
            <pc:sldMk cId="2851974626" sldId="305"/>
            <ac:spMk id="4" creationId="{00000000-0000-0000-0000-000000000000}"/>
          </ac:spMkLst>
        </pc:spChg>
        <pc:spChg chg="mod">
          <ac:chgData name="Stewart Gale" userId="3647ddd2-6040-41ae-a96d-232c23482af8" providerId="ADAL" clId="{C6D429F6-D8EC-4843-82FC-B93B4A093CE7}" dt="2022-11-18T05:59:49.187" v="38" actId="14100"/>
          <ac:spMkLst>
            <pc:docMk/>
            <pc:sldMk cId="2851974626" sldId="305"/>
            <ac:spMk id="5" creationId="{BD067147-4FEE-460F-A29E-DFC4A5527040}"/>
          </ac:spMkLst>
        </pc:spChg>
        <pc:spChg chg="mod">
          <ac:chgData name="Stewart Gale" userId="3647ddd2-6040-41ae-a96d-232c23482af8" providerId="ADAL" clId="{C6D429F6-D8EC-4843-82FC-B93B4A093CE7}" dt="2022-11-18T05:59:53.068" v="39" actId="1076"/>
          <ac:spMkLst>
            <pc:docMk/>
            <pc:sldMk cId="2851974626" sldId="305"/>
            <ac:spMk id="15" creationId="{1ADF3034-E6CC-4DDC-8061-3CDA3DE2105A}"/>
          </ac:spMkLst>
        </pc:spChg>
      </pc:sldChg>
      <pc:sldChg chg="delSp modSp add mod ord delAnim">
        <pc:chgData name="Stewart Gale" userId="3647ddd2-6040-41ae-a96d-232c23482af8" providerId="ADAL" clId="{C6D429F6-D8EC-4843-82FC-B93B4A093CE7}" dt="2022-11-18T05:23:08.084" v="19"/>
        <pc:sldMkLst>
          <pc:docMk/>
          <pc:sldMk cId="2919195579" sldId="306"/>
        </pc:sldMkLst>
        <pc:spChg chg="mod">
          <ac:chgData name="Stewart Gale" userId="3647ddd2-6040-41ae-a96d-232c23482af8" providerId="ADAL" clId="{C6D429F6-D8EC-4843-82FC-B93B4A093CE7}" dt="2022-11-18T05:23:03.120" v="17" actId="255"/>
          <ac:spMkLst>
            <pc:docMk/>
            <pc:sldMk cId="2919195579" sldId="306"/>
            <ac:spMk id="4" creationId="{00000000-0000-0000-0000-000000000000}"/>
          </ac:spMkLst>
        </pc:spChg>
        <pc:spChg chg="del">
          <ac:chgData name="Stewart Gale" userId="3647ddd2-6040-41ae-a96d-232c23482af8" providerId="ADAL" clId="{C6D429F6-D8EC-4843-82FC-B93B4A093CE7}" dt="2022-11-18T05:22:42.607" v="4" actId="478"/>
          <ac:spMkLst>
            <pc:docMk/>
            <pc:sldMk cId="2919195579" sldId="306"/>
            <ac:spMk id="5" creationId="{BD067147-4FEE-460F-A29E-DFC4A5527040}"/>
          </ac:spMkLst>
        </pc:spChg>
        <pc:spChg chg="del">
          <ac:chgData name="Stewart Gale" userId="3647ddd2-6040-41ae-a96d-232c23482af8" providerId="ADAL" clId="{C6D429F6-D8EC-4843-82FC-B93B4A093CE7}" dt="2022-11-18T05:22:42.607" v="4" actId="478"/>
          <ac:spMkLst>
            <pc:docMk/>
            <pc:sldMk cId="2919195579" sldId="306"/>
            <ac:spMk id="15" creationId="{1ADF3034-E6CC-4DDC-8061-3CDA3DE2105A}"/>
          </ac:spMkLst>
        </pc:spChg>
      </pc:sldChg>
      <pc:sldChg chg="add del">
        <pc:chgData name="Stewart Gale" userId="3647ddd2-6040-41ae-a96d-232c23482af8" providerId="ADAL" clId="{C6D429F6-D8EC-4843-82FC-B93B4A093CE7}" dt="2022-11-18T06:01:35.370" v="71"/>
        <pc:sldMkLst>
          <pc:docMk/>
          <pc:sldMk cId="1874024892" sldId="307"/>
        </pc:sldMkLst>
      </pc:sldChg>
    </pc:docChg>
  </pc:docChgLst>
  <pc:docChgLst>
    <pc:chgData name="Stewart Gale" userId="3647ddd2-6040-41ae-a96d-232c23482af8" providerId="ADAL" clId="{016D06ED-01FB-46AB-B0DC-4838AAD0E1B0}"/>
    <pc:docChg chg="undo custSel addSld delSld modSld sldOrd">
      <pc:chgData name="Stewart Gale" userId="3647ddd2-6040-41ae-a96d-232c23482af8" providerId="ADAL" clId="{016D06ED-01FB-46AB-B0DC-4838AAD0E1B0}" dt="2021-02-08T06:30:28.031" v="836" actId="14100"/>
      <pc:docMkLst>
        <pc:docMk/>
      </pc:docMkLst>
      <pc:sldChg chg="addSp delSp modSp mod delAnim modAnim">
        <pc:chgData name="Stewart Gale" userId="3647ddd2-6040-41ae-a96d-232c23482af8" providerId="ADAL" clId="{016D06ED-01FB-46AB-B0DC-4838AAD0E1B0}" dt="2021-02-08T06:16:52.443" v="404" actId="255"/>
        <pc:sldMkLst>
          <pc:docMk/>
          <pc:sldMk cId="2712743125" sldId="256"/>
        </pc:sldMkLst>
        <pc:spChg chg="del mod">
          <ac:chgData name="Stewart Gale" userId="3647ddd2-6040-41ae-a96d-232c23482af8" providerId="ADAL" clId="{016D06ED-01FB-46AB-B0DC-4838AAD0E1B0}" dt="2021-02-08T06:09:59.609" v="193" actId="478"/>
          <ac:spMkLst>
            <pc:docMk/>
            <pc:sldMk cId="2712743125" sldId="256"/>
            <ac:spMk id="3" creationId="{00000000-0000-0000-0000-000000000000}"/>
          </ac:spMkLst>
        </pc:spChg>
        <pc:spChg chg="add mod">
          <ac:chgData name="Stewart Gale" userId="3647ddd2-6040-41ae-a96d-232c23482af8" providerId="ADAL" clId="{016D06ED-01FB-46AB-B0DC-4838AAD0E1B0}" dt="2021-02-08T06:16:47.776" v="402" actId="1076"/>
          <ac:spMkLst>
            <pc:docMk/>
            <pc:sldMk cId="2712743125" sldId="256"/>
            <ac:spMk id="5" creationId="{BD067147-4FEE-460F-A29E-DFC4A5527040}"/>
          </ac:spMkLst>
        </pc:spChg>
        <pc:spChg chg="add mod">
          <ac:chgData name="Stewart Gale" userId="3647ddd2-6040-41ae-a96d-232c23482af8" providerId="ADAL" clId="{016D06ED-01FB-46AB-B0DC-4838AAD0E1B0}" dt="2021-02-08T06:16:52.443" v="404" actId="255"/>
          <ac:spMkLst>
            <pc:docMk/>
            <pc:sldMk cId="2712743125" sldId="256"/>
            <ac:spMk id="15" creationId="{1ADF3034-E6CC-4DDC-8061-3CDA3DE2105A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2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3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4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5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6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7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8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29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30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09:56.324" v="191" actId="478"/>
          <ac:spMkLst>
            <pc:docMk/>
            <pc:sldMk cId="2712743125" sldId="256"/>
            <ac:spMk id="31" creationId="{00000000-0000-0000-0000-000000000000}"/>
          </ac:spMkLst>
        </pc:spChg>
        <pc:graphicFrameChg chg="del">
          <ac:chgData name="Stewart Gale" userId="3647ddd2-6040-41ae-a96d-232c23482af8" providerId="ADAL" clId="{016D06ED-01FB-46AB-B0DC-4838AAD0E1B0}" dt="2021-02-08T06:09:56.324" v="191" actId="478"/>
          <ac:graphicFrameMkLst>
            <pc:docMk/>
            <pc:sldMk cId="2712743125" sldId="256"/>
            <ac:graphicFrameMk id="2" creationId="{00000000-0000-0000-0000-000000000000}"/>
          </ac:graphicFrameMkLst>
        </pc:graphicFrameChg>
      </pc:sldChg>
      <pc:sldChg chg="del">
        <pc:chgData name="Stewart Gale" userId="3647ddd2-6040-41ae-a96d-232c23482af8" providerId="ADAL" clId="{016D06ED-01FB-46AB-B0DC-4838AAD0E1B0}" dt="2021-02-08T06:23:54.811" v="572" actId="47"/>
        <pc:sldMkLst>
          <pc:docMk/>
          <pc:sldMk cId="3613094917" sldId="258"/>
        </pc:sldMkLst>
      </pc:sldChg>
      <pc:sldChg chg="delSp del mod">
        <pc:chgData name="Stewart Gale" userId="3647ddd2-6040-41ae-a96d-232c23482af8" providerId="ADAL" clId="{016D06ED-01FB-46AB-B0DC-4838AAD0E1B0}" dt="2021-02-08T06:17:57.630" v="414" actId="47"/>
        <pc:sldMkLst>
          <pc:docMk/>
          <pc:sldMk cId="817040879" sldId="260"/>
        </pc:sldMkLst>
        <pc:spChg chg="del">
          <ac:chgData name="Stewart Gale" userId="3647ddd2-6040-41ae-a96d-232c23482af8" providerId="ADAL" clId="{016D06ED-01FB-46AB-B0DC-4838AAD0E1B0}" dt="2021-02-08T06:17:55.553" v="413" actId="478"/>
          <ac:spMkLst>
            <pc:docMk/>
            <pc:sldMk cId="817040879" sldId="260"/>
            <ac:spMk id="5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016D06ED-01FB-46AB-B0DC-4838AAD0E1B0}" dt="2021-02-08T06:26:37.450" v="655" actId="1076"/>
        <pc:sldMkLst>
          <pc:docMk/>
          <pc:sldMk cId="474548015" sldId="267"/>
        </pc:sldMkLst>
        <pc:spChg chg="del mod">
          <ac:chgData name="Stewart Gale" userId="3647ddd2-6040-41ae-a96d-232c23482af8" providerId="ADAL" clId="{016D06ED-01FB-46AB-B0DC-4838AAD0E1B0}" dt="2021-02-08T06:24:59.316" v="598" actId="478"/>
          <ac:spMkLst>
            <pc:docMk/>
            <pc:sldMk cId="474548015" sldId="267"/>
            <ac:spMk id="2" creationId="{00000000-0000-0000-0000-000000000000}"/>
          </ac:spMkLst>
        </pc:spChg>
        <pc:spChg chg="add mod">
          <ac:chgData name="Stewart Gale" userId="3647ddd2-6040-41ae-a96d-232c23482af8" providerId="ADAL" clId="{016D06ED-01FB-46AB-B0DC-4838AAD0E1B0}" dt="2021-02-08T06:26:08.543" v="634" actId="1076"/>
          <ac:spMkLst>
            <pc:docMk/>
            <pc:sldMk cId="474548015" sldId="267"/>
            <ac:spMk id="5" creationId="{02DC9951-9F6E-4DCC-A02C-C04DBCB01D00}"/>
          </ac:spMkLst>
        </pc:spChg>
        <pc:spChg chg="mod">
          <ac:chgData name="Stewart Gale" userId="3647ddd2-6040-41ae-a96d-232c23482af8" providerId="ADAL" clId="{016D06ED-01FB-46AB-B0DC-4838AAD0E1B0}" dt="2021-02-08T06:26:19.703" v="639" actId="1076"/>
          <ac:spMkLst>
            <pc:docMk/>
            <pc:sldMk cId="474548015" sldId="267"/>
            <ac:spMk id="17" creationId="{00000000-0000-0000-0000-000000000000}"/>
          </ac:spMkLst>
        </pc:spChg>
        <pc:spChg chg="mod">
          <ac:chgData name="Stewart Gale" userId="3647ddd2-6040-41ae-a96d-232c23482af8" providerId="ADAL" clId="{016D06ED-01FB-46AB-B0DC-4838AAD0E1B0}" dt="2021-02-08T06:26:37.450" v="655" actId="1076"/>
          <ac:spMkLst>
            <pc:docMk/>
            <pc:sldMk cId="474548015" sldId="267"/>
            <ac:spMk id="34" creationId="{00000000-0000-0000-0000-000000000000}"/>
          </ac:spMkLst>
        </pc:spChg>
      </pc:sldChg>
      <pc:sldChg chg="modSp del mod">
        <pc:chgData name="Stewart Gale" userId="3647ddd2-6040-41ae-a96d-232c23482af8" providerId="ADAL" clId="{016D06ED-01FB-46AB-B0DC-4838AAD0E1B0}" dt="2021-02-08T06:24:10.440" v="573" actId="47"/>
        <pc:sldMkLst>
          <pc:docMk/>
          <pc:sldMk cId="2050460101" sldId="270"/>
        </pc:sldMkLst>
        <pc:graphicFrameChg chg="mod">
          <ac:chgData name="Stewart Gale" userId="3647ddd2-6040-41ae-a96d-232c23482af8" providerId="ADAL" clId="{016D06ED-01FB-46AB-B0DC-4838AAD0E1B0}" dt="2021-02-08T06:24:10.440" v="573" actId="47"/>
          <ac:graphicFrameMkLst>
            <pc:docMk/>
            <pc:sldMk cId="2050460101" sldId="270"/>
            <ac:graphicFrameMk id="214026" creationId="{00000000-0000-0000-0000-000000000000}"/>
          </ac:graphicFrameMkLst>
        </pc:graphicFrameChg>
      </pc:sldChg>
      <pc:sldChg chg="ord">
        <pc:chgData name="Stewart Gale" userId="3647ddd2-6040-41ae-a96d-232c23482af8" providerId="ADAL" clId="{016D06ED-01FB-46AB-B0DC-4838AAD0E1B0}" dt="2021-02-08T06:15:42.167" v="381"/>
        <pc:sldMkLst>
          <pc:docMk/>
          <pc:sldMk cId="2535789434" sldId="275"/>
        </pc:sldMkLst>
      </pc:sldChg>
      <pc:sldChg chg="modSp mod ord">
        <pc:chgData name="Stewart Gale" userId="3647ddd2-6040-41ae-a96d-232c23482af8" providerId="ADAL" clId="{016D06ED-01FB-46AB-B0DC-4838AAD0E1B0}" dt="2021-02-08T06:17:46.095" v="412" actId="20577"/>
        <pc:sldMkLst>
          <pc:docMk/>
          <pc:sldMk cId="695203439" sldId="276"/>
        </pc:sldMkLst>
        <pc:spChg chg="mod">
          <ac:chgData name="Stewart Gale" userId="3647ddd2-6040-41ae-a96d-232c23482af8" providerId="ADAL" clId="{016D06ED-01FB-46AB-B0DC-4838AAD0E1B0}" dt="2021-02-08T06:17:46.095" v="412" actId="20577"/>
          <ac:spMkLst>
            <pc:docMk/>
            <pc:sldMk cId="695203439" sldId="276"/>
            <ac:spMk id="18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016D06ED-01FB-46AB-B0DC-4838AAD0E1B0}" dt="2021-02-08T06:22:28.400" v="570"/>
        <pc:sldMkLst>
          <pc:docMk/>
          <pc:sldMk cId="2901004318" sldId="278"/>
        </pc:sldMkLst>
        <pc:spChg chg="del">
          <ac:chgData name="Stewart Gale" userId="3647ddd2-6040-41ae-a96d-232c23482af8" providerId="ADAL" clId="{016D06ED-01FB-46AB-B0DC-4838AAD0E1B0}" dt="2021-02-08T06:18:17.206" v="416" actId="478"/>
          <ac:spMkLst>
            <pc:docMk/>
            <pc:sldMk cId="2901004318" sldId="278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016D06ED-01FB-46AB-B0DC-4838AAD0E1B0}" dt="2021-02-08T06:20:36.619" v="518" actId="478"/>
          <ac:spMkLst>
            <pc:docMk/>
            <pc:sldMk cId="2901004318" sldId="278"/>
            <ac:spMk id="5" creationId="{A840A84A-CAFF-4EB3-8937-9B6B43274152}"/>
          </ac:spMkLst>
        </pc:spChg>
        <pc:spChg chg="add mod">
          <ac:chgData name="Stewart Gale" userId="3647ddd2-6040-41ae-a96d-232c23482af8" providerId="ADAL" clId="{016D06ED-01FB-46AB-B0DC-4838AAD0E1B0}" dt="2021-02-08T06:21:34.193" v="556" actId="20577"/>
          <ac:spMkLst>
            <pc:docMk/>
            <pc:sldMk cId="2901004318" sldId="278"/>
            <ac:spMk id="6" creationId="{37C255CE-E98C-4534-84BC-18CA29BE1EC3}"/>
          </ac:spMkLst>
        </pc:spChg>
        <pc:spChg chg="mod">
          <ac:chgData name="Stewart Gale" userId="3647ddd2-6040-41ae-a96d-232c23482af8" providerId="ADAL" clId="{016D06ED-01FB-46AB-B0DC-4838AAD0E1B0}" dt="2021-02-08T06:19:15.954" v="493" actId="1076"/>
          <ac:spMkLst>
            <pc:docMk/>
            <pc:sldMk cId="2901004318" sldId="278"/>
            <ac:spMk id="7" creationId="{00000000-0000-0000-0000-000000000000}"/>
          </ac:spMkLst>
        </pc:spChg>
        <pc:spChg chg="del">
          <ac:chgData name="Stewart Gale" userId="3647ddd2-6040-41ae-a96d-232c23482af8" providerId="ADAL" clId="{016D06ED-01FB-46AB-B0DC-4838AAD0E1B0}" dt="2021-02-08T06:18:17.206" v="416" actId="478"/>
          <ac:spMkLst>
            <pc:docMk/>
            <pc:sldMk cId="2901004318" sldId="278"/>
            <ac:spMk id="8" creationId="{00000000-0000-0000-0000-000000000000}"/>
          </ac:spMkLst>
        </pc:spChg>
        <pc:spChg chg="add mod">
          <ac:chgData name="Stewart Gale" userId="3647ddd2-6040-41ae-a96d-232c23482af8" providerId="ADAL" clId="{016D06ED-01FB-46AB-B0DC-4838AAD0E1B0}" dt="2021-02-08T06:22:14.099" v="568" actId="1076"/>
          <ac:spMkLst>
            <pc:docMk/>
            <pc:sldMk cId="2901004318" sldId="278"/>
            <ac:spMk id="9" creationId="{F32F4D82-159E-4E8A-8C02-75216FD7091D}"/>
          </ac:spMkLst>
        </pc:spChg>
        <pc:spChg chg="add mod">
          <ac:chgData name="Stewart Gale" userId="3647ddd2-6040-41ae-a96d-232c23482af8" providerId="ADAL" clId="{016D06ED-01FB-46AB-B0DC-4838AAD0E1B0}" dt="2021-02-08T06:22:14.099" v="568" actId="1076"/>
          <ac:spMkLst>
            <pc:docMk/>
            <pc:sldMk cId="2901004318" sldId="278"/>
            <ac:spMk id="10" creationId="{4062242F-3A7D-44D0-A398-DD5F61D7D70E}"/>
          </ac:spMkLst>
        </pc:spChg>
      </pc:sldChg>
      <pc:sldChg chg="del">
        <pc:chgData name="Stewart Gale" userId="3647ddd2-6040-41ae-a96d-232c23482af8" providerId="ADAL" clId="{016D06ED-01FB-46AB-B0DC-4838AAD0E1B0}" dt="2021-02-08T06:24:51.365" v="595" actId="47"/>
        <pc:sldMkLst>
          <pc:docMk/>
          <pc:sldMk cId="4227372457" sldId="279"/>
        </pc:sldMkLst>
      </pc:sldChg>
      <pc:sldChg chg="del">
        <pc:chgData name="Stewart Gale" userId="3647ddd2-6040-41ae-a96d-232c23482af8" providerId="ADAL" clId="{016D06ED-01FB-46AB-B0DC-4838AAD0E1B0}" dt="2021-02-08T06:24:52.032" v="596" actId="47"/>
        <pc:sldMkLst>
          <pc:docMk/>
          <pc:sldMk cId="2507712475" sldId="280"/>
        </pc:sldMkLst>
      </pc:sldChg>
      <pc:sldChg chg="del">
        <pc:chgData name="Stewart Gale" userId="3647ddd2-6040-41ae-a96d-232c23482af8" providerId="ADAL" clId="{016D06ED-01FB-46AB-B0DC-4838AAD0E1B0}" dt="2021-02-08T06:27:52.449" v="695" actId="47"/>
        <pc:sldMkLst>
          <pc:docMk/>
          <pc:sldMk cId="4055636301" sldId="282"/>
        </pc:sldMkLst>
      </pc:sldChg>
      <pc:sldChg chg="del">
        <pc:chgData name="Stewart Gale" userId="3647ddd2-6040-41ae-a96d-232c23482af8" providerId="ADAL" clId="{016D06ED-01FB-46AB-B0DC-4838AAD0E1B0}" dt="2021-02-08T06:28:28.297" v="730" actId="47"/>
        <pc:sldMkLst>
          <pc:docMk/>
          <pc:sldMk cId="2431923584" sldId="283"/>
        </pc:sldMkLst>
      </pc:sldChg>
      <pc:sldChg chg="del">
        <pc:chgData name="Stewart Gale" userId="3647ddd2-6040-41ae-a96d-232c23482af8" providerId="ADAL" clId="{016D06ED-01FB-46AB-B0DC-4838AAD0E1B0}" dt="2021-02-08T06:29:12.886" v="763" actId="47"/>
        <pc:sldMkLst>
          <pc:docMk/>
          <pc:sldMk cId="2095722243" sldId="284"/>
        </pc:sldMkLst>
      </pc:sldChg>
      <pc:sldChg chg="del">
        <pc:chgData name="Stewart Gale" userId="3647ddd2-6040-41ae-a96d-232c23482af8" providerId="ADAL" clId="{016D06ED-01FB-46AB-B0DC-4838AAD0E1B0}" dt="2021-02-08T06:29:42.069" v="798" actId="47"/>
        <pc:sldMkLst>
          <pc:docMk/>
          <pc:sldMk cId="3965262123" sldId="285"/>
        </pc:sldMkLst>
      </pc:sldChg>
      <pc:sldChg chg="del">
        <pc:chgData name="Stewart Gale" userId="3647ddd2-6040-41ae-a96d-232c23482af8" providerId="ADAL" clId="{016D06ED-01FB-46AB-B0DC-4838AAD0E1B0}" dt="2021-02-08T06:29:51.927" v="800" actId="47"/>
        <pc:sldMkLst>
          <pc:docMk/>
          <pc:sldMk cId="2610948864" sldId="286"/>
        </pc:sldMkLst>
      </pc:sldChg>
      <pc:sldChg chg="add del">
        <pc:chgData name="Stewart Gale" userId="3647ddd2-6040-41ae-a96d-232c23482af8" providerId="ADAL" clId="{016D06ED-01FB-46AB-B0DC-4838AAD0E1B0}" dt="2021-02-08T06:15:27.875" v="379" actId="47"/>
        <pc:sldMkLst>
          <pc:docMk/>
          <pc:sldMk cId="2656040256" sldId="287"/>
        </pc:sldMkLst>
      </pc:sldChg>
      <pc:sldChg chg="addSp delSp modSp new mod ord modAnim">
        <pc:chgData name="Stewart Gale" userId="3647ddd2-6040-41ae-a96d-232c23482af8" providerId="ADAL" clId="{016D06ED-01FB-46AB-B0DC-4838AAD0E1B0}" dt="2021-02-08T06:07:17.548" v="103" actId="1076"/>
        <pc:sldMkLst>
          <pc:docMk/>
          <pc:sldMk cId="3623796457" sldId="288"/>
        </pc:sldMkLst>
        <pc:spChg chg="del">
          <ac:chgData name="Stewart Gale" userId="3647ddd2-6040-41ae-a96d-232c23482af8" providerId="ADAL" clId="{016D06ED-01FB-46AB-B0DC-4838AAD0E1B0}" dt="2021-02-08T06:04:09.703" v="5" actId="478"/>
          <ac:spMkLst>
            <pc:docMk/>
            <pc:sldMk cId="3623796457" sldId="288"/>
            <ac:spMk id="2" creationId="{255AD32F-E2C9-4953-BD40-377750B7BF4B}"/>
          </ac:spMkLst>
        </pc:spChg>
        <pc:spChg chg="del mod">
          <ac:chgData name="Stewart Gale" userId="3647ddd2-6040-41ae-a96d-232c23482af8" providerId="ADAL" clId="{016D06ED-01FB-46AB-B0DC-4838AAD0E1B0}" dt="2021-02-08T06:04:09.703" v="5" actId="478"/>
          <ac:spMkLst>
            <pc:docMk/>
            <pc:sldMk cId="3623796457" sldId="288"/>
            <ac:spMk id="3" creationId="{86C9090A-B251-4AAC-8DA7-3600F6568C2C}"/>
          </ac:spMkLst>
        </pc:spChg>
        <pc:spChg chg="add mod">
          <ac:chgData name="Stewart Gale" userId="3647ddd2-6040-41ae-a96d-232c23482af8" providerId="ADAL" clId="{016D06ED-01FB-46AB-B0DC-4838AAD0E1B0}" dt="2021-02-08T06:07:13.428" v="102" actId="1076"/>
          <ac:spMkLst>
            <pc:docMk/>
            <pc:sldMk cId="3623796457" sldId="288"/>
            <ac:spMk id="4" creationId="{E586D2C3-A24E-4982-9B0F-C0A4E833CC5C}"/>
          </ac:spMkLst>
        </pc:spChg>
        <pc:spChg chg="add mod">
          <ac:chgData name="Stewart Gale" userId="3647ddd2-6040-41ae-a96d-232c23482af8" providerId="ADAL" clId="{016D06ED-01FB-46AB-B0DC-4838AAD0E1B0}" dt="2021-02-08T06:06:09.975" v="92" actId="1076"/>
          <ac:spMkLst>
            <pc:docMk/>
            <pc:sldMk cId="3623796457" sldId="288"/>
            <ac:spMk id="5" creationId="{1D2883BA-5B7C-467C-8D88-F9C85713A9E4}"/>
          </ac:spMkLst>
        </pc:spChg>
        <pc:spChg chg="add mod">
          <ac:chgData name="Stewart Gale" userId="3647ddd2-6040-41ae-a96d-232c23482af8" providerId="ADAL" clId="{016D06ED-01FB-46AB-B0DC-4838AAD0E1B0}" dt="2021-02-08T06:07:17.548" v="103" actId="1076"/>
          <ac:spMkLst>
            <pc:docMk/>
            <pc:sldMk cId="3623796457" sldId="288"/>
            <ac:spMk id="6" creationId="{EC203D40-72D6-4D38-92C4-7BFF0A7FFFE4}"/>
          </ac:spMkLst>
        </pc:spChg>
      </pc:sldChg>
      <pc:sldChg chg="add del">
        <pc:chgData name="Stewart Gale" userId="3647ddd2-6040-41ae-a96d-232c23482af8" providerId="ADAL" clId="{016D06ED-01FB-46AB-B0DC-4838AAD0E1B0}" dt="2021-02-08T06:07:19.680" v="104" actId="47"/>
        <pc:sldMkLst>
          <pc:docMk/>
          <pc:sldMk cId="1503019769" sldId="289"/>
        </pc:sldMkLst>
      </pc:sldChg>
      <pc:sldChg chg="modSp add mod">
        <pc:chgData name="Stewart Gale" userId="3647ddd2-6040-41ae-a96d-232c23482af8" providerId="ADAL" clId="{016D06ED-01FB-46AB-B0DC-4838AAD0E1B0}" dt="2021-02-08T06:07:33.578" v="111" actId="20577"/>
        <pc:sldMkLst>
          <pc:docMk/>
          <pc:sldMk cId="1892296690" sldId="289"/>
        </pc:sldMkLst>
        <pc:spChg chg="mod">
          <ac:chgData name="Stewart Gale" userId="3647ddd2-6040-41ae-a96d-232c23482af8" providerId="ADAL" clId="{016D06ED-01FB-46AB-B0DC-4838AAD0E1B0}" dt="2021-02-08T06:07:27.367" v="107" actId="20577"/>
          <ac:spMkLst>
            <pc:docMk/>
            <pc:sldMk cId="1892296690" sldId="289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07:33.578" v="111" actId="20577"/>
          <ac:spMkLst>
            <pc:docMk/>
            <pc:sldMk cId="1892296690" sldId="289"/>
            <ac:spMk id="6" creationId="{EC203D40-72D6-4D38-92C4-7BFF0A7FFFE4}"/>
          </ac:spMkLst>
        </pc:spChg>
      </pc:sldChg>
      <pc:sldChg chg="modSp add mod">
        <pc:chgData name="Stewart Gale" userId="3647ddd2-6040-41ae-a96d-232c23482af8" providerId="ADAL" clId="{016D06ED-01FB-46AB-B0DC-4838AAD0E1B0}" dt="2021-02-08T06:08:00.668" v="134" actId="20577"/>
        <pc:sldMkLst>
          <pc:docMk/>
          <pc:sldMk cId="2700305615" sldId="290"/>
        </pc:sldMkLst>
        <pc:spChg chg="mod">
          <ac:chgData name="Stewart Gale" userId="3647ddd2-6040-41ae-a96d-232c23482af8" providerId="ADAL" clId="{016D06ED-01FB-46AB-B0DC-4838AAD0E1B0}" dt="2021-02-08T06:07:54.706" v="114" actId="20577"/>
          <ac:spMkLst>
            <pc:docMk/>
            <pc:sldMk cId="2700305615" sldId="290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08:00.668" v="134" actId="20577"/>
          <ac:spMkLst>
            <pc:docMk/>
            <pc:sldMk cId="2700305615" sldId="290"/>
            <ac:spMk id="6" creationId="{EC203D40-72D6-4D38-92C4-7BFF0A7FFFE4}"/>
          </ac:spMkLst>
        </pc:spChg>
      </pc:sldChg>
      <pc:sldChg chg="modSp add mod">
        <pc:chgData name="Stewart Gale" userId="3647ddd2-6040-41ae-a96d-232c23482af8" providerId="ADAL" clId="{016D06ED-01FB-46AB-B0DC-4838AAD0E1B0}" dt="2021-02-08T06:08:28.008" v="148" actId="20577"/>
        <pc:sldMkLst>
          <pc:docMk/>
          <pc:sldMk cId="919227366" sldId="291"/>
        </pc:sldMkLst>
        <pc:spChg chg="mod">
          <ac:chgData name="Stewart Gale" userId="3647ddd2-6040-41ae-a96d-232c23482af8" providerId="ADAL" clId="{016D06ED-01FB-46AB-B0DC-4838AAD0E1B0}" dt="2021-02-08T06:08:24.500" v="144" actId="20577"/>
          <ac:spMkLst>
            <pc:docMk/>
            <pc:sldMk cId="919227366" sldId="291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08:28.008" v="148" actId="20577"/>
          <ac:spMkLst>
            <pc:docMk/>
            <pc:sldMk cId="919227366" sldId="291"/>
            <ac:spMk id="6" creationId="{EC203D40-72D6-4D38-92C4-7BFF0A7FFFE4}"/>
          </ac:spMkLst>
        </pc:spChg>
      </pc:sldChg>
      <pc:sldChg chg="add del">
        <pc:chgData name="Stewart Gale" userId="3647ddd2-6040-41ae-a96d-232c23482af8" providerId="ADAL" clId="{016D06ED-01FB-46AB-B0DC-4838AAD0E1B0}" dt="2021-02-08T06:08:09.775" v="136"/>
        <pc:sldMkLst>
          <pc:docMk/>
          <pc:sldMk cId="2437758213" sldId="291"/>
        </pc:sldMkLst>
      </pc:sldChg>
      <pc:sldChg chg="modSp add del mod">
        <pc:chgData name="Stewart Gale" userId="3647ddd2-6040-41ae-a96d-232c23482af8" providerId="ADAL" clId="{016D06ED-01FB-46AB-B0DC-4838AAD0E1B0}" dt="2021-02-08T06:09:30.727" v="190" actId="1076"/>
        <pc:sldMkLst>
          <pc:docMk/>
          <pc:sldMk cId="1414023003" sldId="292"/>
        </pc:sldMkLst>
        <pc:spChg chg="mod">
          <ac:chgData name="Stewart Gale" userId="3647ddd2-6040-41ae-a96d-232c23482af8" providerId="ADAL" clId="{016D06ED-01FB-46AB-B0DC-4838AAD0E1B0}" dt="2021-02-08T06:09:02.950" v="174" actId="1076"/>
          <ac:spMkLst>
            <pc:docMk/>
            <pc:sldMk cId="1414023003" sldId="292"/>
            <ac:spMk id="4" creationId="{E586D2C3-A24E-4982-9B0F-C0A4E833CC5C}"/>
          </ac:spMkLst>
        </pc:spChg>
        <pc:spChg chg="mod">
          <ac:chgData name="Stewart Gale" userId="3647ddd2-6040-41ae-a96d-232c23482af8" providerId="ADAL" clId="{016D06ED-01FB-46AB-B0DC-4838AAD0E1B0}" dt="2021-02-08T06:09:30.727" v="190" actId="1076"/>
          <ac:spMkLst>
            <pc:docMk/>
            <pc:sldMk cId="1414023003" sldId="292"/>
            <ac:spMk id="5" creationId="{1D2883BA-5B7C-467C-8D88-F9C85713A9E4}"/>
          </ac:spMkLst>
        </pc:spChg>
      </pc:sldChg>
      <pc:sldChg chg="modSp add mod">
        <pc:chgData name="Stewart Gale" userId="3647ddd2-6040-41ae-a96d-232c23482af8" providerId="ADAL" clId="{016D06ED-01FB-46AB-B0DC-4838AAD0E1B0}" dt="2021-02-08T06:09:24.199" v="189" actId="20577"/>
        <pc:sldMkLst>
          <pc:docMk/>
          <pc:sldMk cId="491322768" sldId="293"/>
        </pc:sldMkLst>
        <pc:spChg chg="mod">
          <ac:chgData name="Stewart Gale" userId="3647ddd2-6040-41ae-a96d-232c23482af8" providerId="ADAL" clId="{016D06ED-01FB-46AB-B0DC-4838AAD0E1B0}" dt="2021-02-08T06:09:19.276" v="184" actId="14100"/>
          <ac:spMkLst>
            <pc:docMk/>
            <pc:sldMk cId="491322768" sldId="293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09:24.199" v="189" actId="20577"/>
          <ac:spMkLst>
            <pc:docMk/>
            <pc:sldMk cId="491322768" sldId="293"/>
            <ac:spMk id="6" creationId="{EC203D40-72D6-4D38-92C4-7BFF0A7FFFE4}"/>
          </ac:spMkLst>
        </pc:spChg>
      </pc:sldChg>
      <pc:sldChg chg="modSp add del mod">
        <pc:chgData name="Stewart Gale" userId="3647ddd2-6040-41ae-a96d-232c23482af8" providerId="ADAL" clId="{016D06ED-01FB-46AB-B0DC-4838AAD0E1B0}" dt="2021-02-08T06:12:58.782" v="314" actId="47"/>
        <pc:sldMkLst>
          <pc:docMk/>
          <pc:sldMk cId="1249006002" sldId="294"/>
        </pc:sldMkLst>
        <pc:spChg chg="mod">
          <ac:chgData name="Stewart Gale" userId="3647ddd2-6040-41ae-a96d-232c23482af8" providerId="ADAL" clId="{016D06ED-01FB-46AB-B0DC-4838AAD0E1B0}" dt="2021-02-08T06:12:21.078" v="303" actId="1076"/>
          <ac:spMkLst>
            <pc:docMk/>
            <pc:sldMk cId="1249006002" sldId="294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12:52.648" v="312" actId="1076"/>
          <ac:spMkLst>
            <pc:docMk/>
            <pc:sldMk cId="1249006002" sldId="294"/>
            <ac:spMk id="6" creationId="{EC203D40-72D6-4D38-92C4-7BFF0A7FFFE4}"/>
          </ac:spMkLst>
        </pc:spChg>
      </pc:sldChg>
      <pc:sldChg chg="modSp add mod">
        <pc:chgData name="Stewart Gale" userId="3647ddd2-6040-41ae-a96d-232c23482af8" providerId="ADAL" clId="{016D06ED-01FB-46AB-B0DC-4838AAD0E1B0}" dt="2021-02-08T06:13:17.203" v="331" actId="20577"/>
        <pc:sldMkLst>
          <pc:docMk/>
          <pc:sldMk cId="467610258" sldId="295"/>
        </pc:sldMkLst>
        <pc:spChg chg="mod">
          <ac:chgData name="Stewart Gale" userId="3647ddd2-6040-41ae-a96d-232c23482af8" providerId="ADAL" clId="{016D06ED-01FB-46AB-B0DC-4838AAD0E1B0}" dt="2021-02-08T06:13:17.203" v="331" actId="20577"/>
          <ac:spMkLst>
            <pc:docMk/>
            <pc:sldMk cId="467610258" sldId="295"/>
            <ac:spMk id="5" creationId="{1D2883BA-5B7C-467C-8D88-F9C85713A9E4}"/>
          </ac:spMkLst>
        </pc:spChg>
      </pc:sldChg>
      <pc:sldChg chg="modSp add mod">
        <pc:chgData name="Stewart Gale" userId="3647ddd2-6040-41ae-a96d-232c23482af8" providerId="ADAL" clId="{016D06ED-01FB-46AB-B0DC-4838AAD0E1B0}" dt="2021-02-08T06:14:49.755" v="368" actId="20577"/>
        <pc:sldMkLst>
          <pc:docMk/>
          <pc:sldMk cId="2747540830" sldId="296"/>
        </pc:sldMkLst>
        <pc:spChg chg="mod">
          <ac:chgData name="Stewart Gale" userId="3647ddd2-6040-41ae-a96d-232c23482af8" providerId="ADAL" clId="{016D06ED-01FB-46AB-B0DC-4838AAD0E1B0}" dt="2021-02-08T06:14:49.755" v="368" actId="20577"/>
          <ac:spMkLst>
            <pc:docMk/>
            <pc:sldMk cId="2747540830" sldId="296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14:20.913" v="349" actId="20577"/>
          <ac:spMkLst>
            <pc:docMk/>
            <pc:sldMk cId="2747540830" sldId="296"/>
            <ac:spMk id="6" creationId="{EC203D40-72D6-4D38-92C4-7BFF0A7FFFE4}"/>
          </ac:spMkLst>
        </pc:spChg>
      </pc:sldChg>
      <pc:sldChg chg="modSp add mod">
        <pc:chgData name="Stewart Gale" userId="3647ddd2-6040-41ae-a96d-232c23482af8" providerId="ADAL" clId="{016D06ED-01FB-46AB-B0DC-4838AAD0E1B0}" dt="2021-02-08T06:14:43.225" v="367" actId="20577"/>
        <pc:sldMkLst>
          <pc:docMk/>
          <pc:sldMk cId="2786208076" sldId="297"/>
        </pc:sldMkLst>
        <pc:spChg chg="mod">
          <ac:chgData name="Stewart Gale" userId="3647ddd2-6040-41ae-a96d-232c23482af8" providerId="ADAL" clId="{016D06ED-01FB-46AB-B0DC-4838AAD0E1B0}" dt="2021-02-08T06:14:43.225" v="367" actId="20577"/>
          <ac:spMkLst>
            <pc:docMk/>
            <pc:sldMk cId="2786208076" sldId="297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14:37.553" v="365" actId="20577"/>
          <ac:spMkLst>
            <pc:docMk/>
            <pc:sldMk cId="2786208076" sldId="297"/>
            <ac:spMk id="6" creationId="{EC203D40-72D6-4D38-92C4-7BFF0A7FFFE4}"/>
          </ac:spMkLst>
        </pc:spChg>
      </pc:sldChg>
      <pc:sldChg chg="modSp add mod">
        <pc:chgData name="Stewart Gale" userId="3647ddd2-6040-41ae-a96d-232c23482af8" providerId="ADAL" clId="{016D06ED-01FB-46AB-B0DC-4838AAD0E1B0}" dt="2021-02-08T06:15:09.660" v="375" actId="1076"/>
        <pc:sldMkLst>
          <pc:docMk/>
          <pc:sldMk cId="1988049095" sldId="298"/>
        </pc:sldMkLst>
        <pc:spChg chg="mod">
          <ac:chgData name="Stewart Gale" userId="3647ddd2-6040-41ae-a96d-232c23482af8" providerId="ADAL" clId="{016D06ED-01FB-46AB-B0DC-4838AAD0E1B0}" dt="2021-02-08T06:15:06.335" v="374" actId="20577"/>
          <ac:spMkLst>
            <pc:docMk/>
            <pc:sldMk cId="1988049095" sldId="298"/>
            <ac:spMk id="5" creationId="{1D2883BA-5B7C-467C-8D88-F9C85713A9E4}"/>
          </ac:spMkLst>
        </pc:spChg>
        <pc:spChg chg="mod">
          <ac:chgData name="Stewart Gale" userId="3647ddd2-6040-41ae-a96d-232c23482af8" providerId="ADAL" clId="{016D06ED-01FB-46AB-B0DC-4838AAD0E1B0}" dt="2021-02-08T06:15:09.660" v="375" actId="1076"/>
          <ac:spMkLst>
            <pc:docMk/>
            <pc:sldMk cId="1988049095" sldId="298"/>
            <ac:spMk id="6" creationId="{EC203D40-72D6-4D38-92C4-7BFF0A7FFFE4}"/>
          </ac:spMkLst>
        </pc:spChg>
      </pc:sldChg>
      <pc:sldChg chg="modSp add mod">
        <pc:chgData name="Stewart Gale" userId="3647ddd2-6040-41ae-a96d-232c23482af8" providerId="ADAL" clId="{016D06ED-01FB-46AB-B0DC-4838AAD0E1B0}" dt="2021-02-08T06:15:22.665" v="378" actId="20577"/>
        <pc:sldMkLst>
          <pc:docMk/>
          <pc:sldMk cId="2869191352" sldId="299"/>
        </pc:sldMkLst>
        <pc:spChg chg="mod">
          <ac:chgData name="Stewart Gale" userId="3647ddd2-6040-41ae-a96d-232c23482af8" providerId="ADAL" clId="{016D06ED-01FB-46AB-B0DC-4838AAD0E1B0}" dt="2021-02-08T06:15:22.665" v="378" actId="20577"/>
          <ac:spMkLst>
            <pc:docMk/>
            <pc:sldMk cId="2869191352" sldId="299"/>
            <ac:spMk id="5" creationId="{1D2883BA-5B7C-467C-8D88-F9C85713A9E4}"/>
          </ac:spMkLst>
        </pc:spChg>
      </pc:sldChg>
      <pc:sldChg chg="add del">
        <pc:chgData name="Stewart Gale" userId="3647ddd2-6040-41ae-a96d-232c23482af8" providerId="ADAL" clId="{016D06ED-01FB-46AB-B0DC-4838AAD0E1B0}" dt="2021-02-08T06:27:01.591" v="657" actId="47"/>
        <pc:sldMkLst>
          <pc:docMk/>
          <pc:sldMk cId="249494715" sldId="300"/>
        </pc:sldMkLst>
      </pc:sldChg>
      <pc:sldChg chg="modSp add mod">
        <pc:chgData name="Stewart Gale" userId="3647ddd2-6040-41ae-a96d-232c23482af8" providerId="ADAL" clId="{016D06ED-01FB-46AB-B0DC-4838AAD0E1B0}" dt="2021-02-08T06:27:44.323" v="694" actId="6549"/>
        <pc:sldMkLst>
          <pc:docMk/>
          <pc:sldMk cId="3802263448" sldId="300"/>
        </pc:sldMkLst>
        <pc:spChg chg="mod">
          <ac:chgData name="Stewart Gale" userId="3647ddd2-6040-41ae-a96d-232c23482af8" providerId="ADAL" clId="{016D06ED-01FB-46AB-B0DC-4838AAD0E1B0}" dt="2021-02-08T06:27:44.323" v="694" actId="6549"/>
          <ac:spMkLst>
            <pc:docMk/>
            <pc:sldMk cId="3802263448" sldId="300"/>
            <ac:spMk id="5" creationId="{02DC9951-9F6E-4DCC-A02C-C04DBCB01D00}"/>
          </ac:spMkLst>
        </pc:spChg>
        <pc:spChg chg="mod">
          <ac:chgData name="Stewart Gale" userId="3647ddd2-6040-41ae-a96d-232c23482af8" providerId="ADAL" clId="{016D06ED-01FB-46AB-B0DC-4838AAD0E1B0}" dt="2021-02-08T06:27:14.378" v="660" actId="20577"/>
          <ac:spMkLst>
            <pc:docMk/>
            <pc:sldMk cId="3802263448" sldId="300"/>
            <ac:spMk id="34" creationId="{00000000-0000-0000-0000-000000000000}"/>
          </ac:spMkLst>
        </pc:spChg>
      </pc:sldChg>
      <pc:sldChg chg="add del">
        <pc:chgData name="Stewart Gale" userId="3647ddd2-6040-41ae-a96d-232c23482af8" providerId="ADAL" clId="{016D06ED-01FB-46AB-B0DC-4838AAD0E1B0}" dt="2021-02-08T06:23:40.636" v="571" actId="47"/>
        <pc:sldMkLst>
          <pc:docMk/>
          <pc:sldMk cId="3846750272" sldId="300"/>
        </pc:sldMkLst>
      </pc:sldChg>
      <pc:sldChg chg="modSp add mod">
        <pc:chgData name="Stewart Gale" userId="3647ddd2-6040-41ae-a96d-232c23482af8" providerId="ADAL" clId="{016D06ED-01FB-46AB-B0DC-4838AAD0E1B0}" dt="2021-02-08T06:28:25.260" v="729" actId="20577"/>
        <pc:sldMkLst>
          <pc:docMk/>
          <pc:sldMk cId="1948860192" sldId="301"/>
        </pc:sldMkLst>
        <pc:spChg chg="mod">
          <ac:chgData name="Stewart Gale" userId="3647ddd2-6040-41ae-a96d-232c23482af8" providerId="ADAL" clId="{016D06ED-01FB-46AB-B0DC-4838AAD0E1B0}" dt="2021-02-08T06:28:25.260" v="729" actId="20577"/>
          <ac:spMkLst>
            <pc:docMk/>
            <pc:sldMk cId="1948860192" sldId="301"/>
            <ac:spMk id="5" creationId="{02DC9951-9F6E-4DCC-A02C-C04DBCB01D00}"/>
          </ac:spMkLst>
        </pc:spChg>
        <pc:spChg chg="mod">
          <ac:chgData name="Stewart Gale" userId="3647ddd2-6040-41ae-a96d-232c23482af8" providerId="ADAL" clId="{016D06ED-01FB-46AB-B0DC-4838AAD0E1B0}" dt="2021-02-08T06:28:10.300" v="699" actId="20577"/>
          <ac:spMkLst>
            <pc:docMk/>
            <pc:sldMk cId="1948860192" sldId="301"/>
            <ac:spMk id="34" creationId="{00000000-0000-0000-0000-000000000000}"/>
          </ac:spMkLst>
        </pc:spChg>
      </pc:sldChg>
      <pc:sldChg chg="add del">
        <pc:chgData name="Stewart Gale" userId="3647ddd2-6040-41ae-a96d-232c23482af8" providerId="ADAL" clId="{016D06ED-01FB-46AB-B0DC-4838AAD0E1B0}" dt="2021-02-08T06:26:53.107" v="656" actId="47"/>
        <pc:sldMkLst>
          <pc:docMk/>
          <pc:sldMk cId="3234570641" sldId="301"/>
        </pc:sldMkLst>
      </pc:sldChg>
      <pc:sldChg chg="modSp add mod">
        <pc:chgData name="Stewart Gale" userId="3647ddd2-6040-41ae-a96d-232c23482af8" providerId="ADAL" clId="{016D06ED-01FB-46AB-B0DC-4838AAD0E1B0}" dt="2021-02-08T06:29:11.138" v="762" actId="1076"/>
        <pc:sldMkLst>
          <pc:docMk/>
          <pc:sldMk cId="1768042534" sldId="302"/>
        </pc:sldMkLst>
        <pc:spChg chg="mod">
          <ac:chgData name="Stewart Gale" userId="3647ddd2-6040-41ae-a96d-232c23482af8" providerId="ADAL" clId="{016D06ED-01FB-46AB-B0DC-4838AAD0E1B0}" dt="2021-02-08T06:29:11.138" v="762" actId="1076"/>
          <ac:spMkLst>
            <pc:docMk/>
            <pc:sldMk cId="1768042534" sldId="302"/>
            <ac:spMk id="5" creationId="{02DC9951-9F6E-4DCC-A02C-C04DBCB01D00}"/>
          </ac:spMkLst>
        </pc:spChg>
        <pc:spChg chg="mod">
          <ac:chgData name="Stewart Gale" userId="3647ddd2-6040-41ae-a96d-232c23482af8" providerId="ADAL" clId="{016D06ED-01FB-46AB-B0DC-4838AAD0E1B0}" dt="2021-02-08T06:28:42.139" v="736" actId="20577"/>
          <ac:spMkLst>
            <pc:docMk/>
            <pc:sldMk cId="1768042534" sldId="302"/>
            <ac:spMk id="34" creationId="{00000000-0000-0000-0000-000000000000}"/>
          </ac:spMkLst>
        </pc:spChg>
      </pc:sldChg>
      <pc:sldChg chg="modSp add mod">
        <pc:chgData name="Stewart Gale" userId="3647ddd2-6040-41ae-a96d-232c23482af8" providerId="ADAL" clId="{016D06ED-01FB-46AB-B0DC-4838AAD0E1B0}" dt="2021-02-08T06:29:39.586" v="797" actId="207"/>
        <pc:sldMkLst>
          <pc:docMk/>
          <pc:sldMk cId="2966127551" sldId="303"/>
        </pc:sldMkLst>
        <pc:spChg chg="mod">
          <ac:chgData name="Stewart Gale" userId="3647ddd2-6040-41ae-a96d-232c23482af8" providerId="ADAL" clId="{016D06ED-01FB-46AB-B0DC-4838AAD0E1B0}" dt="2021-02-08T06:29:39.586" v="797" actId="207"/>
          <ac:spMkLst>
            <pc:docMk/>
            <pc:sldMk cId="2966127551" sldId="303"/>
            <ac:spMk id="5" creationId="{02DC9951-9F6E-4DCC-A02C-C04DBCB01D00}"/>
          </ac:spMkLst>
        </pc:spChg>
        <pc:spChg chg="mod">
          <ac:chgData name="Stewart Gale" userId="3647ddd2-6040-41ae-a96d-232c23482af8" providerId="ADAL" clId="{016D06ED-01FB-46AB-B0DC-4838AAD0E1B0}" dt="2021-02-08T06:29:25.678" v="770" actId="20577"/>
          <ac:spMkLst>
            <pc:docMk/>
            <pc:sldMk cId="2966127551" sldId="303"/>
            <ac:spMk id="34" creationId="{00000000-0000-0000-0000-000000000000}"/>
          </ac:spMkLst>
        </pc:spChg>
      </pc:sldChg>
      <pc:sldChg chg="modSp add mod">
        <pc:chgData name="Stewart Gale" userId="3647ddd2-6040-41ae-a96d-232c23482af8" providerId="ADAL" clId="{016D06ED-01FB-46AB-B0DC-4838AAD0E1B0}" dt="2021-02-08T06:30:28.031" v="836" actId="14100"/>
        <pc:sldMkLst>
          <pc:docMk/>
          <pc:sldMk cId="277804535" sldId="304"/>
        </pc:sldMkLst>
        <pc:spChg chg="mod">
          <ac:chgData name="Stewart Gale" userId="3647ddd2-6040-41ae-a96d-232c23482af8" providerId="ADAL" clId="{016D06ED-01FB-46AB-B0DC-4838AAD0E1B0}" dt="2021-02-08T06:30:11.358" v="818" actId="404"/>
          <ac:spMkLst>
            <pc:docMk/>
            <pc:sldMk cId="277804535" sldId="304"/>
            <ac:spMk id="17" creationId="{00000000-0000-0000-0000-000000000000}"/>
          </ac:spMkLst>
        </pc:spChg>
        <pc:spChg chg="mod">
          <ac:chgData name="Stewart Gale" userId="3647ddd2-6040-41ae-a96d-232c23482af8" providerId="ADAL" clId="{016D06ED-01FB-46AB-B0DC-4838AAD0E1B0}" dt="2021-02-08T06:30:28.031" v="836" actId="14100"/>
          <ac:spMkLst>
            <pc:docMk/>
            <pc:sldMk cId="277804535" sldId="304"/>
            <ac:spMk id="3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78C5E-67D6-4A4E-8A54-31734FFC3791}" type="datetimeFigureOut">
              <a:rPr lang="en-GB" smtClean="0"/>
              <a:t>18/11/2022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7F383-F79B-4100-8866-E6E552FF29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7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67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31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7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92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69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27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78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28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70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2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2D082-5438-48B6-BF3E-5688584C5259}" type="datetimeFigureOut">
              <a:rPr lang="en-GB" smtClean="0"/>
              <a:t>18/11/2022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14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9120" y="1613118"/>
            <a:ext cx="110337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Compound </a:t>
            </a:r>
          </a:p>
          <a:p>
            <a:pPr algn="ctr"/>
            <a:r>
              <a:rPr lang="en-US" sz="10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10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easures</a:t>
            </a:r>
            <a:r>
              <a:rPr lang="en-US" sz="10500" dirty="0"/>
              <a:t> </a:t>
            </a:r>
            <a:endParaRPr lang="en-GB" sz="10500" dirty="0"/>
          </a:p>
        </p:txBody>
      </p:sp>
    </p:spTree>
    <p:extLst>
      <p:ext uri="{BB962C8B-B14F-4D97-AF65-F5344CB8AC3E}">
        <p14:creationId xmlns:p14="http://schemas.microsoft.com/office/powerpoint/2010/main" val="2919195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2055" y="2487503"/>
            <a:ext cx="2074025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km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65763" y="5205635"/>
            <a:ext cx="2186807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seconds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38636" y="3886028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cm</a:t>
            </a:r>
            <a:r>
              <a:rPr lang="en-GB" sz="44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8920" y="5209045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grams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05570" y="3828107"/>
            <a:ext cx="2859982" cy="981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g/cm</a:t>
            </a:r>
            <a:r>
              <a:rPr lang="en-GB" sz="4800" b="1" baseline="3000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92382" y="2450580"/>
            <a:ext cx="2859982" cy="981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km/h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92382" y="5205635"/>
            <a:ext cx="2859982" cy="981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N/cm</a:t>
            </a:r>
            <a:r>
              <a:rPr lang="en-GB" sz="4800" b="1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36359" y="3886028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cm</a:t>
            </a:r>
            <a:r>
              <a:rPr lang="en-GB" sz="44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98124" y="2435784"/>
            <a:ext cx="2407174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FF0000"/>
                </a:solidFill>
              </a:rPr>
              <a:t>Newtons</a:t>
            </a:r>
            <a:endParaRPr lang="en-GB" sz="4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116" y="59528"/>
            <a:ext cx="120245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Why are the units </a:t>
            </a:r>
          </a:p>
          <a:p>
            <a:pPr algn="ctr"/>
            <a:r>
              <a:rPr lang="en-GB" sz="6000" dirty="0"/>
              <a:t>grouped the way they are?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58091" y="2122410"/>
            <a:ext cx="5015345" cy="445423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8" name="Rounded Rectangle 27"/>
          <p:cNvSpPr/>
          <p:nvPr/>
        </p:nvSpPr>
        <p:spPr>
          <a:xfrm>
            <a:off x="6314700" y="2122410"/>
            <a:ext cx="5015345" cy="445423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695203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1696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Compound </a:t>
            </a:r>
            <a:r>
              <a:rPr lang="en-US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easures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DF3034-E6CC-4DDC-8061-3CDA3DE2105A}"/>
              </a:ext>
            </a:extLst>
          </p:cNvPr>
          <p:cNvSpPr/>
          <p:nvPr/>
        </p:nvSpPr>
        <p:spPr>
          <a:xfrm>
            <a:off x="400423" y="2962162"/>
            <a:ext cx="112110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</a:rPr>
              <a:t>Compound measures</a:t>
            </a:r>
            <a:r>
              <a:rPr lang="en-US" sz="7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7000" dirty="0">
                <a:latin typeface="Arial" panose="020B0604020202020204" pitchFamily="34" charset="0"/>
              </a:rPr>
              <a:t>are where the units have</a:t>
            </a:r>
          </a:p>
          <a:p>
            <a:pPr algn="ctr"/>
            <a:r>
              <a:rPr lang="en-US" sz="7000" dirty="0">
                <a:latin typeface="Arial" panose="020B0604020202020204" pitchFamily="34" charset="0"/>
              </a:rPr>
              <a:t> 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</a:rPr>
              <a:t>two</a:t>
            </a:r>
            <a:r>
              <a:rPr lang="en-US" sz="7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</a:rPr>
              <a:t>measurements</a:t>
            </a:r>
            <a:r>
              <a:rPr lang="en-US" sz="7000" dirty="0">
                <a:latin typeface="Arial" panose="020B0604020202020204" pitchFamily="34" charset="0"/>
              </a:rPr>
              <a:t>. </a:t>
            </a:r>
            <a:r>
              <a:rPr lang="en-US" sz="7000" dirty="0"/>
              <a:t> </a:t>
            </a:r>
            <a:endParaRPr lang="en-GB" sz="7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067147-4FEE-460F-A29E-DFC4A5527040}"/>
              </a:ext>
            </a:extLst>
          </p:cNvPr>
          <p:cNvSpPr txBox="1"/>
          <p:nvPr/>
        </p:nvSpPr>
        <p:spPr>
          <a:xfrm>
            <a:off x="400423" y="1591386"/>
            <a:ext cx="11695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/>
              <a:t>What is a compound measure? </a:t>
            </a:r>
            <a:endParaRPr lang="en-GB" sz="7000" dirty="0"/>
          </a:p>
        </p:txBody>
      </p:sp>
    </p:spTree>
    <p:extLst>
      <p:ext uri="{BB962C8B-B14F-4D97-AF65-F5344CB8AC3E}">
        <p14:creationId xmlns:p14="http://schemas.microsoft.com/office/powerpoint/2010/main" val="271274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188259" y="184893"/>
            <a:ext cx="11815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Miles per hour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47107" y="4811059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Speed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00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188259" y="184893"/>
            <a:ext cx="11815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metres per second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47107" y="4811059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Speed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61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188259" y="184893"/>
            <a:ext cx="11815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grams per cm</a:t>
            </a:r>
            <a:r>
              <a:rPr lang="en-GB" sz="115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47107" y="4811059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Density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54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188259" y="184893"/>
            <a:ext cx="11815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Newtons per cm</a:t>
            </a:r>
            <a:r>
              <a:rPr lang="en-GB" sz="115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47107" y="4811059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Pressure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0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188259" y="184893"/>
            <a:ext cx="11815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kg per m</a:t>
            </a:r>
            <a:r>
              <a:rPr lang="en-GB" sz="115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248680" y="4763248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Density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4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188259" y="184893"/>
            <a:ext cx="1181548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Newtons per mm</a:t>
            </a:r>
            <a:r>
              <a:rPr lang="en-GB" sz="115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47107" y="4811059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Pressure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9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9037" y="395612"/>
            <a:ext cx="11773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Speed is a compound measure.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71120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  <a:r>
              <a:rPr lang="en-US" sz="9600" dirty="0">
                <a:latin typeface="Arial" panose="020B0604020202020204" pitchFamily="34" charset="0"/>
              </a:rPr>
              <a:t>/</a:t>
            </a:r>
            <a:r>
              <a:rPr lang="en-US" sz="9600" dirty="0">
                <a:solidFill>
                  <a:srgbClr val="0000FF"/>
                </a:solidFill>
                <a:latin typeface="Arial" panose="020B0604020202020204" pitchFamily="34" charset="0"/>
              </a:rPr>
              <a:t>h</a:t>
            </a:r>
            <a:endParaRPr lang="en-US" sz="9600" baseline="30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294076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Arial" panose="020B0604020202020204" pitchFamily="34" charset="0"/>
              </a:rPr>
              <a:t>m</a:t>
            </a:r>
            <a:r>
              <a:rPr lang="en-US" sz="9600" dirty="0">
                <a:latin typeface="Arial" panose="020B0604020202020204" pitchFamily="34" charset="0"/>
              </a:rPr>
              <a:t>/</a:t>
            </a:r>
            <a:r>
              <a:rPr lang="en-US" sz="9600" dirty="0">
                <a:solidFill>
                  <a:srgbClr val="0000FF"/>
                </a:solidFill>
                <a:latin typeface="Arial" panose="020B0604020202020204" pitchFamily="34" charset="0"/>
              </a:rPr>
              <a:t>h</a:t>
            </a:r>
            <a:endParaRPr lang="en-US" sz="9600" baseline="30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757" y="4876952"/>
            <a:ext cx="121522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Arial" panose="020B0604020202020204" pitchFamily="34" charset="0"/>
              </a:rPr>
              <a:t>m</a:t>
            </a:r>
            <a:r>
              <a:rPr lang="en-US" sz="9600" dirty="0">
                <a:latin typeface="Arial" panose="020B0604020202020204" pitchFamily="34" charset="0"/>
              </a:rPr>
              <a:t>/</a:t>
            </a:r>
            <a:r>
              <a:rPr lang="en-US" sz="9600" dirty="0">
                <a:solidFill>
                  <a:srgbClr val="0000FF"/>
                </a:solidFill>
                <a:latin typeface="Arial" panose="020B0604020202020204" pitchFamily="34" charset="0"/>
              </a:rPr>
              <a:t>s</a:t>
            </a:r>
            <a:endParaRPr lang="en-US" sz="9600" baseline="300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9037" y="395612"/>
            <a:ext cx="11773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Density is a compound measure.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711200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Arial" panose="020B0604020202020204" pitchFamily="34" charset="0"/>
              </a:rPr>
              <a:t>kg</a:t>
            </a:r>
            <a:r>
              <a:rPr lang="en-US" sz="8000" dirty="0">
                <a:latin typeface="Arial" panose="020B0604020202020204" pitchFamily="34" charset="0"/>
              </a:rPr>
              <a:t>/</a:t>
            </a:r>
            <a:r>
              <a:rPr lang="en-US" sz="8000" dirty="0">
                <a:solidFill>
                  <a:srgbClr val="0000FF"/>
                </a:solidFill>
                <a:latin typeface="Arial" panose="020B0604020202020204" pitchFamily="34" charset="0"/>
              </a:rPr>
              <a:t>cm</a:t>
            </a:r>
            <a:r>
              <a:rPr lang="en-US" sz="8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294076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Arial" panose="020B0604020202020204" pitchFamily="34" charset="0"/>
              </a:rPr>
              <a:t>grams</a:t>
            </a:r>
            <a:r>
              <a:rPr lang="en-US" sz="8000" dirty="0">
                <a:latin typeface="Arial" panose="020B0604020202020204" pitchFamily="34" charset="0"/>
              </a:rPr>
              <a:t>/</a:t>
            </a:r>
            <a:r>
              <a:rPr lang="en-US" sz="8000" dirty="0">
                <a:solidFill>
                  <a:srgbClr val="0000FF"/>
                </a:solidFill>
                <a:latin typeface="Arial" panose="020B0604020202020204" pitchFamily="34" charset="0"/>
              </a:rPr>
              <a:t>m</a:t>
            </a:r>
            <a:r>
              <a:rPr lang="en-US" sz="8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9842" y="4876952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Arial" panose="020B0604020202020204" pitchFamily="34" charset="0"/>
              </a:rPr>
              <a:t>kg</a:t>
            </a:r>
            <a:r>
              <a:rPr lang="en-US" sz="8000" dirty="0">
                <a:latin typeface="Arial" panose="020B0604020202020204" pitchFamily="34" charset="0"/>
              </a:rPr>
              <a:t>/</a:t>
            </a:r>
            <a:r>
              <a:rPr lang="en-US" sz="8000" dirty="0">
                <a:solidFill>
                  <a:srgbClr val="0000FF"/>
                </a:solidFill>
                <a:latin typeface="Arial" panose="020B0604020202020204" pitchFamily="34" charset="0"/>
              </a:rPr>
              <a:t>m</a:t>
            </a:r>
            <a:r>
              <a:rPr lang="en-US" sz="8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2572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4609394" y="97315"/>
            <a:ext cx="308639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B050"/>
                </a:solidFill>
              </a:rPr>
              <a:t>cm</a:t>
            </a:r>
            <a:r>
              <a:rPr lang="en-GB" sz="13800" b="1" baseline="300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05272" y="4775595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Volume</a:t>
            </a:r>
            <a:endParaRPr lang="en-GB" sz="115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9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0574" y="441049"/>
            <a:ext cx="11290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Pressure is a compound measure.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688482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en-US" sz="8000" dirty="0">
                <a:latin typeface="Arial" panose="020B0604020202020204" pitchFamily="34" charset="0"/>
              </a:rPr>
              <a:t>/</a:t>
            </a:r>
            <a:r>
              <a:rPr lang="en-US" sz="8000" dirty="0">
                <a:solidFill>
                  <a:srgbClr val="0000FF"/>
                </a:solidFill>
                <a:latin typeface="Arial" panose="020B0604020202020204" pitchFamily="34" charset="0"/>
              </a:rPr>
              <a:t>cm</a:t>
            </a:r>
            <a:r>
              <a:rPr lang="en-US" sz="8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271358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en-US" sz="8000" dirty="0">
                <a:latin typeface="Arial" panose="020B0604020202020204" pitchFamily="34" charset="0"/>
              </a:rPr>
              <a:t>/</a:t>
            </a:r>
            <a:r>
              <a:rPr lang="en-US" sz="8000" dirty="0">
                <a:solidFill>
                  <a:srgbClr val="0000FF"/>
                </a:solidFill>
                <a:latin typeface="Arial" panose="020B0604020202020204" pitchFamily="34" charset="0"/>
              </a:rPr>
              <a:t>m</a:t>
            </a:r>
            <a:r>
              <a:rPr lang="en-US" sz="8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4854234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en-US" sz="8000" dirty="0">
                <a:latin typeface="Arial" panose="020B0604020202020204" pitchFamily="34" charset="0"/>
              </a:rPr>
              <a:t>/</a:t>
            </a:r>
            <a:r>
              <a:rPr lang="en-US" sz="8000" dirty="0">
                <a:solidFill>
                  <a:srgbClr val="0000FF"/>
                </a:solidFill>
                <a:latin typeface="Arial" panose="020B0604020202020204" pitchFamily="34" charset="0"/>
              </a:rPr>
              <a:t>km</a:t>
            </a:r>
            <a:r>
              <a:rPr lang="en-US" sz="8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0962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0269" y="379954"/>
            <a:ext cx="110466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</a:t>
            </a:r>
            <a:r>
              <a:rPr lang="en-GB" sz="6000" b="1" dirty="0"/>
              <a:t>units</a:t>
            </a:r>
            <a:r>
              <a:rPr lang="en-GB" sz="6000" dirty="0"/>
              <a:t> of a compound measure </a:t>
            </a:r>
          </a:p>
          <a:p>
            <a:pPr algn="ctr"/>
            <a:r>
              <a:rPr lang="en-GB" sz="6000" dirty="0"/>
              <a:t>tell you how they are calculated.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255CE-E98C-4534-84BC-18CA29BE1EC3}"/>
              </a:ext>
            </a:extLst>
          </p:cNvPr>
          <p:cNvSpPr txBox="1"/>
          <p:nvPr/>
        </p:nvSpPr>
        <p:spPr>
          <a:xfrm>
            <a:off x="1838010" y="2398684"/>
            <a:ext cx="20153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m</a:t>
            </a:r>
            <a:r>
              <a:rPr lang="en-GB" sz="6600" b="1" dirty="0" err="1"/>
              <a:t>p</a:t>
            </a:r>
            <a:r>
              <a:rPr lang="en-GB" sz="6600" b="1" dirty="0" err="1">
                <a:solidFill>
                  <a:srgbClr val="00B050"/>
                </a:solidFill>
              </a:rPr>
              <a:t>h</a:t>
            </a:r>
            <a:endParaRPr lang="en-GB" sz="6600" b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2F4D82-159E-4E8A-8C02-75216FD7091D}"/>
              </a:ext>
            </a:extLst>
          </p:cNvPr>
          <p:cNvSpPr txBox="1"/>
          <p:nvPr/>
        </p:nvSpPr>
        <p:spPr>
          <a:xfrm>
            <a:off x="5317430" y="3685090"/>
            <a:ext cx="274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Speed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62242F-3A7D-44D0-A398-DD5F61D7D70E}"/>
                  </a:ext>
                </a:extLst>
              </p:cNvPr>
              <p:cNvSpPr txBox="1"/>
              <p:nvPr/>
            </p:nvSpPr>
            <p:spPr>
              <a:xfrm>
                <a:off x="8066605" y="3506680"/>
                <a:ext cx="2581621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0" lang="en-GB" sz="4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Distance</m:t>
                          </m:r>
                        </m:num>
                        <m:den>
                          <m:r>
                            <a:rPr kumimoji="0" lang="en-US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𝑇𝑖𝑚𝑒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62242F-3A7D-44D0-A398-DD5F61D7D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605" y="3506680"/>
                <a:ext cx="2581621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4BCA749-A8FE-8445-69F4-779728DC5E52}"/>
              </a:ext>
            </a:extLst>
          </p:cNvPr>
          <p:cNvSpPr txBox="1"/>
          <p:nvPr/>
        </p:nvSpPr>
        <p:spPr>
          <a:xfrm>
            <a:off x="1838010" y="3747772"/>
            <a:ext cx="20153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m</a:t>
            </a:r>
            <a:r>
              <a:rPr lang="en-GB" sz="6600" b="1" dirty="0"/>
              <a:t>/</a:t>
            </a:r>
            <a:r>
              <a:rPr lang="en-GB" sz="6600" b="1" dirty="0">
                <a:solidFill>
                  <a:srgbClr val="00B050"/>
                </a:solidFill>
              </a:rPr>
              <a:t>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1C656B-DCDA-E536-7212-6E76DC62F228}"/>
                  </a:ext>
                </a:extLst>
              </p:cNvPr>
              <p:cNvSpPr txBox="1"/>
              <p:nvPr/>
            </p:nvSpPr>
            <p:spPr>
              <a:xfrm>
                <a:off x="1661100" y="5220714"/>
                <a:ext cx="2369167" cy="1257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𝐦𝐢𝐥𝐞𝐬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𝐡𝐨𝐮𝐫</m:t>
                          </m:r>
                        </m:den>
                      </m:f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1C656B-DCDA-E536-7212-6E76DC62F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1100" y="5220714"/>
                <a:ext cx="2369167" cy="1257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100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284" y="213147"/>
            <a:ext cx="11989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What's the formula?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24709" y="1670740"/>
            <a:ext cx="7019729" cy="221599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13800" dirty="0">
                <a:latin typeface="Comic Sans MS" pitchFamily="66" charset="0"/>
              </a:rPr>
              <a:t>kg/cm</a:t>
            </a:r>
            <a:r>
              <a:rPr lang="en-GB" sz="13800" baseline="30000" dirty="0">
                <a:latin typeface="Comic Sans MS" pitchFamily="66" charset="0"/>
              </a:rPr>
              <a:t>3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/>
              <p:nvPr/>
            </p:nvSpPr>
            <p:spPr>
              <a:xfrm>
                <a:off x="1664114" y="4127411"/>
                <a:ext cx="8740921" cy="2220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Density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</m:t>
                        </m:r>
                        <m:r>
                          <m:rPr>
                            <m:sty m:val="p"/>
                          </m:rPr>
                          <a:rPr lang="en-GB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Vo</m:t>
                        </m:r>
                        <m:r>
                          <a:rPr lang="en-US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𝑙𝑢𝑚𝑒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114" y="4127411"/>
                <a:ext cx="8740921" cy="2220160"/>
              </a:xfrm>
              <a:prstGeom prst="rect">
                <a:avLst/>
              </a:prstGeom>
              <a:blipFill>
                <a:blip r:embed="rId2"/>
                <a:stretch>
                  <a:fillRect l="-7392" b="-16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454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284" y="213147"/>
            <a:ext cx="11989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What's the formula?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24709" y="1670740"/>
            <a:ext cx="7019729" cy="221599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13800" dirty="0">
                <a:latin typeface="Comic Sans MS" pitchFamily="66" charset="0"/>
              </a:rPr>
              <a:t>m/h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/>
              <p:nvPr/>
            </p:nvSpPr>
            <p:spPr>
              <a:xfrm>
                <a:off x="1664114" y="4127411"/>
                <a:ext cx="8740921" cy="2220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Speed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Distance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Time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114" y="4127411"/>
                <a:ext cx="8740921" cy="2220160"/>
              </a:xfrm>
              <a:prstGeom prst="rect">
                <a:avLst/>
              </a:prstGeom>
              <a:blipFill>
                <a:blip r:embed="rId2"/>
                <a:stretch>
                  <a:fillRect l="-7392" b="-175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226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284" y="213147"/>
            <a:ext cx="11989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What's the formula?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24709" y="1670740"/>
            <a:ext cx="7019729" cy="221599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13800" dirty="0">
                <a:latin typeface="Comic Sans MS" pitchFamily="66" charset="0"/>
              </a:rPr>
              <a:t>g/m</a:t>
            </a:r>
            <a:r>
              <a:rPr lang="en-GB" sz="13800" baseline="30000" dirty="0">
                <a:latin typeface="Comic Sans MS" pitchFamily="66" charset="0"/>
              </a:rPr>
              <a:t>3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/>
              <p:nvPr/>
            </p:nvSpPr>
            <p:spPr>
              <a:xfrm>
                <a:off x="1664114" y="4127411"/>
                <a:ext cx="8740921" cy="2069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Density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mass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volume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114" y="4127411"/>
                <a:ext cx="8740921" cy="2069156"/>
              </a:xfrm>
              <a:prstGeom prst="rect">
                <a:avLst/>
              </a:prstGeom>
              <a:blipFill>
                <a:blip r:embed="rId2"/>
                <a:stretch>
                  <a:fillRect l="-7392" t="-6195" b="-179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886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284" y="213147"/>
            <a:ext cx="11989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What's the formula?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24709" y="1670740"/>
            <a:ext cx="7019729" cy="221599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13800" dirty="0">
                <a:latin typeface="Comic Sans MS" pitchFamily="66" charset="0"/>
              </a:rPr>
              <a:t>N/m</a:t>
            </a:r>
            <a:r>
              <a:rPr lang="en-GB" sz="13800" baseline="30000" dirty="0">
                <a:latin typeface="Comic Sans MS" pitchFamily="66" charset="0"/>
              </a:rPr>
              <a:t>2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/>
              <p:nvPr/>
            </p:nvSpPr>
            <p:spPr>
              <a:xfrm>
                <a:off x="1757083" y="4077180"/>
                <a:ext cx="8379012" cy="2220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Pressure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Force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Area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083" y="4077180"/>
                <a:ext cx="8379012" cy="2220160"/>
              </a:xfrm>
              <a:prstGeom prst="rect">
                <a:avLst/>
              </a:prstGeom>
              <a:blipFill>
                <a:blip r:embed="rId2"/>
                <a:stretch>
                  <a:fillRect l="-7636" b="-16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04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284" y="213147"/>
            <a:ext cx="11989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What's the formula?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24709" y="1670740"/>
            <a:ext cx="7019729" cy="221599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13800" dirty="0">
                <a:latin typeface="Comic Sans MS" pitchFamily="66" charset="0"/>
              </a:rPr>
              <a:t>kg/cm</a:t>
            </a:r>
            <a:r>
              <a:rPr lang="en-GB" sz="13800" baseline="30000" dirty="0">
                <a:latin typeface="Comic Sans MS" pitchFamily="66" charset="0"/>
              </a:rPr>
              <a:t>3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/>
              <p:nvPr/>
            </p:nvSpPr>
            <p:spPr>
              <a:xfrm>
                <a:off x="1757083" y="4077180"/>
                <a:ext cx="8379012" cy="2220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Density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Mass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Volume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083" y="4077180"/>
                <a:ext cx="8379012" cy="2220160"/>
              </a:xfrm>
              <a:prstGeom prst="rect">
                <a:avLst/>
              </a:prstGeom>
              <a:blipFill>
                <a:blip r:embed="rId2"/>
                <a:stretch>
                  <a:fillRect l="-7636" b="-16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612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284" y="213147"/>
            <a:ext cx="11989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What's the formula?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92847" y="1993906"/>
            <a:ext cx="11540565" cy="156966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9600" dirty="0">
                <a:latin typeface="Comic Sans MS" pitchFamily="66" charset="0"/>
              </a:rPr>
              <a:t>metres per second</a:t>
            </a:r>
            <a:endParaRPr lang="en-GB" sz="9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/>
              <p:nvPr/>
            </p:nvSpPr>
            <p:spPr>
              <a:xfrm>
                <a:off x="1664114" y="4127411"/>
                <a:ext cx="8740921" cy="2220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/>
                  <a:t>Speed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Distance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9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Time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C9951-9F6E-4DCC-A02C-C04DBCB01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114" y="4127411"/>
                <a:ext cx="8740921" cy="2220160"/>
              </a:xfrm>
              <a:prstGeom prst="rect">
                <a:avLst/>
              </a:prstGeom>
              <a:blipFill>
                <a:blip r:embed="rId2"/>
                <a:stretch>
                  <a:fillRect l="-7392" b="-175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80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4609394" y="97315"/>
            <a:ext cx="308639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B050"/>
                </a:solidFill>
              </a:rPr>
              <a:t>kg</a:t>
            </a:r>
            <a:endParaRPr lang="en-GB" sz="13800" b="1" baseline="30000" dirty="0">
              <a:solidFill>
                <a:srgbClr val="00B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05272" y="4775595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Mass</a:t>
            </a:r>
            <a:endParaRPr lang="en-GB" sz="115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9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4609394" y="97315"/>
            <a:ext cx="308639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B050"/>
                </a:solidFill>
              </a:rPr>
              <a:t>cm</a:t>
            </a:r>
            <a:endParaRPr lang="en-GB" sz="13800" b="1" baseline="30000" dirty="0">
              <a:solidFill>
                <a:srgbClr val="00B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05272" y="4775595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Distance</a:t>
            </a:r>
            <a:endParaRPr lang="en-GB" sz="115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0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4609394" y="97315"/>
            <a:ext cx="308639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B050"/>
                </a:solidFill>
              </a:rPr>
              <a:t>m</a:t>
            </a:r>
            <a:r>
              <a:rPr lang="en-GB" sz="13800" b="1" baseline="300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05272" y="4775595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Area</a:t>
            </a:r>
            <a:endParaRPr lang="en-GB" sz="115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22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728869" y="2082405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3750817" y="0"/>
            <a:ext cx="48035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B050"/>
                </a:solidFill>
              </a:rPr>
              <a:t>grams</a:t>
            </a:r>
            <a:endParaRPr lang="en-GB" sz="13800" b="1" baseline="30000" dirty="0">
              <a:solidFill>
                <a:srgbClr val="00B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05272" y="4775595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Mass</a:t>
            </a:r>
            <a:endParaRPr lang="en-GB" sz="115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2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6D2C3-A24E-4982-9B0F-C0A4E833CC5C}"/>
              </a:ext>
            </a:extLst>
          </p:cNvPr>
          <p:cNvSpPr txBox="1"/>
          <p:nvPr/>
        </p:nvSpPr>
        <p:spPr>
          <a:xfrm>
            <a:off x="672543" y="2046941"/>
            <a:ext cx="107342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measured </a:t>
            </a:r>
          </a:p>
          <a:p>
            <a:pPr algn="ctr"/>
            <a:r>
              <a:rPr lang="en-GB" sz="8800" dirty="0"/>
              <a:t>with the above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883BA-5B7C-467C-8D88-F9C85713A9E4}"/>
              </a:ext>
            </a:extLst>
          </p:cNvPr>
          <p:cNvSpPr/>
          <p:nvPr/>
        </p:nvSpPr>
        <p:spPr>
          <a:xfrm>
            <a:off x="2796988" y="97315"/>
            <a:ext cx="68191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00B050"/>
                </a:solidFill>
              </a:rPr>
              <a:t>Newtons</a:t>
            </a:r>
            <a:endParaRPr lang="en-GB" sz="13800" b="1" baseline="30000" dirty="0">
              <a:solidFill>
                <a:srgbClr val="00B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203D40-72D6-4D38-92C4-7BFF0A7FFFE4}"/>
              </a:ext>
            </a:extLst>
          </p:cNvPr>
          <p:cNvSpPr/>
          <p:nvPr/>
        </p:nvSpPr>
        <p:spPr>
          <a:xfrm>
            <a:off x="3305272" y="4775595"/>
            <a:ext cx="56946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Force</a:t>
            </a:r>
            <a:endParaRPr lang="en-GB" sz="115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32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DF3034-E6CC-4DDC-8061-3CDA3DE2105A}"/>
              </a:ext>
            </a:extLst>
          </p:cNvPr>
          <p:cNvSpPr/>
          <p:nvPr/>
        </p:nvSpPr>
        <p:spPr>
          <a:xfrm>
            <a:off x="345004" y="3178293"/>
            <a:ext cx="112110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</a:rPr>
              <a:t>Compound measures</a:t>
            </a:r>
            <a:r>
              <a:rPr lang="en-US" sz="7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7000" dirty="0">
                <a:latin typeface="Arial" panose="020B0604020202020204" pitchFamily="34" charset="0"/>
              </a:rPr>
              <a:t>are where the units have</a:t>
            </a:r>
          </a:p>
          <a:p>
            <a:pPr algn="ctr"/>
            <a:r>
              <a:rPr lang="en-US" sz="7000" dirty="0">
                <a:latin typeface="Arial" panose="020B0604020202020204" pitchFamily="34" charset="0"/>
              </a:rPr>
              <a:t> 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</a:rPr>
              <a:t>two</a:t>
            </a:r>
            <a:r>
              <a:rPr lang="en-US" sz="7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</a:rPr>
              <a:t>measurements</a:t>
            </a:r>
            <a:r>
              <a:rPr lang="en-US" sz="7000" dirty="0">
                <a:latin typeface="Arial" panose="020B0604020202020204" pitchFamily="34" charset="0"/>
              </a:rPr>
              <a:t>. </a:t>
            </a:r>
            <a:r>
              <a:rPr lang="en-US" sz="7000" dirty="0"/>
              <a:t> </a:t>
            </a:r>
            <a:endParaRPr lang="en-GB" sz="7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067147-4FEE-460F-A29E-DFC4A5527040}"/>
              </a:ext>
            </a:extLst>
          </p:cNvPr>
          <p:cNvSpPr txBox="1"/>
          <p:nvPr/>
        </p:nvSpPr>
        <p:spPr>
          <a:xfrm>
            <a:off x="609601" y="207968"/>
            <a:ext cx="110019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What is a </a:t>
            </a:r>
          </a:p>
          <a:p>
            <a:pPr algn="ctr"/>
            <a:r>
              <a:rPr lang="en-US" sz="8800" b="1" dirty="0"/>
              <a:t>Compound Measure? 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285197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52055" y="2393241"/>
            <a:ext cx="2484303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Distance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38386" y="5378815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Time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38636" y="3886028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Volume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38636" y="5378815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Mass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05570" y="3828107"/>
            <a:ext cx="2859982" cy="981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Density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92382" y="2450580"/>
            <a:ext cx="2859982" cy="981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Speed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92382" y="5205635"/>
            <a:ext cx="2859982" cy="981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Pressure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36359" y="3886028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Area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36359" y="2393241"/>
            <a:ext cx="2068939" cy="10334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Force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2055" y="59528"/>
            <a:ext cx="104075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Why are the measurements </a:t>
            </a:r>
          </a:p>
          <a:p>
            <a:pPr algn="ctr"/>
            <a:r>
              <a:rPr lang="en-GB" sz="6000" dirty="0"/>
              <a:t>grouped the way they are?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58091" y="2122410"/>
            <a:ext cx="5015345" cy="445423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8" name="Rounded Rectangle 27"/>
          <p:cNvSpPr/>
          <p:nvPr/>
        </p:nvSpPr>
        <p:spPr>
          <a:xfrm>
            <a:off x="6314700" y="2122410"/>
            <a:ext cx="5015345" cy="445423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535789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345</Words>
  <Application>Microsoft Office PowerPoint</Application>
  <PresentationFormat>Widescreen</PresentationFormat>
  <Paragraphs>119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32</cp:revision>
  <dcterms:created xsi:type="dcterms:W3CDTF">2016-02-17T06:52:27Z</dcterms:created>
  <dcterms:modified xsi:type="dcterms:W3CDTF">2022-11-18T06:05:55Z</dcterms:modified>
</cp:coreProperties>
</file>