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551" r:id="rId2"/>
    <p:sldId id="563" r:id="rId3"/>
    <p:sldId id="553" r:id="rId4"/>
    <p:sldId id="519" r:id="rId5"/>
    <p:sldId id="559" r:id="rId6"/>
    <p:sldId id="558" r:id="rId7"/>
    <p:sldId id="554" r:id="rId8"/>
    <p:sldId id="564" r:id="rId9"/>
    <p:sldId id="556" r:id="rId10"/>
    <p:sldId id="555" r:id="rId11"/>
    <p:sldId id="565" r:id="rId12"/>
    <p:sldId id="566" r:id="rId13"/>
    <p:sldId id="568" r:id="rId14"/>
    <p:sldId id="567" r:id="rId15"/>
    <p:sldId id="520" r:id="rId16"/>
    <p:sldId id="550" r:id="rId17"/>
    <p:sldId id="521" r:id="rId18"/>
    <p:sldId id="547" r:id="rId19"/>
    <p:sldId id="56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041126-3DCF-4860-9BAD-04C0F2271160}" v="470" dt="2023-09-12T04:32:06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3347AAA-9C9E-4D3F-BB1A-AF0C399AD0FA}"/>
    <pc:docChg chg="custSel addSld delSld modSld sldOrd">
      <pc:chgData name="Stewart Gale" userId="3647ddd2-6040-41ae-a96d-232c23482af8" providerId="ADAL" clId="{33347AAA-9C9E-4D3F-BB1A-AF0C399AD0FA}" dt="2021-02-01T08:15:55.457" v="778" actId="1076"/>
      <pc:docMkLst>
        <pc:docMk/>
      </pc:docMkLst>
      <pc:sldChg chg="delSp modSp mod">
        <pc:chgData name="Stewart Gale" userId="3647ddd2-6040-41ae-a96d-232c23482af8" providerId="ADAL" clId="{33347AAA-9C9E-4D3F-BB1A-AF0C399AD0FA}" dt="2021-02-01T08:05:18.647" v="146" actId="1076"/>
        <pc:sldMkLst>
          <pc:docMk/>
          <pc:sldMk cId="1658660834" sldId="519"/>
        </pc:sldMkLst>
        <pc:spChg chg="del">
          <ac:chgData name="Stewart Gale" userId="3647ddd2-6040-41ae-a96d-232c23482af8" providerId="ADAL" clId="{33347AAA-9C9E-4D3F-BB1A-AF0C399AD0FA}" dt="2021-02-01T08:03:34.845" v="107" actId="478"/>
          <ac:spMkLst>
            <pc:docMk/>
            <pc:sldMk cId="1658660834" sldId="519"/>
            <ac:spMk id="5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45.384" v="109" actId="478"/>
          <ac:spMkLst>
            <pc:docMk/>
            <pc:sldMk cId="1658660834" sldId="519"/>
            <ac:spMk id="6" creationId="{00000000-0000-0000-0000-000000000000}"/>
          </ac:spMkLst>
        </pc:spChg>
        <pc:spChg chg="mod">
          <ac:chgData name="Stewart Gale" userId="3647ddd2-6040-41ae-a96d-232c23482af8" providerId="ADAL" clId="{33347AAA-9C9E-4D3F-BB1A-AF0C399AD0FA}" dt="2021-02-01T08:04:33.196" v="131" actId="1076"/>
          <ac:spMkLst>
            <pc:docMk/>
            <pc:sldMk cId="1658660834" sldId="519"/>
            <ac:spMk id="9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4.845" v="107" actId="478"/>
          <ac:spMkLst>
            <pc:docMk/>
            <pc:sldMk cId="1658660834" sldId="519"/>
            <ac:spMk id="2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4.845" v="107" actId="478"/>
          <ac:spMkLst>
            <pc:docMk/>
            <pc:sldMk cId="1658660834" sldId="519"/>
            <ac:spMk id="22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4.845" v="107" actId="478"/>
          <ac:spMkLst>
            <pc:docMk/>
            <pc:sldMk cId="1658660834" sldId="519"/>
            <ac:spMk id="24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45.384" v="109" actId="478"/>
          <ac:spMkLst>
            <pc:docMk/>
            <pc:sldMk cId="1658660834" sldId="519"/>
            <ac:spMk id="27" creationId="{00000000-0000-0000-0000-000000000000}"/>
          </ac:spMkLst>
        </pc:spChg>
        <pc:spChg chg="mod">
          <ac:chgData name="Stewart Gale" userId="3647ddd2-6040-41ae-a96d-232c23482af8" providerId="ADAL" clId="{33347AAA-9C9E-4D3F-BB1A-AF0C399AD0FA}" dt="2021-02-01T08:05:13.755" v="143" actId="1076"/>
          <ac:spMkLst>
            <pc:docMk/>
            <pc:sldMk cId="1658660834" sldId="519"/>
            <ac:spMk id="29" creationId="{00000000-0000-0000-0000-000000000000}"/>
          </ac:spMkLst>
        </pc:spChg>
        <pc:spChg chg="mod">
          <ac:chgData name="Stewart Gale" userId="3647ddd2-6040-41ae-a96d-232c23482af8" providerId="ADAL" clId="{33347AAA-9C9E-4D3F-BB1A-AF0C399AD0FA}" dt="2021-02-01T08:05:18.647" v="146" actId="1076"/>
          <ac:spMkLst>
            <pc:docMk/>
            <pc:sldMk cId="1658660834" sldId="519"/>
            <ac:spMk id="3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7.996" v="108" actId="478"/>
          <ac:spMkLst>
            <pc:docMk/>
            <pc:sldMk cId="1658660834" sldId="519"/>
            <ac:spMk id="36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7.996" v="108" actId="478"/>
          <ac:spMkLst>
            <pc:docMk/>
            <pc:sldMk cId="1658660834" sldId="519"/>
            <ac:spMk id="39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7.996" v="108" actId="478"/>
          <ac:spMkLst>
            <pc:docMk/>
            <pc:sldMk cId="1658660834" sldId="519"/>
            <ac:spMk id="40" creationId="{00000000-0000-0000-0000-000000000000}"/>
          </ac:spMkLst>
        </pc:spChg>
        <pc:spChg chg="mod">
          <ac:chgData name="Stewart Gale" userId="3647ddd2-6040-41ae-a96d-232c23482af8" providerId="ADAL" clId="{33347AAA-9C9E-4D3F-BB1A-AF0C399AD0FA}" dt="2021-02-01T08:05:15.901" v="144" actId="1076"/>
          <ac:spMkLst>
            <pc:docMk/>
            <pc:sldMk cId="1658660834" sldId="519"/>
            <ac:spMk id="5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45.384" v="109" actId="478"/>
          <ac:spMkLst>
            <pc:docMk/>
            <pc:sldMk cId="1658660834" sldId="519"/>
            <ac:spMk id="65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37.996" v="108" actId="478"/>
          <ac:spMkLst>
            <pc:docMk/>
            <pc:sldMk cId="1658660834" sldId="519"/>
            <ac:spMk id="66" creationId="{00000000-0000-0000-0000-000000000000}"/>
          </ac:spMkLst>
        </pc:spChg>
        <pc:cxnChg chg="del">
          <ac:chgData name="Stewart Gale" userId="3647ddd2-6040-41ae-a96d-232c23482af8" providerId="ADAL" clId="{33347AAA-9C9E-4D3F-BB1A-AF0C399AD0FA}" dt="2021-02-01T08:03:34.845" v="107" actId="478"/>
          <ac:cxnSpMkLst>
            <pc:docMk/>
            <pc:sldMk cId="1658660834" sldId="519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45.384" v="109" actId="478"/>
          <ac:cxnSpMkLst>
            <pc:docMk/>
            <pc:sldMk cId="1658660834" sldId="51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3347AAA-9C9E-4D3F-BB1A-AF0C399AD0FA}" dt="2021-02-01T08:05:06.125" v="140" actId="1582"/>
          <ac:cxnSpMkLst>
            <pc:docMk/>
            <pc:sldMk cId="1658660834" sldId="519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34.845" v="107" actId="478"/>
          <ac:cxnSpMkLst>
            <pc:docMk/>
            <pc:sldMk cId="1658660834" sldId="519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37.996" v="108" actId="478"/>
          <ac:cxnSpMkLst>
            <pc:docMk/>
            <pc:sldMk cId="1658660834" sldId="519"/>
            <ac:cxnSpMk id="26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37.996" v="108" actId="478"/>
          <ac:cxnSpMkLst>
            <pc:docMk/>
            <pc:sldMk cId="1658660834" sldId="519"/>
            <ac:cxnSpMk id="41" creationId="{00000000-0000-0000-0000-000000000000}"/>
          </ac:cxnSpMkLst>
        </pc:cxnChg>
      </pc:sldChg>
      <pc:sldChg chg="modSp mod">
        <pc:chgData name="Stewart Gale" userId="3647ddd2-6040-41ae-a96d-232c23482af8" providerId="ADAL" clId="{33347AAA-9C9E-4D3F-BB1A-AF0C399AD0FA}" dt="2021-02-01T07:58:39.661" v="0" actId="20577"/>
        <pc:sldMkLst>
          <pc:docMk/>
          <pc:sldMk cId="370692192" sldId="551"/>
        </pc:sldMkLst>
        <pc:spChg chg="mod">
          <ac:chgData name="Stewart Gale" userId="3647ddd2-6040-41ae-a96d-232c23482af8" providerId="ADAL" clId="{33347AAA-9C9E-4D3F-BB1A-AF0C399AD0FA}" dt="2021-02-01T07:58:39.661" v="0" actId="20577"/>
          <ac:spMkLst>
            <pc:docMk/>
            <pc:sldMk cId="370692192" sldId="551"/>
            <ac:spMk id="5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33347AAA-9C9E-4D3F-BB1A-AF0C399AD0FA}" dt="2021-02-01T08:14:22.981" v="665" actId="1076"/>
        <pc:sldMkLst>
          <pc:docMk/>
          <pc:sldMk cId="579045240" sldId="552"/>
        </pc:sldMkLst>
        <pc:spChg chg="add del mod">
          <ac:chgData name="Stewart Gale" userId="3647ddd2-6040-41ae-a96d-232c23482af8" providerId="ADAL" clId="{33347AAA-9C9E-4D3F-BB1A-AF0C399AD0FA}" dt="2021-02-01T08:12:57.493" v="562" actId="478"/>
          <ac:spMkLst>
            <pc:docMk/>
            <pc:sldMk cId="579045240" sldId="552"/>
            <ac:spMk id="2" creationId="{0F7464C6-23AD-4778-83EC-51B071AEC60B}"/>
          </ac:spMkLst>
        </pc:spChg>
        <pc:spChg chg="mod">
          <ac:chgData name="Stewart Gale" userId="3647ddd2-6040-41ae-a96d-232c23482af8" providerId="ADAL" clId="{33347AAA-9C9E-4D3F-BB1A-AF0C399AD0FA}" dt="2021-02-01T07:59:52.159" v="31"/>
          <ac:spMkLst>
            <pc:docMk/>
            <pc:sldMk cId="579045240" sldId="552"/>
            <ac:spMk id="4" creationId="{1E0663C8-E330-4DF4-BD40-BB7388AAEC52}"/>
          </ac:spMkLst>
        </pc:spChg>
        <pc:spChg chg="add mod">
          <ac:chgData name="Stewart Gale" userId="3647ddd2-6040-41ae-a96d-232c23482af8" providerId="ADAL" clId="{33347AAA-9C9E-4D3F-BB1A-AF0C399AD0FA}" dt="2021-02-01T08:13:38.332" v="645" actId="1076"/>
          <ac:spMkLst>
            <pc:docMk/>
            <pc:sldMk cId="579045240" sldId="552"/>
            <ac:spMk id="6" creationId="{58B788EE-08AC-4E1A-B47C-6B4DD538D0FB}"/>
          </ac:spMkLst>
        </pc:spChg>
        <pc:spChg chg="add mod">
          <ac:chgData name="Stewart Gale" userId="3647ddd2-6040-41ae-a96d-232c23482af8" providerId="ADAL" clId="{33347AAA-9C9E-4D3F-BB1A-AF0C399AD0FA}" dt="2021-02-01T08:14:22.981" v="665" actId="1076"/>
          <ac:spMkLst>
            <pc:docMk/>
            <pc:sldMk cId="579045240" sldId="552"/>
            <ac:spMk id="7" creationId="{0D57BC6F-0702-4727-8B29-F322637B9CB7}"/>
          </ac:spMkLst>
        </pc:spChg>
        <pc:grpChg chg="add mod">
          <ac:chgData name="Stewart Gale" userId="3647ddd2-6040-41ae-a96d-232c23482af8" providerId="ADAL" clId="{33347AAA-9C9E-4D3F-BB1A-AF0C399AD0FA}" dt="2021-02-01T07:59:52.159" v="31"/>
          <ac:grpSpMkLst>
            <pc:docMk/>
            <pc:sldMk cId="579045240" sldId="552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33347AAA-9C9E-4D3F-BB1A-AF0C399AD0FA}" dt="2021-02-01T07:59:52.159" v="31"/>
          <ac:cxnSpMkLst>
            <pc:docMk/>
            <pc:sldMk cId="579045240" sldId="552"/>
            <ac:cxnSpMk id="5" creationId="{266B88CF-7254-4B55-8025-84349E94D3A0}"/>
          </ac:cxnSpMkLst>
        </pc:cxnChg>
      </pc:sldChg>
      <pc:sldChg chg="addSp delSp modSp add mod delAnim modAnim">
        <pc:chgData name="Stewart Gale" userId="3647ddd2-6040-41ae-a96d-232c23482af8" providerId="ADAL" clId="{33347AAA-9C9E-4D3F-BB1A-AF0C399AD0FA}" dt="2021-02-01T08:11:20.176" v="557"/>
        <pc:sldMkLst>
          <pc:docMk/>
          <pc:sldMk cId="3333138871" sldId="553"/>
        </pc:sldMkLst>
        <pc:spChg chg="del">
          <ac:chgData name="Stewart Gale" userId="3647ddd2-6040-41ae-a96d-232c23482af8" providerId="ADAL" clId="{33347AAA-9C9E-4D3F-BB1A-AF0C399AD0FA}" dt="2021-02-01T08:05:53.379" v="149" actId="478"/>
          <ac:spMkLst>
            <pc:docMk/>
            <pc:sldMk cId="3333138871" sldId="553"/>
            <ac:spMk id="2" creationId="{0F7464C6-23AD-4778-83EC-51B071AEC60B}"/>
          </ac:spMkLst>
        </pc:spChg>
        <pc:spChg chg="del">
          <ac:chgData name="Stewart Gale" userId="3647ddd2-6040-41ae-a96d-232c23482af8" providerId="ADAL" clId="{33347AAA-9C9E-4D3F-BB1A-AF0C399AD0FA}" dt="2021-02-01T08:05:53.379" v="149" actId="478"/>
          <ac:spMkLst>
            <pc:docMk/>
            <pc:sldMk cId="3333138871" sldId="553"/>
            <ac:spMk id="6" creationId="{58B788EE-08AC-4E1A-B47C-6B4DD538D0FB}"/>
          </ac:spMkLst>
        </pc:spChg>
        <pc:spChg chg="add del mod">
          <ac:chgData name="Stewart Gale" userId="3647ddd2-6040-41ae-a96d-232c23482af8" providerId="ADAL" clId="{33347AAA-9C9E-4D3F-BB1A-AF0C399AD0FA}" dt="2021-02-01T08:06:46.939" v="258" actId="478"/>
          <ac:spMkLst>
            <pc:docMk/>
            <pc:sldMk cId="3333138871" sldId="553"/>
            <ac:spMk id="7" creationId="{7753AF2C-FE41-448B-A0FF-979313AE2A09}"/>
          </ac:spMkLst>
        </pc:spChg>
        <pc:spChg chg="add mod">
          <ac:chgData name="Stewart Gale" userId="3647ddd2-6040-41ae-a96d-232c23482af8" providerId="ADAL" clId="{33347AAA-9C9E-4D3F-BB1A-AF0C399AD0FA}" dt="2021-02-01T08:11:05.194" v="553" actId="207"/>
          <ac:spMkLst>
            <pc:docMk/>
            <pc:sldMk cId="3333138871" sldId="553"/>
            <ac:spMk id="8" creationId="{AEEA1247-4400-46C7-8B19-8B002A4226C3}"/>
          </ac:spMkLst>
        </pc:spChg>
        <pc:spChg chg="add del mod">
          <ac:chgData name="Stewart Gale" userId="3647ddd2-6040-41ae-a96d-232c23482af8" providerId="ADAL" clId="{33347AAA-9C9E-4D3F-BB1A-AF0C399AD0FA}" dt="2021-02-01T08:08:43.845" v="356" actId="478"/>
          <ac:spMkLst>
            <pc:docMk/>
            <pc:sldMk cId="3333138871" sldId="553"/>
            <ac:spMk id="9" creationId="{F30DB8D5-6D1D-4633-B02B-3D98FAE19DDA}"/>
          </ac:spMkLst>
        </pc:spChg>
        <pc:spChg chg="add del mod">
          <ac:chgData name="Stewart Gale" userId="3647ddd2-6040-41ae-a96d-232c23482af8" providerId="ADAL" clId="{33347AAA-9C9E-4D3F-BB1A-AF0C399AD0FA}" dt="2021-02-01T08:08:43.845" v="356" actId="478"/>
          <ac:spMkLst>
            <pc:docMk/>
            <pc:sldMk cId="3333138871" sldId="553"/>
            <ac:spMk id="10" creationId="{75D1BA87-448C-4A25-9176-9E23E9C0215C}"/>
          </ac:spMkLst>
        </pc:spChg>
        <pc:spChg chg="add del mod">
          <ac:chgData name="Stewart Gale" userId="3647ddd2-6040-41ae-a96d-232c23482af8" providerId="ADAL" clId="{33347AAA-9C9E-4D3F-BB1A-AF0C399AD0FA}" dt="2021-02-01T08:08:43.845" v="356" actId="478"/>
          <ac:spMkLst>
            <pc:docMk/>
            <pc:sldMk cId="3333138871" sldId="553"/>
            <ac:spMk id="11" creationId="{DD65A6F0-75F9-494B-AE0A-935C6FF1EF01}"/>
          </ac:spMkLst>
        </pc:spChg>
        <pc:spChg chg="add del mod">
          <ac:chgData name="Stewart Gale" userId="3647ddd2-6040-41ae-a96d-232c23482af8" providerId="ADAL" clId="{33347AAA-9C9E-4D3F-BB1A-AF0C399AD0FA}" dt="2021-02-01T08:08:43.845" v="356" actId="478"/>
          <ac:spMkLst>
            <pc:docMk/>
            <pc:sldMk cId="3333138871" sldId="553"/>
            <ac:spMk id="12" creationId="{EBE04092-DBB9-4B99-9500-2EDC930610D9}"/>
          </ac:spMkLst>
        </pc:spChg>
        <pc:spChg chg="add del mod">
          <ac:chgData name="Stewart Gale" userId="3647ddd2-6040-41ae-a96d-232c23482af8" providerId="ADAL" clId="{33347AAA-9C9E-4D3F-BB1A-AF0C399AD0FA}" dt="2021-02-01T08:08:43.845" v="356" actId="478"/>
          <ac:spMkLst>
            <pc:docMk/>
            <pc:sldMk cId="3333138871" sldId="553"/>
            <ac:spMk id="13" creationId="{5E28F597-5DC6-4F31-8891-598C35A29569}"/>
          </ac:spMkLst>
        </pc:spChg>
        <pc:spChg chg="add mod">
          <ac:chgData name="Stewart Gale" userId="3647ddd2-6040-41ae-a96d-232c23482af8" providerId="ADAL" clId="{33347AAA-9C9E-4D3F-BB1A-AF0C399AD0FA}" dt="2021-02-01T08:10:47.980" v="548" actId="1076"/>
          <ac:spMkLst>
            <pc:docMk/>
            <pc:sldMk cId="3333138871" sldId="553"/>
            <ac:spMk id="14" creationId="{03B3C6AA-4B02-43F3-93E3-5D81E5F73B7A}"/>
          </ac:spMkLst>
        </pc:spChg>
        <pc:spChg chg="add mod">
          <ac:chgData name="Stewart Gale" userId="3647ddd2-6040-41ae-a96d-232c23482af8" providerId="ADAL" clId="{33347AAA-9C9E-4D3F-BB1A-AF0C399AD0FA}" dt="2021-02-01T08:11:08.294" v="554" actId="207"/>
          <ac:spMkLst>
            <pc:docMk/>
            <pc:sldMk cId="3333138871" sldId="553"/>
            <ac:spMk id="15" creationId="{82395758-3609-4FC3-97AC-0613A4E8349E}"/>
          </ac:spMkLst>
        </pc:spChg>
        <pc:spChg chg="add mod">
          <ac:chgData name="Stewart Gale" userId="3647ddd2-6040-41ae-a96d-232c23482af8" providerId="ADAL" clId="{33347AAA-9C9E-4D3F-BB1A-AF0C399AD0FA}" dt="2021-02-01T08:11:12.230" v="555" actId="207"/>
          <ac:spMkLst>
            <pc:docMk/>
            <pc:sldMk cId="3333138871" sldId="553"/>
            <ac:spMk id="16" creationId="{42B71C39-831B-474E-947F-C0419552091E}"/>
          </ac:spMkLst>
        </pc:spChg>
      </pc:sldChg>
      <pc:sldChg chg="addSp delSp modSp add del mod">
        <pc:chgData name="Stewart Gale" userId="3647ddd2-6040-41ae-a96d-232c23482af8" providerId="ADAL" clId="{33347AAA-9C9E-4D3F-BB1A-AF0C399AD0FA}" dt="2021-02-01T08:05:22.391" v="147" actId="47"/>
        <pc:sldMkLst>
          <pc:docMk/>
          <pc:sldMk cId="3705008576" sldId="553"/>
        </pc:sldMkLst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5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33347AAA-9C9E-4D3F-BB1A-AF0C399AD0FA}" dt="2021-02-01T08:03:16.413" v="106" actId="478"/>
          <ac:spMkLst>
            <pc:docMk/>
            <pc:sldMk cId="3705008576" sldId="553"/>
            <ac:spMk id="7" creationId="{5D60EA02-7F08-4898-A1FE-40CEFC441DB4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9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2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22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24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27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29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3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36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39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4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50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65" creationId="{00000000-0000-0000-0000-000000000000}"/>
          </ac:spMkLst>
        </pc:spChg>
        <pc:spChg chg="del">
          <ac:chgData name="Stewart Gale" userId="3647ddd2-6040-41ae-a96d-232c23482af8" providerId="ADAL" clId="{33347AAA-9C9E-4D3F-BB1A-AF0C399AD0FA}" dt="2021-02-01T08:03:01.240" v="80" actId="478"/>
          <ac:spMkLst>
            <pc:docMk/>
            <pc:sldMk cId="3705008576" sldId="553"/>
            <ac:spMk id="66" creationId="{00000000-0000-0000-0000-000000000000}"/>
          </ac:spMkLst>
        </pc:sp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18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26" creationId="{00000000-0000-0000-0000-000000000000}"/>
          </ac:cxnSpMkLst>
        </pc:cxnChg>
        <pc:cxnChg chg="del">
          <ac:chgData name="Stewart Gale" userId="3647ddd2-6040-41ae-a96d-232c23482af8" providerId="ADAL" clId="{33347AAA-9C9E-4D3F-BB1A-AF0C399AD0FA}" dt="2021-02-01T08:03:01.240" v="80" actId="478"/>
          <ac:cxnSpMkLst>
            <pc:docMk/>
            <pc:sldMk cId="3705008576" sldId="553"/>
            <ac:cxnSpMk id="41" creationId="{00000000-0000-0000-0000-000000000000}"/>
          </ac:cxnSpMkLst>
        </pc:cxnChg>
      </pc:sldChg>
      <pc:sldChg chg="modSp add mod">
        <pc:chgData name="Stewart Gale" userId="3647ddd2-6040-41ae-a96d-232c23482af8" providerId="ADAL" clId="{33347AAA-9C9E-4D3F-BB1A-AF0C399AD0FA}" dt="2021-02-01T08:15:18.694" v="731" actId="1076"/>
        <pc:sldMkLst>
          <pc:docMk/>
          <pc:sldMk cId="2350274844" sldId="554"/>
        </pc:sldMkLst>
        <pc:spChg chg="mod">
          <ac:chgData name="Stewart Gale" userId="3647ddd2-6040-41ae-a96d-232c23482af8" providerId="ADAL" clId="{33347AAA-9C9E-4D3F-BB1A-AF0C399AD0FA}" dt="2021-02-01T08:14:50.143" v="690" actId="20577"/>
          <ac:spMkLst>
            <pc:docMk/>
            <pc:sldMk cId="2350274844" sldId="554"/>
            <ac:spMk id="6" creationId="{58B788EE-08AC-4E1A-B47C-6B4DD538D0FB}"/>
          </ac:spMkLst>
        </pc:spChg>
        <pc:spChg chg="mod">
          <ac:chgData name="Stewart Gale" userId="3647ddd2-6040-41ae-a96d-232c23482af8" providerId="ADAL" clId="{33347AAA-9C9E-4D3F-BB1A-AF0C399AD0FA}" dt="2021-02-01T08:15:18.694" v="731" actId="1076"/>
          <ac:spMkLst>
            <pc:docMk/>
            <pc:sldMk cId="2350274844" sldId="554"/>
            <ac:spMk id="7" creationId="{0D57BC6F-0702-4727-8B29-F322637B9CB7}"/>
          </ac:spMkLst>
        </pc:spChg>
      </pc:sldChg>
      <pc:sldChg chg="modSp add mod">
        <pc:chgData name="Stewart Gale" userId="3647ddd2-6040-41ae-a96d-232c23482af8" providerId="ADAL" clId="{33347AAA-9C9E-4D3F-BB1A-AF0C399AD0FA}" dt="2021-02-01T08:15:55.457" v="778" actId="1076"/>
        <pc:sldMkLst>
          <pc:docMk/>
          <pc:sldMk cId="222412484" sldId="555"/>
        </pc:sldMkLst>
        <pc:spChg chg="mod">
          <ac:chgData name="Stewart Gale" userId="3647ddd2-6040-41ae-a96d-232c23482af8" providerId="ADAL" clId="{33347AAA-9C9E-4D3F-BB1A-AF0C399AD0FA}" dt="2021-02-01T08:15:25.552" v="733" actId="20577"/>
          <ac:spMkLst>
            <pc:docMk/>
            <pc:sldMk cId="222412484" sldId="555"/>
            <ac:spMk id="6" creationId="{58B788EE-08AC-4E1A-B47C-6B4DD538D0FB}"/>
          </ac:spMkLst>
        </pc:spChg>
        <pc:spChg chg="mod">
          <ac:chgData name="Stewart Gale" userId="3647ddd2-6040-41ae-a96d-232c23482af8" providerId="ADAL" clId="{33347AAA-9C9E-4D3F-BB1A-AF0C399AD0FA}" dt="2021-02-01T08:15:55.457" v="778" actId="1076"/>
          <ac:spMkLst>
            <pc:docMk/>
            <pc:sldMk cId="222412484" sldId="555"/>
            <ac:spMk id="7" creationId="{0D57BC6F-0702-4727-8B29-F322637B9CB7}"/>
          </ac:spMkLst>
        </pc:spChg>
      </pc:sldChg>
    </pc:docChg>
  </pc:docChgLst>
  <pc:docChgLst>
    <pc:chgData name="Stewart Gale" userId="3647ddd2-6040-41ae-a96d-232c23482af8" providerId="ADAL" clId="{25E7F3D4-8496-4CCF-B606-85D5F6A46998}"/>
    <pc:docChg chg="undo custSel addSld modSld sldOrd modMainMaster modNotesMaster">
      <pc:chgData name="Stewart Gale" userId="3647ddd2-6040-41ae-a96d-232c23482af8" providerId="ADAL" clId="{25E7F3D4-8496-4CCF-B606-85D5F6A46998}" dt="2023-08-26T05:47:31.551" v="706" actId="255"/>
      <pc:docMkLst>
        <pc:docMk/>
      </pc:docMkLst>
      <pc:sldChg chg="addSp delSp modSp mod">
        <pc:chgData name="Stewart Gale" userId="3647ddd2-6040-41ae-a96d-232c23482af8" providerId="ADAL" clId="{25E7F3D4-8496-4CCF-B606-85D5F6A46998}" dt="2023-08-16T17:42:54.068" v="51" actId="14100"/>
        <pc:sldMkLst>
          <pc:docMk/>
          <pc:sldMk cId="1658660834" sldId="519"/>
        </pc:sldMkLst>
        <pc:spChg chg="mod topLvl">
          <ac:chgData name="Stewart Gale" userId="3647ddd2-6040-41ae-a96d-232c23482af8" providerId="ADAL" clId="{25E7F3D4-8496-4CCF-B606-85D5F6A46998}" dt="2023-08-16T17:41:50.495" v="29" actId="1076"/>
          <ac:spMkLst>
            <pc:docMk/>
            <pc:sldMk cId="1658660834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41:56.505" v="32" actId="1076"/>
          <ac:spMkLst>
            <pc:docMk/>
            <pc:sldMk cId="1658660834" sldId="519"/>
            <ac:spMk id="9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42:51.568" v="50" actId="14100"/>
          <ac:spMkLst>
            <pc:docMk/>
            <pc:sldMk cId="1658660834" sldId="519"/>
            <ac:spMk id="29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42:54.068" v="51" actId="14100"/>
          <ac:spMkLst>
            <pc:docMk/>
            <pc:sldMk cId="1658660834" sldId="519"/>
            <ac:spMk id="30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42:02.047" v="34" actId="1076"/>
          <ac:spMkLst>
            <pc:docMk/>
            <pc:sldMk cId="1658660834" sldId="519"/>
            <ac:spMk id="50" creationId="{00000000-0000-0000-0000-000000000000}"/>
          </ac:spMkLst>
        </pc:spChg>
        <pc:grpChg chg="add del mod">
          <ac:chgData name="Stewart Gale" userId="3647ddd2-6040-41ae-a96d-232c23482af8" providerId="ADAL" clId="{25E7F3D4-8496-4CCF-B606-85D5F6A46998}" dt="2023-08-16T17:41:35.979" v="20" actId="478"/>
          <ac:grpSpMkLst>
            <pc:docMk/>
            <pc:sldMk cId="1658660834" sldId="51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25E7F3D4-8496-4CCF-B606-85D5F6A46998}" dt="2023-08-16T17:41:35.979" v="20" actId="478"/>
          <ac:cxnSpMkLst>
            <pc:docMk/>
            <pc:sldMk cId="1658660834" sldId="51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25E7F3D4-8496-4CCF-B606-85D5F6A46998}" dt="2023-08-16T17:42:03.990" v="35" actId="478"/>
          <ac:cxnSpMkLst>
            <pc:docMk/>
            <pc:sldMk cId="1658660834" sldId="519"/>
            <ac:cxnSpMk id="18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25E7F3D4-8496-4CCF-B606-85D5F6A46998}" dt="2023-08-16T18:02:23.549" v="372"/>
        <pc:sldMkLst>
          <pc:docMk/>
          <pc:sldMk cId="1923483755" sldId="520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1923483755" sldId="520"/>
            <ac:spMk id="3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58:06.315" v="298" actId="1076"/>
          <ac:spMkLst>
            <pc:docMk/>
            <pc:sldMk cId="1923483755" sldId="520"/>
            <ac:spMk id="5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7:58:10.498" v="299" actId="478"/>
          <ac:spMkLst>
            <pc:docMk/>
            <pc:sldMk cId="1923483755" sldId="520"/>
            <ac:spMk id="6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7:58:24.307" v="300" actId="478"/>
          <ac:spMkLst>
            <pc:docMk/>
            <pc:sldMk cId="1923483755" sldId="520"/>
            <ac:spMk id="7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59:53.788" v="342" actId="1076"/>
          <ac:spMkLst>
            <pc:docMk/>
            <pc:sldMk cId="1923483755" sldId="520"/>
            <ac:spMk id="8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7:58:24.307" v="300" actId="478"/>
          <ac:spMkLst>
            <pc:docMk/>
            <pc:sldMk cId="1923483755" sldId="520"/>
            <ac:spMk id="9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0:08.662" v="349" actId="1076"/>
          <ac:spMkLst>
            <pc:docMk/>
            <pc:sldMk cId="1923483755" sldId="520"/>
            <ac:spMk id="10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7:59:59.890" v="345" actId="14100"/>
          <ac:spMkLst>
            <pc:docMk/>
            <pc:sldMk cId="1923483755" sldId="520"/>
            <ac:spMk id="11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7:58:24.307" v="300" actId="478"/>
          <ac:spMkLst>
            <pc:docMk/>
            <pc:sldMk cId="1923483755" sldId="520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1:54.080" v="369" actId="14100"/>
          <ac:spMkLst>
            <pc:docMk/>
            <pc:sldMk cId="1923483755" sldId="520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0:59.771" v="357" actId="165"/>
          <ac:spMkLst>
            <pc:docMk/>
            <pc:sldMk cId="1923483755" sldId="520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0:59.771" v="357" actId="165"/>
          <ac:spMkLst>
            <pc:docMk/>
            <pc:sldMk cId="1923483755" sldId="520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0:59.771" v="357" actId="165"/>
          <ac:spMkLst>
            <pc:docMk/>
            <pc:sldMk cId="1923483755" sldId="520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1:46.471" v="365" actId="14100"/>
          <ac:spMkLst>
            <pc:docMk/>
            <pc:sldMk cId="1923483755" sldId="52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0:59.771" v="357" actId="165"/>
          <ac:spMkLst>
            <pc:docMk/>
            <pc:sldMk cId="1923483755" sldId="520"/>
            <ac:spMk id="52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0:59.771" v="357" actId="165"/>
          <ac:spMkLst>
            <pc:docMk/>
            <pc:sldMk cId="1923483755" sldId="520"/>
            <ac:spMk id="53" creationId="{00000000-0000-0000-0000-000000000000}"/>
          </ac:spMkLst>
        </pc:spChg>
        <pc:grpChg chg="del mod">
          <ac:chgData name="Stewart Gale" userId="3647ddd2-6040-41ae-a96d-232c23482af8" providerId="ADAL" clId="{25E7F3D4-8496-4CCF-B606-85D5F6A46998}" dt="2023-08-16T17:57:52.632" v="292" actId="478"/>
          <ac:grpSpMkLst>
            <pc:docMk/>
            <pc:sldMk cId="1923483755" sldId="52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25E7F3D4-8496-4CCF-B606-85D5F6A46998}" dt="2023-08-16T18:00:59.771" v="357" actId="165"/>
          <ac:grpSpMkLst>
            <pc:docMk/>
            <pc:sldMk cId="1923483755" sldId="520"/>
            <ac:grpSpMk id="13" creationId="{00000000-0000-0000-0000-000000000000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1923483755" sldId="52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0:59.771" v="357" actId="165"/>
          <ac:cxnSpMkLst>
            <pc:docMk/>
            <pc:sldMk cId="1923483755" sldId="520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0:59.771" v="357" actId="165"/>
          <ac:cxnSpMkLst>
            <pc:docMk/>
            <pc:sldMk cId="1923483755" sldId="520"/>
            <ac:cxnSpMk id="15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25E7F3D4-8496-4CCF-B606-85D5F6A46998}" dt="2023-08-16T18:09:37.284" v="521"/>
        <pc:sldMkLst>
          <pc:docMk/>
          <pc:sldMk cId="2847779210" sldId="521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847779210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6:32.330" v="441" actId="1076"/>
          <ac:spMkLst>
            <pc:docMk/>
            <pc:sldMk cId="2847779210" sldId="521"/>
            <ac:spMk id="26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6:35.285" v="442" actId="478"/>
          <ac:spMkLst>
            <pc:docMk/>
            <pc:sldMk cId="2847779210" sldId="521"/>
            <ac:spMk id="27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6:35.285" v="442" actId="478"/>
          <ac:spMkLst>
            <pc:docMk/>
            <pc:sldMk cId="2847779210" sldId="521"/>
            <ac:spMk id="28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6:35.285" v="442" actId="478"/>
          <ac:spMkLst>
            <pc:docMk/>
            <pc:sldMk cId="2847779210" sldId="521"/>
            <ac:spMk id="29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9:10.590" v="515" actId="14100"/>
          <ac:spMkLst>
            <pc:docMk/>
            <pc:sldMk cId="2847779210" sldId="521"/>
            <ac:spMk id="30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9:14.640" v="516" actId="1076"/>
          <ac:spMkLst>
            <pc:docMk/>
            <pc:sldMk cId="2847779210" sldId="521"/>
            <ac:spMk id="31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9:17.074" v="517" actId="1076"/>
          <ac:spMkLst>
            <pc:docMk/>
            <pc:sldMk cId="2847779210" sldId="521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9:28.070" v="518" actId="165"/>
          <ac:spMkLst>
            <pc:docMk/>
            <pc:sldMk cId="2847779210" sldId="521"/>
            <ac:spMk id="38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9:28.070" v="518" actId="165"/>
          <ac:spMkLst>
            <pc:docMk/>
            <pc:sldMk cId="2847779210" sldId="521"/>
            <ac:spMk id="39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9:28.070" v="518" actId="165"/>
          <ac:spMkLst>
            <pc:docMk/>
            <pc:sldMk cId="2847779210" sldId="521"/>
            <ac:spMk id="42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9:28.070" v="518" actId="165"/>
          <ac:spMkLst>
            <pc:docMk/>
            <pc:sldMk cId="2847779210" sldId="521"/>
            <ac:spMk id="43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9:28.070" v="518" actId="165"/>
          <ac:spMkLst>
            <pc:docMk/>
            <pc:sldMk cId="2847779210" sldId="521"/>
            <ac:spMk id="45" creationId="{00000000-0000-0000-0000-000000000000}"/>
          </ac:spMkLst>
        </pc:spChg>
        <pc:grpChg chg="del mod">
          <ac:chgData name="Stewart Gale" userId="3647ddd2-6040-41ae-a96d-232c23482af8" providerId="ADAL" clId="{25E7F3D4-8496-4CCF-B606-85D5F6A46998}" dt="2023-08-16T18:06:01.305" v="432" actId="478"/>
          <ac:grpSpMkLst>
            <pc:docMk/>
            <pc:sldMk cId="2847779210" sldId="52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25E7F3D4-8496-4CCF-B606-85D5F6A46998}" dt="2023-08-16T18:09:28.070" v="518" actId="165"/>
          <ac:grpSpMkLst>
            <pc:docMk/>
            <pc:sldMk cId="2847779210" sldId="521"/>
            <ac:grpSpMk id="15" creationId="{00000000-0000-0000-0000-000000000000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847779210" sldId="521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9:28.070" v="518" actId="165"/>
          <ac:cxnSpMkLst>
            <pc:docMk/>
            <pc:sldMk cId="2847779210" sldId="521"/>
            <ac:cxnSpMk id="36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9:28.070" v="518" actId="165"/>
          <ac:cxnSpMkLst>
            <pc:docMk/>
            <pc:sldMk cId="2847779210" sldId="521"/>
            <ac:cxnSpMk id="37" creationId="{00000000-0000-0000-0000-000000000000}"/>
          </ac:cxnSpMkLst>
        </pc:cxnChg>
      </pc:sldChg>
      <pc:sldChg chg="addSp delSp modSp add mod ord">
        <pc:chgData name="Stewart Gale" userId="3647ddd2-6040-41ae-a96d-232c23482af8" providerId="ADAL" clId="{25E7F3D4-8496-4CCF-B606-85D5F6A46998}" dt="2023-08-17T06:25:59.844" v="705" actId="1037"/>
        <pc:sldMkLst>
          <pc:docMk/>
          <pc:sldMk cId="2519587982" sldId="526"/>
        </pc:sldMkLst>
        <pc:spChg chg="mod">
          <ac:chgData name="Stewart Gale" userId="3647ddd2-6040-41ae-a96d-232c23482af8" providerId="ADAL" clId="{25E7F3D4-8496-4CCF-B606-85D5F6A46998}" dt="2023-08-17T06:25:59.844" v="705" actId="1037"/>
          <ac:spMkLst>
            <pc:docMk/>
            <pc:sldMk cId="2519587982" sldId="526"/>
            <ac:spMk id="5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17.175" v="659" actId="478"/>
          <ac:spMkLst>
            <pc:docMk/>
            <pc:sldMk cId="2519587982" sldId="526"/>
            <ac:spMk id="8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17.175" v="659" actId="478"/>
          <ac:spMkLst>
            <pc:docMk/>
            <pc:sldMk cId="2519587982" sldId="526"/>
            <ac:spMk id="9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17.175" v="659" actId="478"/>
          <ac:spMkLst>
            <pc:docMk/>
            <pc:sldMk cId="2519587982" sldId="526"/>
            <ac:spMk id="10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01.596" v="655" actId="478"/>
          <ac:spMkLst>
            <pc:docMk/>
            <pc:sldMk cId="2519587982" sldId="526"/>
            <ac:spMk id="12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01.596" v="655" actId="478"/>
          <ac:spMkLst>
            <pc:docMk/>
            <pc:sldMk cId="2519587982" sldId="526"/>
            <ac:spMk id="13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7T06:25:59.844" v="705" actId="1037"/>
          <ac:spMkLst>
            <pc:docMk/>
            <pc:sldMk cId="2519587982" sldId="526"/>
            <ac:spMk id="14" creationId="{4F8357DB-8570-2B53-BB3B-6F96ECA28B5D}"/>
          </ac:spMkLst>
        </pc:spChg>
        <pc:spChg chg="add del">
          <ac:chgData name="Stewart Gale" userId="3647ddd2-6040-41ae-a96d-232c23482af8" providerId="ADAL" clId="{25E7F3D4-8496-4CCF-B606-85D5F6A46998}" dt="2023-08-17T06:23:49.485" v="650" actId="478"/>
          <ac:spMkLst>
            <pc:docMk/>
            <pc:sldMk cId="2519587982" sldId="526"/>
            <ac:spMk id="16" creationId="{00000000-0000-0000-0000-000000000000}"/>
          </ac:spMkLst>
        </pc:spChg>
        <pc:spChg chg="add del">
          <ac:chgData name="Stewart Gale" userId="3647ddd2-6040-41ae-a96d-232c23482af8" providerId="ADAL" clId="{25E7F3D4-8496-4CCF-B606-85D5F6A46998}" dt="2023-08-17T06:23:49.485" v="650" actId="478"/>
          <ac:spMkLst>
            <pc:docMk/>
            <pc:sldMk cId="2519587982" sldId="526"/>
            <ac:spMk id="17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7T06:24:01.596" v="655" actId="478"/>
          <ac:spMkLst>
            <pc:docMk/>
            <pc:sldMk cId="2519587982" sldId="526"/>
            <ac:spMk id="19" creationId="{00000000-0000-0000-0000-000000000000}"/>
          </ac:spMkLst>
        </pc:spChg>
        <pc:spChg chg="add del">
          <ac:chgData name="Stewart Gale" userId="3647ddd2-6040-41ae-a96d-232c23482af8" providerId="ADAL" clId="{25E7F3D4-8496-4CCF-B606-85D5F6A46998}" dt="2023-08-17T06:23:49.485" v="650" actId="478"/>
          <ac:spMkLst>
            <pc:docMk/>
            <pc:sldMk cId="2519587982" sldId="526"/>
            <ac:spMk id="20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7T06:25:59.844" v="705" actId="1037"/>
          <ac:spMkLst>
            <pc:docMk/>
            <pc:sldMk cId="2519587982" sldId="526"/>
            <ac:spMk id="21" creationId="{AED2EC61-DEBD-E605-8BA5-CD4F02FB6C05}"/>
          </ac:spMkLst>
        </pc:spChg>
        <pc:spChg chg="add mod">
          <ac:chgData name="Stewart Gale" userId="3647ddd2-6040-41ae-a96d-232c23482af8" providerId="ADAL" clId="{25E7F3D4-8496-4CCF-B606-85D5F6A46998}" dt="2023-08-17T06:25:59.844" v="705" actId="1037"/>
          <ac:spMkLst>
            <pc:docMk/>
            <pc:sldMk cId="2519587982" sldId="526"/>
            <ac:spMk id="23" creationId="{8C5D2583-414E-42B0-9508-6999BF8A691D}"/>
          </ac:spMkLst>
        </pc:spChg>
        <pc:spChg chg="add mod">
          <ac:chgData name="Stewart Gale" userId="3647ddd2-6040-41ae-a96d-232c23482af8" providerId="ADAL" clId="{25E7F3D4-8496-4CCF-B606-85D5F6A46998}" dt="2023-08-17T06:25:59.844" v="705" actId="1037"/>
          <ac:spMkLst>
            <pc:docMk/>
            <pc:sldMk cId="2519587982" sldId="526"/>
            <ac:spMk id="27" creationId="{CE9ED072-D30F-2BA7-05C1-C3F03DF7B3FC}"/>
          </ac:spMkLst>
        </pc:spChg>
        <pc:grpChg chg="del">
          <ac:chgData name="Stewart Gale" userId="3647ddd2-6040-41ae-a96d-232c23482af8" providerId="ADAL" clId="{25E7F3D4-8496-4CCF-B606-85D5F6A46998}" dt="2023-08-17T06:21:54.524" v="613" actId="478"/>
          <ac:grpSpMkLst>
            <pc:docMk/>
            <pc:sldMk cId="2519587982" sldId="526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25E7F3D4-8496-4CCF-B606-85D5F6A46998}" dt="2023-08-17T06:25:59.844" v="705" actId="1037"/>
          <ac:picMkLst>
            <pc:docMk/>
            <pc:sldMk cId="2519587982" sldId="526"/>
            <ac:picMk id="24" creationId="{756CC364-5E3B-6A38-3874-CA494BB3BF0F}"/>
          </ac:picMkLst>
        </pc:picChg>
        <pc:picChg chg="add mod">
          <ac:chgData name="Stewart Gale" userId="3647ddd2-6040-41ae-a96d-232c23482af8" providerId="ADAL" clId="{25E7F3D4-8496-4CCF-B606-85D5F6A46998}" dt="2023-08-17T06:25:59.844" v="705" actId="1037"/>
          <ac:picMkLst>
            <pc:docMk/>
            <pc:sldMk cId="2519587982" sldId="526"/>
            <ac:picMk id="25" creationId="{B7AB503B-0024-B337-34E4-579233D6CDDA}"/>
          </ac:picMkLst>
        </pc:picChg>
        <pc:picChg chg="add mod">
          <ac:chgData name="Stewart Gale" userId="3647ddd2-6040-41ae-a96d-232c23482af8" providerId="ADAL" clId="{25E7F3D4-8496-4CCF-B606-85D5F6A46998}" dt="2023-08-17T06:25:59.844" v="705" actId="1037"/>
          <ac:picMkLst>
            <pc:docMk/>
            <pc:sldMk cId="2519587982" sldId="526"/>
            <ac:picMk id="26" creationId="{F3D5B731-1A72-B103-8C1D-041486E28CD7}"/>
          </ac:picMkLst>
        </pc:picChg>
        <pc:cxnChg chg="del">
          <ac:chgData name="Stewart Gale" userId="3647ddd2-6040-41ae-a96d-232c23482af8" providerId="ADAL" clId="{25E7F3D4-8496-4CCF-B606-85D5F6A46998}" dt="2023-08-17T06:24:17.175" v="659" actId="478"/>
          <ac:cxnSpMkLst>
            <pc:docMk/>
            <pc:sldMk cId="2519587982" sldId="526"/>
            <ac:cxnSpMk id="7" creationId="{00000000-0000-0000-0000-000000000000}"/>
          </ac:cxnSpMkLst>
        </pc:cxnChg>
        <pc:cxnChg chg="add del">
          <ac:chgData name="Stewart Gale" userId="3647ddd2-6040-41ae-a96d-232c23482af8" providerId="ADAL" clId="{25E7F3D4-8496-4CCF-B606-85D5F6A46998}" dt="2023-08-17T06:24:01.596" v="655" actId="478"/>
          <ac:cxnSpMkLst>
            <pc:docMk/>
            <pc:sldMk cId="2519587982" sldId="526"/>
            <ac:cxnSpMk id="11" creationId="{00000000-0000-0000-0000-000000000000}"/>
          </ac:cxnSpMkLst>
        </pc:cxnChg>
        <pc:cxnChg chg="add del">
          <ac:chgData name="Stewart Gale" userId="3647ddd2-6040-41ae-a96d-232c23482af8" providerId="ADAL" clId="{25E7F3D4-8496-4CCF-B606-85D5F6A46998}" dt="2023-08-17T06:23:49.485" v="650" actId="478"/>
          <ac:cxnSpMkLst>
            <pc:docMk/>
            <pc:sldMk cId="2519587982" sldId="526"/>
            <ac:cxnSpMk id="1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5E7F3D4-8496-4CCF-B606-85D5F6A46998}" dt="2023-08-16T18:10:42.111" v="540"/>
        <pc:sldMkLst>
          <pc:docMk/>
          <pc:sldMk cId="2835143270" sldId="547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835143270" sldId="547"/>
            <ac:spMk id="3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9:49.701" v="524" actId="1076"/>
          <ac:spMkLst>
            <pc:docMk/>
            <pc:sldMk cId="2835143270" sldId="547"/>
            <ac:spMk id="6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6T18:10:26.175" v="537" actId="1076"/>
          <ac:spMkLst>
            <pc:docMk/>
            <pc:sldMk cId="2835143270" sldId="547"/>
            <ac:spMk id="7" creationId="{A3752A86-D49B-68F8-34F3-8F6DA3FF840B}"/>
          </ac:spMkLst>
        </pc:spChg>
        <pc:spChg chg="mod">
          <ac:chgData name="Stewart Gale" userId="3647ddd2-6040-41ae-a96d-232c23482af8" providerId="ADAL" clId="{25E7F3D4-8496-4CCF-B606-85D5F6A46998}" dt="2023-08-16T18:10:26.175" v="537" actId="1076"/>
          <ac:spMkLst>
            <pc:docMk/>
            <pc:sldMk cId="2835143270" sldId="547"/>
            <ac:spMk id="8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6T18:10:26.175" v="537" actId="1076"/>
          <ac:spMkLst>
            <pc:docMk/>
            <pc:sldMk cId="2835143270" sldId="547"/>
            <ac:spMk id="10" creationId="{60853307-AFDF-E935-E7CC-CD54FD57D603}"/>
          </ac:spMkLst>
        </pc:spChg>
        <pc:grpChg chg="del mod">
          <ac:chgData name="Stewart Gale" userId="3647ddd2-6040-41ae-a96d-232c23482af8" providerId="ADAL" clId="{25E7F3D4-8496-4CCF-B606-85D5F6A46998}" dt="2023-08-16T18:09:41.091" v="522" actId="478"/>
          <ac:grpSpMkLst>
            <pc:docMk/>
            <pc:sldMk cId="2835143270" sldId="54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5E7F3D4-8496-4CCF-B606-85D5F6A46998}" dt="2023-08-16T18:09:51.206" v="525" actId="1076"/>
          <ac:picMkLst>
            <pc:docMk/>
            <pc:sldMk cId="2835143270" sldId="547"/>
            <ac:picMk id="1026" creationId="{00000000-0000-0000-0000-000000000000}"/>
          </ac:picMkLst>
        </pc:pic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835143270" sldId="54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5E7F3D4-8496-4CCF-B606-85D5F6A46998}" dt="2023-08-16T18:05:41.629" v="431"/>
        <pc:sldMkLst>
          <pc:docMk/>
          <pc:sldMk cId="2920959215" sldId="550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920959215" sldId="550"/>
            <ac:spMk id="3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6T18:04:14.192" v="410" actId="1076"/>
          <ac:spMkLst>
            <pc:docMk/>
            <pc:sldMk cId="2920959215" sldId="550"/>
            <ac:spMk id="6" creationId="{24706584-1C94-9887-70CC-42CBDE32EAEC}"/>
          </ac:spMkLst>
        </pc:spChg>
        <pc:spChg chg="mod">
          <ac:chgData name="Stewart Gale" userId="3647ddd2-6040-41ae-a96d-232c23482af8" providerId="ADAL" clId="{25E7F3D4-8496-4CCF-B606-85D5F6A46998}" dt="2023-08-16T18:03:06.230" v="381" actId="1076"/>
          <ac:spMkLst>
            <pc:docMk/>
            <pc:sldMk cId="2920959215" sldId="550"/>
            <ac:spMk id="29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3:09.234" v="382" actId="478"/>
          <ac:spMkLst>
            <pc:docMk/>
            <pc:sldMk cId="2920959215" sldId="550"/>
            <ac:spMk id="34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3:09.234" v="382" actId="478"/>
          <ac:spMkLst>
            <pc:docMk/>
            <pc:sldMk cId="2920959215" sldId="550"/>
            <ac:spMk id="35" creationId="{00000000-0000-0000-0000-000000000000}"/>
          </ac:spMkLst>
        </pc:spChg>
        <pc:spChg chg="del mod">
          <ac:chgData name="Stewart Gale" userId="3647ddd2-6040-41ae-a96d-232c23482af8" providerId="ADAL" clId="{25E7F3D4-8496-4CCF-B606-85D5F6A46998}" dt="2023-08-16T18:03:09.234" v="382" actId="478"/>
          <ac:spMkLst>
            <pc:docMk/>
            <pc:sldMk cId="2920959215" sldId="550"/>
            <ac:spMk id="36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4:25.178" v="413" actId="14100"/>
          <ac:spMkLst>
            <pc:docMk/>
            <pc:sldMk cId="2920959215" sldId="550"/>
            <ac:spMk id="37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4:36.312" v="416" actId="14100"/>
          <ac:spMkLst>
            <pc:docMk/>
            <pc:sldMk cId="2920959215" sldId="550"/>
            <ac:spMk id="38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04:40.889" v="417" actId="1076"/>
          <ac:spMkLst>
            <pc:docMk/>
            <pc:sldMk cId="2920959215" sldId="550"/>
            <ac:spMk id="39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5:34.552" v="429" actId="14100"/>
          <ac:spMkLst>
            <pc:docMk/>
            <pc:sldMk cId="2920959215" sldId="550"/>
            <ac:spMk id="43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5:23.258" v="427" actId="165"/>
          <ac:spMkLst>
            <pc:docMk/>
            <pc:sldMk cId="2920959215" sldId="550"/>
            <ac:spMk id="45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5:23.258" v="427" actId="165"/>
          <ac:spMkLst>
            <pc:docMk/>
            <pc:sldMk cId="2920959215" sldId="550"/>
            <ac:spMk id="50" creationId="{00000000-0000-0000-0000-000000000000}"/>
          </ac:spMkLst>
        </pc:spChg>
        <pc:spChg chg="mod topLvl">
          <ac:chgData name="Stewart Gale" userId="3647ddd2-6040-41ae-a96d-232c23482af8" providerId="ADAL" clId="{25E7F3D4-8496-4CCF-B606-85D5F6A46998}" dt="2023-08-16T18:05:23.258" v="427" actId="165"/>
          <ac:spMkLst>
            <pc:docMk/>
            <pc:sldMk cId="2920959215" sldId="550"/>
            <ac:spMk id="51" creationId="{00000000-0000-0000-0000-000000000000}"/>
          </ac:spMkLst>
        </pc:spChg>
        <pc:grpChg chg="del mod">
          <ac:chgData name="Stewart Gale" userId="3647ddd2-6040-41ae-a96d-232c23482af8" providerId="ADAL" clId="{25E7F3D4-8496-4CCF-B606-85D5F6A46998}" dt="2023-08-16T18:02:46.122" v="374" actId="478"/>
          <ac:grpSpMkLst>
            <pc:docMk/>
            <pc:sldMk cId="2920959215" sldId="55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25E7F3D4-8496-4CCF-B606-85D5F6A46998}" dt="2023-08-16T18:05:23.258" v="427" actId="165"/>
          <ac:grpSpMkLst>
            <pc:docMk/>
            <pc:sldMk cId="2920959215" sldId="550"/>
            <ac:grpSpMk id="13" creationId="{00000000-0000-0000-0000-000000000000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920959215" sldId="55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5:23.258" v="427" actId="165"/>
          <ac:cxnSpMkLst>
            <pc:docMk/>
            <pc:sldMk cId="2920959215" sldId="550"/>
            <ac:cxnSpMk id="40" creationId="{00000000-0000-0000-0000-000000000000}"/>
          </ac:cxnSpMkLst>
        </pc:cxnChg>
        <pc:cxnChg chg="mod topLvl">
          <ac:chgData name="Stewart Gale" userId="3647ddd2-6040-41ae-a96d-232c23482af8" providerId="ADAL" clId="{25E7F3D4-8496-4CCF-B606-85D5F6A46998}" dt="2023-08-16T18:05:23.258" v="427" actId="165"/>
          <ac:cxnSpMkLst>
            <pc:docMk/>
            <pc:sldMk cId="2920959215" sldId="550"/>
            <ac:cxnSpMk id="41" creationId="{00000000-0000-0000-0000-000000000000}"/>
          </ac:cxnSpMkLst>
        </pc:cxnChg>
      </pc:sldChg>
      <pc:sldChg chg="delSp modSp mod">
        <pc:chgData name="Stewart Gale" userId="3647ddd2-6040-41ae-a96d-232c23482af8" providerId="ADAL" clId="{25E7F3D4-8496-4CCF-B606-85D5F6A46998}" dt="2023-08-26T05:47:31.551" v="706" actId="255"/>
        <pc:sldMkLst>
          <pc:docMk/>
          <pc:sldMk cId="370692192" sldId="551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370692192" sldId="551"/>
            <ac:spMk id="3" creationId="{1DCD659B-9B0F-4736-B272-47379BEFFD3A}"/>
          </ac:spMkLst>
        </pc:spChg>
        <pc:spChg chg="mod">
          <ac:chgData name="Stewart Gale" userId="3647ddd2-6040-41ae-a96d-232c23482af8" providerId="ADAL" clId="{25E7F3D4-8496-4CCF-B606-85D5F6A46998}" dt="2023-08-26T05:47:31.551" v="706" actId="255"/>
          <ac:spMkLst>
            <pc:docMk/>
            <pc:sldMk cId="370692192" sldId="551"/>
            <ac:spMk id="5" creationId="{00000000-0000-0000-0000-000000000000}"/>
          </ac:spMkLst>
        </pc:spChg>
        <pc:grpChg chg="del mod">
          <ac:chgData name="Stewart Gale" userId="3647ddd2-6040-41ae-a96d-232c23482af8" providerId="ADAL" clId="{25E7F3D4-8496-4CCF-B606-85D5F6A46998}" dt="2023-08-16T17:40:33.863" v="1" actId="478"/>
          <ac:grpSpMkLst>
            <pc:docMk/>
            <pc:sldMk cId="370692192" sldId="55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370692192" sldId="551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25E7F3D4-8496-4CCF-B606-85D5F6A46998}" dt="2023-08-16T17:47:30.351" v="118" actId="1076"/>
        <pc:sldMkLst>
          <pc:docMk/>
          <pc:sldMk cId="579045240" sldId="552"/>
        </pc:sldMkLst>
        <pc:spChg chg="add mod">
          <ac:chgData name="Stewart Gale" userId="3647ddd2-6040-41ae-a96d-232c23482af8" providerId="ADAL" clId="{25E7F3D4-8496-4CCF-B606-85D5F6A46998}" dt="2023-08-16T17:47:00.832" v="112" actId="1076"/>
          <ac:spMkLst>
            <pc:docMk/>
            <pc:sldMk cId="579045240" sldId="552"/>
            <ac:spMk id="2" creationId="{12FD9054-3FAA-7877-D559-EFF11D87E2A1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579045240" sldId="552"/>
            <ac:spMk id="4" creationId="{1E0663C8-E330-4DF4-BD40-BB7388AAEC52}"/>
          </ac:spMkLst>
        </pc:spChg>
        <pc:spChg chg="del mod">
          <ac:chgData name="Stewart Gale" userId="3647ddd2-6040-41ae-a96d-232c23482af8" providerId="ADAL" clId="{25E7F3D4-8496-4CCF-B606-85D5F6A46998}" dt="2023-08-16T17:45:20.299" v="83" actId="478"/>
          <ac:spMkLst>
            <pc:docMk/>
            <pc:sldMk cId="579045240" sldId="552"/>
            <ac:spMk id="6" creationId="{58B788EE-08AC-4E1A-B47C-6B4DD538D0FB}"/>
          </ac:spMkLst>
        </pc:spChg>
        <pc:spChg chg="mod">
          <ac:chgData name="Stewart Gale" userId="3647ddd2-6040-41ae-a96d-232c23482af8" providerId="ADAL" clId="{25E7F3D4-8496-4CCF-B606-85D5F6A46998}" dt="2023-08-16T17:47:08.491" v="113" actId="1076"/>
          <ac:spMkLst>
            <pc:docMk/>
            <pc:sldMk cId="579045240" sldId="552"/>
            <ac:spMk id="8" creationId="{659ADB0D-D4EE-75AA-3CC5-49D67F0B8A96}"/>
          </ac:spMkLst>
        </pc:spChg>
        <pc:spChg chg="mod">
          <ac:chgData name="Stewart Gale" userId="3647ddd2-6040-41ae-a96d-232c23482af8" providerId="ADAL" clId="{25E7F3D4-8496-4CCF-B606-85D5F6A46998}" dt="2023-08-16T17:47:30.351" v="118" actId="1076"/>
          <ac:spMkLst>
            <pc:docMk/>
            <pc:sldMk cId="579045240" sldId="552"/>
            <ac:spMk id="10" creationId="{0936DFAA-7D0B-D47C-FEC2-076EDC0F344F}"/>
          </ac:spMkLst>
        </pc:spChg>
        <pc:spChg chg="mod">
          <ac:chgData name="Stewart Gale" userId="3647ddd2-6040-41ae-a96d-232c23482af8" providerId="ADAL" clId="{25E7F3D4-8496-4CCF-B606-85D5F6A46998}" dt="2023-08-16T17:47:22.856" v="117" actId="1076"/>
          <ac:spMkLst>
            <pc:docMk/>
            <pc:sldMk cId="579045240" sldId="552"/>
            <ac:spMk id="12" creationId="{935AA4B4-4045-D1DD-12CE-744919471724}"/>
          </ac:spMkLst>
        </pc:spChg>
        <pc:spChg chg="mod">
          <ac:chgData name="Stewart Gale" userId="3647ddd2-6040-41ae-a96d-232c23482af8" providerId="ADAL" clId="{25E7F3D4-8496-4CCF-B606-85D5F6A46998}" dt="2023-08-16T17:47:08.491" v="113" actId="1076"/>
          <ac:spMkLst>
            <pc:docMk/>
            <pc:sldMk cId="579045240" sldId="552"/>
            <ac:spMk id="14" creationId="{87DB4005-5699-AD15-B336-26A17A9F800B}"/>
          </ac:spMkLst>
        </pc:spChg>
        <pc:spChg chg="mod">
          <ac:chgData name="Stewart Gale" userId="3647ddd2-6040-41ae-a96d-232c23482af8" providerId="ADAL" clId="{25E7F3D4-8496-4CCF-B606-85D5F6A46998}" dt="2023-08-16T17:47:08.491" v="113" actId="1076"/>
          <ac:spMkLst>
            <pc:docMk/>
            <pc:sldMk cId="579045240" sldId="552"/>
            <ac:spMk id="16" creationId="{A0502EFB-F254-E666-EF4B-F4B17BE13155}"/>
          </ac:spMkLst>
        </pc:spChg>
        <pc:spChg chg="mod">
          <ac:chgData name="Stewart Gale" userId="3647ddd2-6040-41ae-a96d-232c23482af8" providerId="ADAL" clId="{25E7F3D4-8496-4CCF-B606-85D5F6A46998}" dt="2023-08-16T17:47:30.351" v="118" actId="1076"/>
          <ac:spMkLst>
            <pc:docMk/>
            <pc:sldMk cId="579045240" sldId="552"/>
            <ac:spMk id="18" creationId="{CEB78B11-09A2-DC60-58CE-C727FCD962FE}"/>
          </ac:spMkLst>
        </pc:spChg>
        <pc:spChg chg="mod">
          <ac:chgData name="Stewart Gale" userId="3647ddd2-6040-41ae-a96d-232c23482af8" providerId="ADAL" clId="{25E7F3D4-8496-4CCF-B606-85D5F6A46998}" dt="2023-08-16T17:47:22.856" v="117" actId="1076"/>
          <ac:spMkLst>
            <pc:docMk/>
            <pc:sldMk cId="579045240" sldId="552"/>
            <ac:spMk id="20" creationId="{EA2552A4-93E3-D335-31EF-A4C8B95D711E}"/>
          </ac:spMkLst>
        </pc:spChg>
        <pc:grpChg chg="del mod">
          <ac:chgData name="Stewart Gale" userId="3647ddd2-6040-41ae-a96d-232c23482af8" providerId="ADAL" clId="{25E7F3D4-8496-4CCF-B606-85D5F6A46998}" dt="2023-08-16T17:44:29.566" v="78" actId="478"/>
          <ac:grpSpMkLst>
            <pc:docMk/>
            <pc:sldMk cId="579045240" sldId="552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579045240" sldId="552"/>
            <ac:cxnSpMk id="5" creationId="{266B88CF-7254-4B55-8025-84349E94D3A0}"/>
          </ac:cxnSpMkLst>
        </pc:cxnChg>
      </pc:sldChg>
      <pc:sldChg chg="delSp modSp mod ord modAnim">
        <pc:chgData name="Stewart Gale" userId="3647ddd2-6040-41ae-a96d-232c23482af8" providerId="ADAL" clId="{25E7F3D4-8496-4CCF-B606-85D5F6A46998}" dt="2023-08-16T17:44:22.952" v="77"/>
        <pc:sldMkLst>
          <pc:docMk/>
          <pc:sldMk cId="3333138871" sldId="553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3333138871" sldId="553"/>
            <ac:spMk id="4" creationId="{1E0663C8-E330-4DF4-BD40-BB7388AAEC52}"/>
          </ac:spMkLst>
        </pc:spChg>
        <pc:spChg chg="mod">
          <ac:chgData name="Stewart Gale" userId="3647ddd2-6040-41ae-a96d-232c23482af8" providerId="ADAL" clId="{25E7F3D4-8496-4CCF-B606-85D5F6A46998}" dt="2023-08-16T17:44:05.790" v="72" actId="1076"/>
          <ac:spMkLst>
            <pc:docMk/>
            <pc:sldMk cId="3333138871" sldId="553"/>
            <ac:spMk id="8" creationId="{AEEA1247-4400-46C7-8B19-8B002A4226C3}"/>
          </ac:spMkLst>
        </pc:spChg>
        <pc:spChg chg="mod">
          <ac:chgData name="Stewart Gale" userId="3647ddd2-6040-41ae-a96d-232c23482af8" providerId="ADAL" clId="{25E7F3D4-8496-4CCF-B606-85D5F6A46998}" dt="2023-08-16T17:43:29.938" v="61" actId="1076"/>
          <ac:spMkLst>
            <pc:docMk/>
            <pc:sldMk cId="3333138871" sldId="553"/>
            <ac:spMk id="14" creationId="{03B3C6AA-4B02-43F3-93E3-5D81E5F73B7A}"/>
          </ac:spMkLst>
        </pc:spChg>
        <pc:spChg chg="mod">
          <ac:chgData name="Stewart Gale" userId="3647ddd2-6040-41ae-a96d-232c23482af8" providerId="ADAL" clId="{25E7F3D4-8496-4CCF-B606-85D5F6A46998}" dt="2023-08-16T17:44:07.823" v="73" actId="1076"/>
          <ac:spMkLst>
            <pc:docMk/>
            <pc:sldMk cId="3333138871" sldId="553"/>
            <ac:spMk id="15" creationId="{82395758-3609-4FC3-97AC-0613A4E8349E}"/>
          </ac:spMkLst>
        </pc:spChg>
        <pc:spChg chg="mod">
          <ac:chgData name="Stewart Gale" userId="3647ddd2-6040-41ae-a96d-232c23482af8" providerId="ADAL" clId="{25E7F3D4-8496-4CCF-B606-85D5F6A46998}" dt="2023-08-16T17:44:09.716" v="74" actId="1076"/>
          <ac:spMkLst>
            <pc:docMk/>
            <pc:sldMk cId="3333138871" sldId="553"/>
            <ac:spMk id="16" creationId="{42B71C39-831B-474E-947F-C0419552091E}"/>
          </ac:spMkLst>
        </pc:spChg>
        <pc:grpChg chg="del mod">
          <ac:chgData name="Stewart Gale" userId="3647ddd2-6040-41ae-a96d-232c23482af8" providerId="ADAL" clId="{25E7F3D4-8496-4CCF-B606-85D5F6A46998}" dt="2023-08-16T17:41:22.540" v="12" actId="478"/>
          <ac:grpSpMkLst>
            <pc:docMk/>
            <pc:sldMk cId="3333138871" sldId="553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3333138871" sldId="553"/>
            <ac:cxnSpMk id="5" creationId="{266B88CF-7254-4B55-8025-84349E94D3A0}"/>
          </ac:cxnSpMkLst>
        </pc:cxnChg>
      </pc:sldChg>
      <pc:sldChg chg="delSp modSp mod ord">
        <pc:chgData name="Stewart Gale" userId="3647ddd2-6040-41ae-a96d-232c23482af8" providerId="ADAL" clId="{25E7F3D4-8496-4CCF-B606-85D5F6A46998}" dt="2023-08-17T06:21:24.918" v="609" actId="113"/>
        <pc:sldMkLst>
          <pc:docMk/>
          <pc:sldMk cId="2350274844" sldId="554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350274844" sldId="554"/>
            <ac:spMk id="4" creationId="{1E0663C8-E330-4DF4-BD40-BB7388AAEC52}"/>
          </ac:spMkLst>
        </pc:spChg>
        <pc:spChg chg="mod">
          <ac:chgData name="Stewart Gale" userId="3647ddd2-6040-41ae-a96d-232c23482af8" providerId="ADAL" clId="{25E7F3D4-8496-4CCF-B606-85D5F6A46998}" dt="2023-08-17T06:21:24.918" v="609" actId="113"/>
          <ac:spMkLst>
            <pc:docMk/>
            <pc:sldMk cId="2350274844" sldId="554"/>
            <ac:spMk id="7" creationId="{0D57BC6F-0702-4727-8B29-F322637B9CB7}"/>
          </ac:spMkLst>
        </pc:spChg>
        <pc:spChg chg="mod">
          <ac:chgData name="Stewart Gale" userId="3647ddd2-6040-41ae-a96d-232c23482af8" providerId="ADAL" clId="{25E7F3D4-8496-4CCF-B606-85D5F6A46998}" dt="2023-08-16T17:51:44.977" v="182" actId="692"/>
          <ac:spMkLst>
            <pc:docMk/>
            <pc:sldMk cId="2350274844" sldId="554"/>
            <ac:spMk id="10" creationId="{EA70EC44-D7FC-B714-4DA6-31DFBE94C06E}"/>
          </ac:spMkLst>
        </pc:spChg>
        <pc:spChg chg="mod">
          <ac:chgData name="Stewart Gale" userId="3647ddd2-6040-41ae-a96d-232c23482af8" providerId="ADAL" clId="{25E7F3D4-8496-4CCF-B606-85D5F6A46998}" dt="2023-08-16T17:51:36.324" v="175" actId="403"/>
          <ac:spMkLst>
            <pc:docMk/>
            <pc:sldMk cId="2350274844" sldId="554"/>
            <ac:spMk id="11" creationId="{35E7D8C2-0915-EF37-C3ED-554751DA83F8}"/>
          </ac:spMkLst>
        </pc:spChg>
        <pc:spChg chg="mod">
          <ac:chgData name="Stewart Gale" userId="3647ddd2-6040-41ae-a96d-232c23482af8" providerId="ADAL" clId="{25E7F3D4-8496-4CCF-B606-85D5F6A46998}" dt="2023-08-16T17:51:36.324" v="175" actId="403"/>
          <ac:spMkLst>
            <pc:docMk/>
            <pc:sldMk cId="2350274844" sldId="554"/>
            <ac:spMk id="12" creationId="{DE7CC9A3-92CD-751A-5B26-F633C24A9D2D}"/>
          </ac:spMkLst>
        </pc:spChg>
        <pc:grpChg chg="mod">
          <ac:chgData name="Stewart Gale" userId="3647ddd2-6040-41ae-a96d-232c23482af8" providerId="ADAL" clId="{25E7F3D4-8496-4CCF-B606-85D5F6A46998}" dt="2023-08-16T17:52:13.629" v="192" actId="1076"/>
          <ac:grpSpMkLst>
            <pc:docMk/>
            <pc:sldMk cId="2350274844" sldId="554"/>
            <ac:grpSpMk id="2" creationId="{1A8BA6E8-41D8-0E70-D849-F099386F0958}"/>
          </ac:grpSpMkLst>
        </pc:grpChg>
        <pc:grpChg chg="del mod">
          <ac:chgData name="Stewart Gale" userId="3647ddd2-6040-41ae-a96d-232c23482af8" providerId="ADAL" clId="{25E7F3D4-8496-4CCF-B606-85D5F6A46998}" dt="2023-08-16T17:50:53.308" v="161" actId="478"/>
          <ac:grpSpMkLst>
            <pc:docMk/>
            <pc:sldMk cId="2350274844" sldId="554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350274844" sldId="554"/>
            <ac:cxnSpMk id="5" creationId="{266B88CF-7254-4B55-8025-84349E94D3A0}"/>
          </ac:cxnSpMkLst>
        </pc:cxnChg>
        <pc:cxnChg chg="mod">
          <ac:chgData name="Stewart Gale" userId="3647ddd2-6040-41ae-a96d-232c23482af8" providerId="ADAL" clId="{25E7F3D4-8496-4CCF-B606-85D5F6A46998}" dt="2023-08-16T17:51:58.487" v="190" actId="692"/>
          <ac:cxnSpMkLst>
            <pc:docMk/>
            <pc:sldMk cId="2350274844" sldId="554"/>
            <ac:cxnSpMk id="8" creationId="{E4F58A75-AA27-6BC7-39D7-41D8B7AA5EE2}"/>
          </ac:cxnSpMkLst>
        </pc:cxnChg>
        <pc:cxnChg chg="mod">
          <ac:chgData name="Stewart Gale" userId="3647ddd2-6040-41ae-a96d-232c23482af8" providerId="ADAL" clId="{25E7F3D4-8496-4CCF-B606-85D5F6A46998}" dt="2023-08-16T17:51:53.876" v="186" actId="692"/>
          <ac:cxnSpMkLst>
            <pc:docMk/>
            <pc:sldMk cId="2350274844" sldId="554"/>
            <ac:cxnSpMk id="9" creationId="{23DDAD05-C7D6-2D52-42FD-C91E6B6508AF}"/>
          </ac:cxnSpMkLst>
        </pc:cxnChg>
      </pc:sldChg>
      <pc:sldChg chg="delSp modSp mod ord">
        <pc:chgData name="Stewart Gale" userId="3647ddd2-6040-41ae-a96d-232c23482af8" providerId="ADAL" clId="{25E7F3D4-8496-4CCF-B606-85D5F6A46998}" dt="2023-08-17T06:21:14.108" v="608" actId="113"/>
        <pc:sldMkLst>
          <pc:docMk/>
          <pc:sldMk cId="222412484" sldId="555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22412484" sldId="555"/>
            <ac:spMk id="4" creationId="{1E0663C8-E330-4DF4-BD40-BB7388AAEC52}"/>
          </ac:spMkLst>
        </pc:spChg>
        <pc:spChg chg="mod">
          <ac:chgData name="Stewart Gale" userId="3647ddd2-6040-41ae-a96d-232c23482af8" providerId="ADAL" clId="{25E7F3D4-8496-4CCF-B606-85D5F6A46998}" dt="2023-08-17T06:21:14.108" v="608" actId="113"/>
          <ac:spMkLst>
            <pc:docMk/>
            <pc:sldMk cId="222412484" sldId="555"/>
            <ac:spMk id="7" creationId="{0D57BC6F-0702-4727-8B29-F322637B9CB7}"/>
          </ac:spMkLst>
        </pc:spChg>
        <pc:spChg chg="mod">
          <ac:chgData name="Stewart Gale" userId="3647ddd2-6040-41ae-a96d-232c23482af8" providerId="ADAL" clId="{25E7F3D4-8496-4CCF-B606-85D5F6A46998}" dt="2023-08-16T17:56:32.188" v="262" actId="403"/>
          <ac:spMkLst>
            <pc:docMk/>
            <pc:sldMk cId="222412484" sldId="555"/>
            <ac:spMk id="21" creationId="{8352E403-08EB-11CB-B0B4-CC087E02E032}"/>
          </ac:spMkLst>
        </pc:spChg>
        <pc:spChg chg="mod">
          <ac:chgData name="Stewart Gale" userId="3647ddd2-6040-41ae-a96d-232c23482af8" providerId="ADAL" clId="{25E7F3D4-8496-4CCF-B606-85D5F6A46998}" dt="2023-08-16T17:56:32.188" v="262" actId="403"/>
          <ac:spMkLst>
            <pc:docMk/>
            <pc:sldMk cId="222412484" sldId="555"/>
            <ac:spMk id="22" creationId="{7ABFC04F-FA73-EC79-2CFE-689215B4A13C}"/>
          </ac:spMkLst>
        </pc:spChg>
        <pc:spChg chg="mod">
          <ac:chgData name="Stewart Gale" userId="3647ddd2-6040-41ae-a96d-232c23482af8" providerId="ADAL" clId="{25E7F3D4-8496-4CCF-B606-85D5F6A46998}" dt="2023-08-16T17:56:53.303" v="279" actId="1036"/>
          <ac:spMkLst>
            <pc:docMk/>
            <pc:sldMk cId="222412484" sldId="555"/>
            <ac:spMk id="23" creationId="{40E32FCD-6A65-B64D-BB26-4AE88320A645}"/>
          </ac:spMkLst>
        </pc:spChg>
        <pc:grpChg chg="del mod">
          <ac:chgData name="Stewart Gale" userId="3647ddd2-6040-41ae-a96d-232c23482af8" providerId="ADAL" clId="{25E7F3D4-8496-4CCF-B606-85D5F6A46998}" dt="2023-08-16T17:56:08.273" v="247" actId="478"/>
          <ac:grpSpMkLst>
            <pc:docMk/>
            <pc:sldMk cId="222412484" sldId="555"/>
            <ac:grpSpMk id="3" creationId="{F2A9B69B-0939-4A70-A607-9FC8D368C147}"/>
          </ac:grpSpMkLst>
        </pc:grpChg>
        <pc:grpChg chg="mod">
          <ac:chgData name="Stewart Gale" userId="3647ddd2-6040-41ae-a96d-232c23482af8" providerId="ADAL" clId="{25E7F3D4-8496-4CCF-B606-85D5F6A46998}" dt="2023-08-16T17:56:35.077" v="263" actId="1076"/>
          <ac:grpSpMkLst>
            <pc:docMk/>
            <pc:sldMk cId="222412484" sldId="555"/>
            <ac:grpSpMk id="16" creationId="{2A3522D9-DEA8-3DBC-AF89-BE43B86B1F5E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22412484" sldId="555"/>
            <ac:cxnSpMk id="5" creationId="{266B88CF-7254-4B55-8025-84349E94D3A0}"/>
          </ac:cxnSpMkLst>
        </pc:cxnChg>
        <pc:cxnChg chg="mod">
          <ac:chgData name="Stewart Gale" userId="3647ddd2-6040-41ae-a96d-232c23482af8" providerId="ADAL" clId="{25E7F3D4-8496-4CCF-B606-85D5F6A46998}" dt="2023-08-16T17:56:45.712" v="273" actId="692"/>
          <ac:cxnSpMkLst>
            <pc:docMk/>
            <pc:sldMk cId="222412484" sldId="555"/>
            <ac:cxnSpMk id="17" creationId="{B5E1552B-D3C6-85E7-E2FA-8AD9A4CA0FA7}"/>
          </ac:cxnSpMkLst>
        </pc:cxnChg>
        <pc:cxnChg chg="mod">
          <ac:chgData name="Stewart Gale" userId="3647ddd2-6040-41ae-a96d-232c23482af8" providerId="ADAL" clId="{25E7F3D4-8496-4CCF-B606-85D5F6A46998}" dt="2023-08-16T17:56:49.185" v="278" actId="692"/>
          <ac:cxnSpMkLst>
            <pc:docMk/>
            <pc:sldMk cId="222412484" sldId="555"/>
            <ac:cxnSpMk id="18" creationId="{D1FE45DA-716A-3A3A-6213-D1A7CC9E074B}"/>
          </ac:cxnSpMkLst>
        </pc:cxnChg>
      </pc:sldChg>
      <pc:sldChg chg="addSp delSp modSp mod ord">
        <pc:chgData name="Stewart Gale" userId="3647ddd2-6040-41ae-a96d-232c23482af8" providerId="ADAL" clId="{25E7F3D4-8496-4CCF-B606-85D5F6A46998}" dt="2023-08-17T06:21:28.123" v="611"/>
        <pc:sldMkLst>
          <pc:docMk/>
          <pc:sldMk cId="1672268746" sldId="556"/>
        </pc:sldMkLst>
        <pc:spChg chg="add mod">
          <ac:chgData name="Stewart Gale" userId="3647ddd2-6040-41ae-a96d-232c23482af8" providerId="ADAL" clId="{25E7F3D4-8496-4CCF-B606-85D5F6A46998}" dt="2023-08-16T17:52:37.499" v="198" actId="1076"/>
          <ac:spMkLst>
            <pc:docMk/>
            <pc:sldMk cId="1672268746" sldId="556"/>
            <ac:spMk id="2" creationId="{212600AC-867F-E181-8AC5-7025FEA2C04D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1672268746" sldId="556"/>
            <ac:spMk id="4" creationId="{1E0663C8-E330-4DF4-BD40-BB7388AAEC52}"/>
          </ac:spMkLst>
        </pc:spChg>
        <pc:spChg chg="del mod">
          <ac:chgData name="Stewart Gale" userId="3647ddd2-6040-41ae-a96d-232c23482af8" providerId="ADAL" clId="{25E7F3D4-8496-4CCF-B606-85D5F6A46998}" dt="2023-08-16T17:52:32.730" v="196" actId="478"/>
          <ac:spMkLst>
            <pc:docMk/>
            <pc:sldMk cId="1672268746" sldId="556"/>
            <ac:spMk id="7" creationId="{EF806B84-6E5C-0D23-081D-CFFEB2D0A38E}"/>
          </ac:spMkLst>
        </pc:spChg>
        <pc:spChg chg="mod">
          <ac:chgData name="Stewart Gale" userId="3647ddd2-6040-41ae-a96d-232c23482af8" providerId="ADAL" clId="{25E7F3D4-8496-4CCF-B606-85D5F6A46998}" dt="2023-08-16T17:52:43.815" v="199" actId="1076"/>
          <ac:spMkLst>
            <pc:docMk/>
            <pc:sldMk cId="1672268746" sldId="556"/>
            <ac:spMk id="8" creationId="{659ADB0D-D4EE-75AA-3CC5-49D67F0B8A96}"/>
          </ac:spMkLst>
        </pc:spChg>
        <pc:spChg chg="mod">
          <ac:chgData name="Stewart Gale" userId="3647ddd2-6040-41ae-a96d-232c23482af8" providerId="ADAL" clId="{25E7F3D4-8496-4CCF-B606-85D5F6A46998}" dt="2023-08-16T17:52:52.363" v="201" actId="1076"/>
          <ac:spMkLst>
            <pc:docMk/>
            <pc:sldMk cId="1672268746" sldId="556"/>
            <ac:spMk id="10" creationId="{0936DFAA-7D0B-D47C-FEC2-076EDC0F344F}"/>
          </ac:spMkLst>
        </pc:spChg>
        <pc:spChg chg="mod">
          <ac:chgData name="Stewart Gale" userId="3647ddd2-6040-41ae-a96d-232c23482af8" providerId="ADAL" clId="{25E7F3D4-8496-4CCF-B606-85D5F6A46998}" dt="2023-08-16T17:53:04.579" v="202" actId="1076"/>
          <ac:spMkLst>
            <pc:docMk/>
            <pc:sldMk cId="1672268746" sldId="556"/>
            <ac:spMk id="12" creationId="{935AA4B4-4045-D1DD-12CE-744919471724}"/>
          </ac:spMkLst>
        </pc:spChg>
        <pc:spChg chg="mod">
          <ac:chgData name="Stewart Gale" userId="3647ddd2-6040-41ae-a96d-232c23482af8" providerId="ADAL" clId="{25E7F3D4-8496-4CCF-B606-85D5F6A46998}" dt="2023-08-16T17:52:43.815" v="199" actId="1076"/>
          <ac:spMkLst>
            <pc:docMk/>
            <pc:sldMk cId="1672268746" sldId="556"/>
            <ac:spMk id="14" creationId="{87DB4005-5699-AD15-B336-26A17A9F800B}"/>
          </ac:spMkLst>
        </pc:spChg>
        <pc:spChg chg="mod">
          <ac:chgData name="Stewart Gale" userId="3647ddd2-6040-41ae-a96d-232c23482af8" providerId="ADAL" clId="{25E7F3D4-8496-4CCF-B606-85D5F6A46998}" dt="2023-08-16T17:52:43.815" v="199" actId="1076"/>
          <ac:spMkLst>
            <pc:docMk/>
            <pc:sldMk cId="1672268746" sldId="556"/>
            <ac:spMk id="16" creationId="{A0502EFB-F254-E666-EF4B-F4B17BE13155}"/>
          </ac:spMkLst>
        </pc:spChg>
        <pc:spChg chg="mod">
          <ac:chgData name="Stewart Gale" userId="3647ddd2-6040-41ae-a96d-232c23482af8" providerId="ADAL" clId="{25E7F3D4-8496-4CCF-B606-85D5F6A46998}" dt="2023-08-16T17:52:52.363" v="201" actId="1076"/>
          <ac:spMkLst>
            <pc:docMk/>
            <pc:sldMk cId="1672268746" sldId="556"/>
            <ac:spMk id="18" creationId="{CEB78B11-09A2-DC60-58CE-C727FCD962FE}"/>
          </ac:spMkLst>
        </pc:spChg>
        <pc:spChg chg="mod">
          <ac:chgData name="Stewart Gale" userId="3647ddd2-6040-41ae-a96d-232c23482af8" providerId="ADAL" clId="{25E7F3D4-8496-4CCF-B606-85D5F6A46998}" dt="2023-08-16T17:53:04.579" v="202" actId="1076"/>
          <ac:spMkLst>
            <pc:docMk/>
            <pc:sldMk cId="1672268746" sldId="556"/>
            <ac:spMk id="20" creationId="{EA2552A4-93E3-D335-31EF-A4C8B95D711E}"/>
          </ac:spMkLst>
        </pc:spChg>
        <pc:grpChg chg="del mod">
          <ac:chgData name="Stewart Gale" userId="3647ddd2-6040-41ae-a96d-232c23482af8" providerId="ADAL" clId="{25E7F3D4-8496-4CCF-B606-85D5F6A46998}" dt="2023-08-16T17:50:34.380" v="156" actId="478"/>
          <ac:grpSpMkLst>
            <pc:docMk/>
            <pc:sldMk cId="1672268746" sldId="556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1672268746" sldId="556"/>
            <ac:cxnSpMk id="5" creationId="{266B88CF-7254-4B55-8025-84349E94D3A0}"/>
          </ac:cxnSpMkLst>
        </pc:cxnChg>
      </pc:sldChg>
      <pc:sldChg chg="addSp delSp modSp mod">
        <pc:chgData name="Stewart Gale" userId="3647ddd2-6040-41ae-a96d-232c23482af8" providerId="ADAL" clId="{25E7F3D4-8496-4CCF-B606-85D5F6A46998}" dt="2023-08-16T17:57:46.517" v="290" actId="1076"/>
        <pc:sldMkLst>
          <pc:docMk/>
          <pc:sldMk cId="2891754187" sldId="557"/>
        </pc:sldMkLst>
        <pc:spChg chg="add mod">
          <ac:chgData name="Stewart Gale" userId="3647ddd2-6040-41ae-a96d-232c23482af8" providerId="ADAL" clId="{25E7F3D4-8496-4CCF-B606-85D5F6A46998}" dt="2023-08-16T17:57:27.886" v="287" actId="1076"/>
          <ac:spMkLst>
            <pc:docMk/>
            <pc:sldMk cId="2891754187" sldId="557"/>
            <ac:spMk id="2" creationId="{1590033F-35D1-B4F2-B183-1EB5F3C299C5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891754187" sldId="557"/>
            <ac:spMk id="4" creationId="{1E0663C8-E330-4DF4-BD40-BB7388AAEC52}"/>
          </ac:spMkLst>
        </pc:spChg>
        <pc:spChg chg="del mod">
          <ac:chgData name="Stewart Gale" userId="3647ddd2-6040-41ae-a96d-232c23482af8" providerId="ADAL" clId="{25E7F3D4-8496-4CCF-B606-85D5F6A46998}" dt="2023-08-16T17:57:19.238" v="283" actId="478"/>
          <ac:spMkLst>
            <pc:docMk/>
            <pc:sldMk cId="2891754187" sldId="557"/>
            <ac:spMk id="6" creationId="{A52B1B1F-594C-2A19-7E34-7FC95DADDA38}"/>
          </ac:spMkLst>
        </pc:spChg>
        <pc:spChg chg="mod">
          <ac:chgData name="Stewart Gale" userId="3647ddd2-6040-41ae-a96d-232c23482af8" providerId="ADAL" clId="{25E7F3D4-8496-4CCF-B606-85D5F6A46998}" dt="2023-08-16T17:57:36.765" v="288" actId="1076"/>
          <ac:spMkLst>
            <pc:docMk/>
            <pc:sldMk cId="2891754187" sldId="557"/>
            <ac:spMk id="8" creationId="{659ADB0D-D4EE-75AA-3CC5-49D67F0B8A96}"/>
          </ac:spMkLst>
        </pc:spChg>
        <pc:spChg chg="mod">
          <ac:chgData name="Stewart Gale" userId="3647ddd2-6040-41ae-a96d-232c23482af8" providerId="ADAL" clId="{25E7F3D4-8496-4CCF-B606-85D5F6A46998}" dt="2023-08-16T17:57:42.040" v="289" actId="1076"/>
          <ac:spMkLst>
            <pc:docMk/>
            <pc:sldMk cId="2891754187" sldId="557"/>
            <ac:spMk id="10" creationId="{0936DFAA-7D0B-D47C-FEC2-076EDC0F344F}"/>
          </ac:spMkLst>
        </pc:spChg>
        <pc:spChg chg="mod">
          <ac:chgData name="Stewart Gale" userId="3647ddd2-6040-41ae-a96d-232c23482af8" providerId="ADAL" clId="{25E7F3D4-8496-4CCF-B606-85D5F6A46998}" dt="2023-08-16T17:57:46.517" v="290" actId="1076"/>
          <ac:spMkLst>
            <pc:docMk/>
            <pc:sldMk cId="2891754187" sldId="557"/>
            <ac:spMk id="12" creationId="{935AA4B4-4045-D1DD-12CE-744919471724}"/>
          </ac:spMkLst>
        </pc:spChg>
        <pc:spChg chg="mod">
          <ac:chgData name="Stewart Gale" userId="3647ddd2-6040-41ae-a96d-232c23482af8" providerId="ADAL" clId="{25E7F3D4-8496-4CCF-B606-85D5F6A46998}" dt="2023-08-16T17:57:36.765" v="288" actId="1076"/>
          <ac:spMkLst>
            <pc:docMk/>
            <pc:sldMk cId="2891754187" sldId="557"/>
            <ac:spMk id="14" creationId="{87DB4005-5699-AD15-B336-26A17A9F800B}"/>
          </ac:spMkLst>
        </pc:spChg>
        <pc:spChg chg="mod">
          <ac:chgData name="Stewart Gale" userId="3647ddd2-6040-41ae-a96d-232c23482af8" providerId="ADAL" clId="{25E7F3D4-8496-4CCF-B606-85D5F6A46998}" dt="2023-08-16T17:57:36.765" v="288" actId="1076"/>
          <ac:spMkLst>
            <pc:docMk/>
            <pc:sldMk cId="2891754187" sldId="557"/>
            <ac:spMk id="16" creationId="{A0502EFB-F254-E666-EF4B-F4B17BE13155}"/>
          </ac:spMkLst>
        </pc:spChg>
        <pc:spChg chg="mod">
          <ac:chgData name="Stewart Gale" userId="3647ddd2-6040-41ae-a96d-232c23482af8" providerId="ADAL" clId="{25E7F3D4-8496-4CCF-B606-85D5F6A46998}" dt="2023-08-16T17:57:42.040" v="289" actId="1076"/>
          <ac:spMkLst>
            <pc:docMk/>
            <pc:sldMk cId="2891754187" sldId="557"/>
            <ac:spMk id="18" creationId="{CEB78B11-09A2-DC60-58CE-C727FCD962FE}"/>
          </ac:spMkLst>
        </pc:spChg>
        <pc:spChg chg="mod">
          <ac:chgData name="Stewart Gale" userId="3647ddd2-6040-41ae-a96d-232c23482af8" providerId="ADAL" clId="{25E7F3D4-8496-4CCF-B606-85D5F6A46998}" dt="2023-08-16T17:57:46.517" v="290" actId="1076"/>
          <ac:spMkLst>
            <pc:docMk/>
            <pc:sldMk cId="2891754187" sldId="557"/>
            <ac:spMk id="20" creationId="{EA2552A4-93E3-D335-31EF-A4C8B95D711E}"/>
          </ac:spMkLst>
        </pc:spChg>
        <pc:grpChg chg="del mod">
          <ac:chgData name="Stewart Gale" userId="3647ddd2-6040-41ae-a96d-232c23482af8" providerId="ADAL" clId="{25E7F3D4-8496-4CCF-B606-85D5F6A46998}" dt="2023-08-16T17:53:38.999" v="203" actId="478"/>
          <ac:grpSpMkLst>
            <pc:docMk/>
            <pc:sldMk cId="2891754187" sldId="557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891754187" sldId="557"/>
            <ac:cxnSpMk id="5" creationId="{266B88CF-7254-4B55-8025-84349E94D3A0}"/>
          </ac:cxnSpMkLst>
        </pc:cxnChg>
      </pc:sldChg>
      <pc:sldChg chg="addSp delSp modSp mod">
        <pc:chgData name="Stewart Gale" userId="3647ddd2-6040-41ae-a96d-232c23482af8" providerId="ADAL" clId="{25E7F3D4-8496-4CCF-B606-85D5F6A46998}" dt="2023-08-16T17:49:18.006" v="133" actId="1076"/>
        <pc:sldMkLst>
          <pc:docMk/>
          <pc:sldMk cId="2861564973" sldId="558"/>
        </pc:sldMkLst>
        <pc:spChg chg="add 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2" creationId="{39DEEBCB-7268-AE0F-3785-76009107FA2A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2861564973" sldId="558"/>
            <ac:spMk id="4" creationId="{1E0663C8-E330-4DF4-BD40-BB7388AAEC52}"/>
          </ac:spMkLst>
        </pc:spChg>
        <pc:spChg chg="del mod">
          <ac:chgData name="Stewart Gale" userId="3647ddd2-6040-41ae-a96d-232c23482af8" providerId="ADAL" clId="{25E7F3D4-8496-4CCF-B606-85D5F6A46998}" dt="2023-08-16T17:47:50.165" v="121" actId="478"/>
          <ac:spMkLst>
            <pc:docMk/>
            <pc:sldMk cId="2861564973" sldId="558"/>
            <ac:spMk id="6" creationId="{58B788EE-08AC-4E1A-B47C-6B4DD538D0FB}"/>
          </ac:spMkLst>
        </pc:spChg>
        <pc:spChg chg="add del mod">
          <ac:chgData name="Stewart Gale" userId="3647ddd2-6040-41ae-a96d-232c23482af8" providerId="ADAL" clId="{25E7F3D4-8496-4CCF-B606-85D5F6A46998}" dt="2023-08-16T17:48:19.885" v="124" actId="478"/>
          <ac:spMkLst>
            <pc:docMk/>
            <pc:sldMk cId="2861564973" sldId="558"/>
            <ac:spMk id="7" creationId="{4F9BB39E-A442-6474-88E6-D684AD031049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8" creationId="{659ADB0D-D4EE-75AA-3CC5-49D67F0B8A96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10" creationId="{0936DFAA-7D0B-D47C-FEC2-076EDC0F344F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12" creationId="{935AA4B4-4045-D1DD-12CE-744919471724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14" creationId="{87DB4005-5699-AD15-B336-26A17A9F800B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16" creationId="{A0502EFB-F254-E666-EF4B-F4B17BE13155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18" creationId="{CEB78B11-09A2-DC60-58CE-C727FCD962FE}"/>
          </ac:spMkLst>
        </pc:spChg>
        <pc:spChg chg="mod">
          <ac:chgData name="Stewart Gale" userId="3647ddd2-6040-41ae-a96d-232c23482af8" providerId="ADAL" clId="{25E7F3D4-8496-4CCF-B606-85D5F6A46998}" dt="2023-08-16T17:49:18.006" v="133" actId="1076"/>
          <ac:spMkLst>
            <pc:docMk/>
            <pc:sldMk cId="2861564973" sldId="558"/>
            <ac:spMk id="20" creationId="{EA2552A4-93E3-D335-31EF-A4C8B95D711E}"/>
          </ac:spMkLst>
        </pc:spChg>
        <pc:grpChg chg="del mod">
          <ac:chgData name="Stewart Gale" userId="3647ddd2-6040-41ae-a96d-232c23482af8" providerId="ADAL" clId="{25E7F3D4-8496-4CCF-B606-85D5F6A46998}" dt="2023-08-16T17:46:33.515" v="101" actId="478"/>
          <ac:grpSpMkLst>
            <pc:docMk/>
            <pc:sldMk cId="2861564973" sldId="558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2861564973" sldId="558"/>
            <ac:cxnSpMk id="5" creationId="{266B88CF-7254-4B55-8025-84349E94D3A0}"/>
          </ac:cxnSpMkLst>
        </pc:cxnChg>
      </pc:sldChg>
      <pc:sldChg chg="delSp modSp mod ord">
        <pc:chgData name="Stewart Gale" userId="3647ddd2-6040-41ae-a96d-232c23482af8" providerId="ADAL" clId="{25E7F3D4-8496-4CCF-B606-85D5F6A46998}" dt="2023-08-16T17:50:40.324" v="158"/>
        <pc:sldMkLst>
          <pc:docMk/>
          <pc:sldMk cId="1580431337" sldId="559"/>
        </pc:sld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k cId="1580431337" sldId="559"/>
            <ac:spMk id="4" creationId="{1E0663C8-E330-4DF4-BD40-BB7388AAEC52}"/>
          </ac:spMkLst>
        </pc:spChg>
        <pc:spChg chg="mod">
          <ac:chgData name="Stewart Gale" userId="3647ddd2-6040-41ae-a96d-232c23482af8" providerId="ADAL" clId="{25E7F3D4-8496-4CCF-B606-85D5F6A46998}" dt="2023-08-16T17:49:37.229" v="140" actId="1076"/>
          <ac:spMkLst>
            <pc:docMk/>
            <pc:sldMk cId="1580431337" sldId="559"/>
            <ac:spMk id="7" creationId="{0D57BC6F-0702-4727-8B29-F322637B9CB7}"/>
          </ac:spMkLst>
        </pc:spChg>
        <pc:spChg chg="mod">
          <ac:chgData name="Stewart Gale" userId="3647ddd2-6040-41ae-a96d-232c23482af8" providerId="ADAL" clId="{25E7F3D4-8496-4CCF-B606-85D5F6A46998}" dt="2023-08-16T17:49:56.428" v="146" actId="1582"/>
          <ac:spMkLst>
            <pc:docMk/>
            <pc:sldMk cId="1580431337" sldId="559"/>
            <ac:spMk id="12" creationId="{3533C2A2-87D9-B997-E95B-EF7B34ABA408}"/>
          </ac:spMkLst>
        </pc:spChg>
        <pc:spChg chg="mod">
          <ac:chgData name="Stewart Gale" userId="3647ddd2-6040-41ae-a96d-232c23482af8" providerId="ADAL" clId="{25E7F3D4-8496-4CCF-B606-85D5F6A46998}" dt="2023-08-16T17:49:44.585" v="143" actId="403"/>
          <ac:spMkLst>
            <pc:docMk/>
            <pc:sldMk cId="1580431337" sldId="559"/>
            <ac:spMk id="14" creationId="{76043A60-8C81-FF70-90D8-F5A35786B2D8}"/>
          </ac:spMkLst>
        </pc:spChg>
        <pc:spChg chg="mod">
          <ac:chgData name="Stewart Gale" userId="3647ddd2-6040-41ae-a96d-232c23482af8" providerId="ADAL" clId="{25E7F3D4-8496-4CCF-B606-85D5F6A46998}" dt="2023-08-16T17:49:44.585" v="143" actId="403"/>
          <ac:spMkLst>
            <pc:docMk/>
            <pc:sldMk cId="1580431337" sldId="559"/>
            <ac:spMk id="15" creationId="{B799239C-A3B3-D263-625D-A056BE265BAC}"/>
          </ac:spMkLst>
        </pc:spChg>
        <pc:grpChg chg="mod">
          <ac:chgData name="Stewart Gale" userId="3647ddd2-6040-41ae-a96d-232c23482af8" providerId="ADAL" clId="{25E7F3D4-8496-4CCF-B606-85D5F6A46998}" dt="2023-08-16T17:50:31.241" v="155" actId="1076"/>
          <ac:grpSpMkLst>
            <pc:docMk/>
            <pc:sldMk cId="1580431337" sldId="559"/>
            <ac:grpSpMk id="2" creationId="{F3743091-71AC-1B73-001F-672CA341935F}"/>
          </ac:grpSpMkLst>
        </pc:grpChg>
        <pc:grpChg chg="del mod">
          <ac:chgData name="Stewart Gale" userId="3647ddd2-6040-41ae-a96d-232c23482af8" providerId="ADAL" clId="{25E7F3D4-8496-4CCF-B606-85D5F6A46998}" dt="2023-08-16T17:49:21.182" v="134" actId="478"/>
          <ac:grpSpMkLst>
            <pc:docMk/>
            <pc:sldMk cId="1580431337" sldId="559"/>
            <ac:grpSpMk id="3" creationId="{F2A9B69B-0939-4A70-A607-9FC8D368C147}"/>
          </ac:grpSpMkLst>
        </pc:grpChg>
        <pc:cxnChg chg="mod">
          <ac:chgData name="Stewart Gale" userId="3647ddd2-6040-41ae-a96d-232c23482af8" providerId="ADAL" clId="{25E7F3D4-8496-4CCF-B606-85D5F6A46998}" dt="2023-08-16T17:40:29.753" v="0"/>
          <ac:cxnSpMkLst>
            <pc:docMk/>
            <pc:sldMk cId="1580431337" sldId="559"/>
            <ac:cxnSpMk id="5" creationId="{266B88CF-7254-4B55-8025-84349E94D3A0}"/>
          </ac:cxnSpMkLst>
        </pc:cxnChg>
        <pc:cxnChg chg="mod">
          <ac:chgData name="Stewart Gale" userId="3647ddd2-6040-41ae-a96d-232c23482af8" providerId="ADAL" clId="{25E7F3D4-8496-4CCF-B606-85D5F6A46998}" dt="2023-08-16T17:50:14.432" v="153" actId="692"/>
          <ac:cxnSpMkLst>
            <pc:docMk/>
            <pc:sldMk cId="1580431337" sldId="559"/>
            <ac:cxnSpMk id="6" creationId="{94C20BBB-5FE9-A318-EABA-144E8C2A1F68}"/>
          </ac:cxnSpMkLst>
        </pc:cxnChg>
        <pc:cxnChg chg="mod">
          <ac:chgData name="Stewart Gale" userId="3647ddd2-6040-41ae-a96d-232c23482af8" providerId="ADAL" clId="{25E7F3D4-8496-4CCF-B606-85D5F6A46998}" dt="2023-08-16T17:50:18.344" v="154" actId="692"/>
          <ac:cxnSpMkLst>
            <pc:docMk/>
            <pc:sldMk cId="1580431337" sldId="559"/>
            <ac:cxnSpMk id="8" creationId="{029050E8-0628-9AD4-ACEC-97B40BC597F1}"/>
          </ac:cxnSpMkLst>
        </pc:cxnChg>
      </pc:sldChg>
      <pc:sldChg chg="modSp add mod">
        <pc:chgData name="Stewart Gale" userId="3647ddd2-6040-41ae-a96d-232c23482af8" providerId="ADAL" clId="{25E7F3D4-8496-4CCF-B606-85D5F6A46998}" dt="2023-08-16T17:55:59.943" v="246" actId="20577"/>
        <pc:sldMkLst>
          <pc:docMk/>
          <pc:sldMk cId="283238520" sldId="560"/>
        </pc:sldMkLst>
        <pc:spChg chg="mod">
          <ac:chgData name="Stewart Gale" userId="3647ddd2-6040-41ae-a96d-232c23482af8" providerId="ADAL" clId="{25E7F3D4-8496-4CCF-B606-85D5F6A46998}" dt="2023-08-16T17:55:51.133" v="240" actId="20577"/>
          <ac:spMkLst>
            <pc:docMk/>
            <pc:sldMk cId="283238520" sldId="560"/>
            <ac:spMk id="2" creationId="{212600AC-867F-E181-8AC5-7025FEA2C04D}"/>
          </ac:spMkLst>
        </pc:spChg>
        <pc:spChg chg="mod">
          <ac:chgData name="Stewart Gale" userId="3647ddd2-6040-41ae-a96d-232c23482af8" providerId="ADAL" clId="{25E7F3D4-8496-4CCF-B606-85D5F6A46998}" dt="2023-08-16T17:55:19.952" v="239" actId="1076"/>
          <ac:spMkLst>
            <pc:docMk/>
            <pc:sldMk cId="283238520" sldId="560"/>
            <ac:spMk id="14" creationId="{87DB4005-5699-AD15-B336-26A17A9F800B}"/>
          </ac:spMkLst>
        </pc:spChg>
        <pc:spChg chg="mod">
          <ac:chgData name="Stewart Gale" userId="3647ddd2-6040-41ae-a96d-232c23482af8" providerId="ADAL" clId="{25E7F3D4-8496-4CCF-B606-85D5F6A46998}" dt="2023-08-16T17:55:01.835" v="238" actId="14100"/>
          <ac:spMkLst>
            <pc:docMk/>
            <pc:sldMk cId="283238520" sldId="560"/>
            <ac:spMk id="16" creationId="{A0502EFB-F254-E666-EF4B-F4B17BE13155}"/>
          </ac:spMkLst>
        </pc:spChg>
        <pc:spChg chg="mod">
          <ac:chgData name="Stewart Gale" userId="3647ddd2-6040-41ae-a96d-232c23482af8" providerId="ADAL" clId="{25E7F3D4-8496-4CCF-B606-85D5F6A46998}" dt="2023-08-16T17:55:59.943" v="246" actId="20577"/>
          <ac:spMkLst>
            <pc:docMk/>
            <pc:sldMk cId="283238520" sldId="560"/>
            <ac:spMk id="20" creationId="{EA2552A4-93E3-D335-31EF-A4C8B95D711E}"/>
          </ac:spMkLst>
        </pc:spChg>
      </pc:sldChg>
      <pc:sldChg chg="addSp delSp modSp add mod delAnim modAnim">
        <pc:chgData name="Stewart Gale" userId="3647ddd2-6040-41ae-a96d-232c23482af8" providerId="ADAL" clId="{25E7F3D4-8496-4CCF-B606-85D5F6A46998}" dt="2023-08-16T18:15:29.722" v="607"/>
        <pc:sldMkLst>
          <pc:docMk/>
          <pc:sldMk cId="2888886744" sldId="561"/>
        </pc:sldMkLst>
        <pc:spChg chg="mod">
          <ac:chgData name="Stewart Gale" userId="3647ddd2-6040-41ae-a96d-232c23482af8" providerId="ADAL" clId="{25E7F3D4-8496-4CCF-B606-85D5F6A46998}" dt="2023-08-16T18:15:08.875" v="603" actId="1076"/>
          <ac:spMkLst>
            <pc:docMk/>
            <pc:sldMk cId="2888886744" sldId="561"/>
            <ac:spMk id="6" creationId="{00000000-0000-0000-0000-000000000000}"/>
          </ac:spMkLst>
        </pc:spChg>
        <pc:spChg chg="del">
          <ac:chgData name="Stewart Gale" userId="3647ddd2-6040-41ae-a96d-232c23482af8" providerId="ADAL" clId="{25E7F3D4-8496-4CCF-B606-85D5F6A46998}" dt="2023-08-16T18:12:40.933" v="544" actId="478"/>
          <ac:spMkLst>
            <pc:docMk/>
            <pc:sldMk cId="2888886744" sldId="561"/>
            <ac:spMk id="7" creationId="{00000000-0000-0000-0000-000000000000}"/>
          </ac:spMkLst>
        </pc:spChg>
        <pc:spChg chg="mod">
          <ac:chgData name="Stewart Gale" userId="3647ddd2-6040-41ae-a96d-232c23482af8" providerId="ADAL" clId="{25E7F3D4-8496-4CCF-B606-85D5F6A46998}" dt="2023-08-16T18:15:16.085" v="604" actId="1076"/>
          <ac:spMkLst>
            <pc:docMk/>
            <pc:sldMk cId="2888886744" sldId="561"/>
            <ac:spMk id="8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6T18:15:19.326" v="605" actId="113"/>
          <ac:spMkLst>
            <pc:docMk/>
            <pc:sldMk cId="2888886744" sldId="561"/>
            <ac:spMk id="9" creationId="{49957AD2-5EA1-DCE1-309A-0496F86FA92D}"/>
          </ac:spMkLst>
        </pc:spChg>
        <pc:spChg chg="del">
          <ac:chgData name="Stewart Gale" userId="3647ddd2-6040-41ae-a96d-232c23482af8" providerId="ADAL" clId="{25E7F3D4-8496-4CCF-B606-85D5F6A46998}" dt="2023-08-16T18:12:24.653" v="542" actId="478"/>
          <ac:spMkLst>
            <pc:docMk/>
            <pc:sldMk cId="2888886744" sldId="561"/>
            <ac:spMk id="10" creationId="{00000000-0000-0000-0000-000000000000}"/>
          </ac:spMkLst>
        </pc:spChg>
        <pc:spChg chg="add mod">
          <ac:chgData name="Stewart Gale" userId="3647ddd2-6040-41ae-a96d-232c23482af8" providerId="ADAL" clId="{25E7F3D4-8496-4CCF-B606-85D5F6A46998}" dt="2023-08-16T18:15:16.085" v="604" actId="1076"/>
          <ac:spMkLst>
            <pc:docMk/>
            <pc:sldMk cId="2888886744" sldId="561"/>
            <ac:spMk id="12" creationId="{7652EE8D-73F0-A6FD-9831-2AC5F9DFEDC5}"/>
          </ac:spMkLst>
        </pc:spChg>
        <pc:spChg chg="add mod">
          <ac:chgData name="Stewart Gale" userId="3647ddd2-6040-41ae-a96d-232c23482af8" providerId="ADAL" clId="{25E7F3D4-8496-4CCF-B606-85D5F6A46998}" dt="2023-08-16T18:15:16.085" v="604" actId="1076"/>
          <ac:spMkLst>
            <pc:docMk/>
            <pc:sldMk cId="2888886744" sldId="561"/>
            <ac:spMk id="14" creationId="{6608E442-A8FC-1715-E63A-9ED89D3FFA54}"/>
          </ac:spMkLst>
        </pc:spChg>
        <pc:spChg chg="add mod">
          <ac:chgData name="Stewart Gale" userId="3647ddd2-6040-41ae-a96d-232c23482af8" providerId="ADAL" clId="{25E7F3D4-8496-4CCF-B606-85D5F6A46998}" dt="2023-08-16T18:15:16.085" v="604" actId="1076"/>
          <ac:spMkLst>
            <pc:docMk/>
            <pc:sldMk cId="2888886744" sldId="561"/>
            <ac:spMk id="16" creationId="{D0D94EDB-B9F3-CC5F-A545-5CADD1B61BA2}"/>
          </ac:spMkLst>
        </pc:spChg>
        <pc:grpChg chg="del">
          <ac:chgData name="Stewart Gale" userId="3647ddd2-6040-41ae-a96d-232c23482af8" providerId="ADAL" clId="{25E7F3D4-8496-4CCF-B606-85D5F6A46998}" dt="2023-08-16T18:12:37.681" v="543" actId="478"/>
          <ac:grpSpMkLst>
            <pc:docMk/>
            <pc:sldMk cId="2888886744" sldId="56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5E7F3D4-8496-4CCF-B606-85D5F6A46998}" dt="2023-08-16T18:12:47.527" v="547" actId="1076"/>
          <ac:picMkLst>
            <pc:docMk/>
            <pc:sldMk cId="2888886744" sldId="561"/>
            <ac:picMk id="1026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25E7F3D4-8496-4CCF-B606-85D5F6A46998}" dt="2023-08-16T17:40:29.753" v="0"/>
        <pc:sldMasterMkLst>
          <pc:docMk/>
          <pc:sldMasterMk cId="1173507873" sldId="2147483660"/>
        </pc:sldMasterMkLst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asterMk cId="1173507873" sldId="2147483660"/>
            <ac:spMk id="2" creationId="{0AC102AB-EF56-ECCC-08B0-81E81E6F0E7D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asterMk cId="1173507873" sldId="2147483660"/>
            <ac:spMk id="3" creationId="{60D944A0-DA93-3D28-D25F-58402E6DF481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asterMk cId="1173507873" sldId="2147483660"/>
            <ac:spMk id="4" creationId="{A6D80BBC-2792-9DAE-CBF1-7608F4912765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asterMk cId="1173507873" sldId="2147483660"/>
            <ac:spMk id="5" creationId="{2DC56151-F049-7D1F-851C-5C53224E5FA8}"/>
          </ac:spMkLst>
        </pc:spChg>
        <pc:spChg chg="mod">
          <ac:chgData name="Stewart Gale" userId="3647ddd2-6040-41ae-a96d-232c23482af8" providerId="ADAL" clId="{25E7F3D4-8496-4CCF-B606-85D5F6A46998}" dt="2023-08-16T17:40:29.753" v="0"/>
          <ac:spMkLst>
            <pc:docMk/>
            <pc:sldMasterMk cId="1173507873" sldId="2147483660"/>
            <ac:spMk id="6" creationId="{FF291906-0A2D-DBA7-1F84-110F80B32976}"/>
          </ac:spMkLst>
        </pc:sp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3680749123" sldId="2147483661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680749123" sldId="2147483661"/>
              <ac:spMk id="2" creationId="{BADEF040-92C7-0D13-3FC7-AB47F23ACCEB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680749123" sldId="2147483661"/>
              <ac:spMk id="3" creationId="{7C9ED9B0-2173-A295-3F79-449EC0614598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3505860757" sldId="2147483663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505860757" sldId="2147483663"/>
              <ac:spMk id="2" creationId="{78226C3B-359D-4F0B-44FB-8CD36AE2B49C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505860757" sldId="2147483663"/>
              <ac:spMk id="3" creationId="{B45700F8-594D-DBE3-9335-84D2F4B00BDD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1548748956" sldId="2147483664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1548748956" sldId="2147483664"/>
              <ac:spMk id="3" creationId="{8D72EC43-DB39-CBE9-A9AC-21D49CBD871B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1548748956" sldId="2147483664"/>
              <ac:spMk id="4" creationId="{B987EEFA-7A28-45AB-B8D8-EBABA991B8B7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3195594817" sldId="2147483665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195594817" sldId="2147483665"/>
              <ac:spMk id="2" creationId="{A07E2A77-8DC2-5F77-4B85-A175346CB96C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195594817" sldId="2147483665"/>
              <ac:spMk id="3" creationId="{C43B7071-A655-3E5F-63EA-F19976CBE9C3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195594817" sldId="2147483665"/>
              <ac:spMk id="4" creationId="{26C5D8C0-F7DA-198D-9346-5FDEA3913F5B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195594817" sldId="2147483665"/>
              <ac:spMk id="5" creationId="{5546977F-295D-5F48-E803-19DEA31E4819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195594817" sldId="2147483665"/>
              <ac:spMk id="6" creationId="{70BF12CC-5A28-1E94-294D-B88DE71A3CD7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607877861" sldId="2147483668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607877861" sldId="2147483668"/>
              <ac:spMk id="2" creationId="{994A894F-BF60-203B-863E-0A8996FDD858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607877861" sldId="2147483668"/>
              <ac:spMk id="3" creationId="{E487E38D-4B49-A557-1AAB-2B9F17DEA483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607877861" sldId="2147483668"/>
              <ac:spMk id="4" creationId="{790AFD14-BF7B-7FB5-5439-FE0AFE220554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1660861976" sldId="2147483669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1660861976" sldId="2147483669"/>
              <ac:spMk id="2" creationId="{4E73DB18-4EED-7F2E-1082-5F3991482A43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1660861976" sldId="2147483669"/>
              <ac:spMk id="3" creationId="{4757D9E5-8C20-114B-F8F0-B801A53DB5C8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1660861976" sldId="2147483669"/>
              <ac:spMk id="4" creationId="{1CEE11D8-D98D-F165-ACE8-EBAF24E99A11}"/>
            </ac:spMkLst>
          </pc:spChg>
        </pc:sldLayoutChg>
        <pc:sldLayoutChg chg="modSp">
          <pc:chgData name="Stewart Gale" userId="3647ddd2-6040-41ae-a96d-232c23482af8" providerId="ADAL" clId="{25E7F3D4-8496-4CCF-B606-85D5F6A46998}" dt="2023-08-16T17:40:29.753" v="0"/>
          <pc:sldLayoutMkLst>
            <pc:docMk/>
            <pc:sldMasterMk cId="1173507873" sldId="2147483660"/>
            <pc:sldLayoutMk cId="373794798" sldId="2147483671"/>
          </pc:sldLayoutMkLst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73794798" sldId="2147483671"/>
              <ac:spMk id="2" creationId="{B842E429-3CFA-8CA5-BC9D-1A8C5D91627E}"/>
            </ac:spMkLst>
          </pc:spChg>
          <pc:spChg chg="mod">
            <ac:chgData name="Stewart Gale" userId="3647ddd2-6040-41ae-a96d-232c23482af8" providerId="ADAL" clId="{25E7F3D4-8496-4CCF-B606-85D5F6A46998}" dt="2023-08-16T17:40:29.753" v="0"/>
            <ac:spMkLst>
              <pc:docMk/>
              <pc:sldMasterMk cId="1173507873" sldId="2147483660"/>
              <pc:sldLayoutMk cId="373794798" sldId="2147483671"/>
              <ac:spMk id="3" creationId="{B5130C0B-B4FC-49B7-D42C-DAC64A5555E5}"/>
            </ac:spMkLst>
          </pc:spChg>
        </pc:sldLayoutChg>
      </pc:sldMasterChg>
    </pc:docChg>
  </pc:docChgLst>
  <pc:docChgLst>
    <pc:chgData name="Stewart Gale" userId="3647ddd2-6040-41ae-a96d-232c23482af8" providerId="ADAL" clId="{3B041126-3DCF-4860-9BAD-04C0F2271160}"/>
    <pc:docChg chg="undo redo custSel addSld delSld modSld sldOrd">
      <pc:chgData name="Stewart Gale" userId="3647ddd2-6040-41ae-a96d-232c23482af8" providerId="ADAL" clId="{3B041126-3DCF-4860-9BAD-04C0F2271160}" dt="2023-09-12T04:32:06.481" v="1324" actId="20577"/>
      <pc:docMkLst>
        <pc:docMk/>
      </pc:docMkLst>
      <pc:sldChg chg="addSp delSp modSp mod modAnim">
        <pc:chgData name="Stewart Gale" userId="3647ddd2-6040-41ae-a96d-232c23482af8" providerId="ADAL" clId="{3B041126-3DCF-4860-9BAD-04C0F2271160}" dt="2023-09-12T04:32:06.481" v="1324" actId="20577"/>
        <pc:sldMkLst>
          <pc:docMk/>
          <pc:sldMk cId="1658660834" sldId="519"/>
        </pc:sldMkLst>
        <pc:spChg chg="add mod">
          <ac:chgData name="Stewart Gale" userId="3647ddd2-6040-41ae-a96d-232c23482af8" providerId="ADAL" clId="{3B041126-3DCF-4860-9BAD-04C0F2271160}" dt="2023-09-12T04:32:03.323" v="1322" actId="20577"/>
          <ac:spMkLst>
            <pc:docMk/>
            <pc:sldMk cId="1658660834" sldId="519"/>
            <ac:spMk id="2" creationId="{8BE517CB-910B-86E8-7908-07391C19E8BB}"/>
          </ac:spMkLst>
        </pc:spChg>
        <pc:spChg chg="del">
          <ac:chgData name="Stewart Gale" userId="3647ddd2-6040-41ae-a96d-232c23482af8" providerId="ADAL" clId="{3B041126-3DCF-4860-9BAD-04C0F2271160}" dt="2023-09-11T14:20:14.300" v="537" actId="478"/>
          <ac:spMkLst>
            <pc:docMk/>
            <pc:sldMk cId="1658660834" sldId="519"/>
            <ac:spMk id="3" creationId="{00000000-0000-0000-0000-000000000000}"/>
          </ac:spMkLst>
        </pc:spChg>
        <pc:spChg chg="add mod">
          <ac:chgData name="Stewart Gale" userId="3647ddd2-6040-41ae-a96d-232c23482af8" providerId="ADAL" clId="{3B041126-3DCF-4860-9BAD-04C0F2271160}" dt="2023-09-12T04:32:06.481" v="1324" actId="20577"/>
          <ac:spMkLst>
            <pc:docMk/>
            <pc:sldMk cId="1658660834" sldId="519"/>
            <ac:spMk id="4" creationId="{6D591908-E8E4-2BB8-50E0-DACF5F9FE8B4}"/>
          </ac:spMkLst>
        </pc:spChg>
        <pc:spChg chg="add mod">
          <ac:chgData name="Stewart Gale" userId="3647ddd2-6040-41ae-a96d-232c23482af8" providerId="ADAL" clId="{3B041126-3DCF-4860-9BAD-04C0F2271160}" dt="2023-09-11T14:20:52.340" v="595" actId="1076"/>
          <ac:spMkLst>
            <pc:docMk/>
            <pc:sldMk cId="1658660834" sldId="519"/>
            <ac:spMk id="5" creationId="{451D092F-B8A3-AFED-8588-97A54CA35176}"/>
          </ac:spMkLst>
        </pc:spChg>
        <pc:spChg chg="mod">
          <ac:chgData name="Stewart Gale" userId="3647ddd2-6040-41ae-a96d-232c23482af8" providerId="ADAL" clId="{3B041126-3DCF-4860-9BAD-04C0F2271160}" dt="2023-09-11T14:21:02.694" v="599" actId="1076"/>
          <ac:spMkLst>
            <pc:docMk/>
            <pc:sldMk cId="1658660834" sldId="519"/>
            <ac:spMk id="9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4:21:30.222" v="603" actId="1582"/>
          <ac:spMkLst>
            <pc:docMk/>
            <pc:sldMk cId="1658660834" sldId="519"/>
            <ac:spMk id="29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4:21:30.222" v="603" actId="1582"/>
          <ac:spMkLst>
            <pc:docMk/>
            <pc:sldMk cId="1658660834" sldId="519"/>
            <ac:spMk id="30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4:20:59.896" v="598" actId="1076"/>
          <ac:spMkLst>
            <pc:docMk/>
            <pc:sldMk cId="1658660834" sldId="519"/>
            <ac:spMk id="50" creationId="{00000000-0000-0000-0000-000000000000}"/>
          </ac:spMkLst>
        </pc:spChg>
      </pc:sldChg>
      <pc:sldChg chg="modSp mod">
        <pc:chgData name="Stewart Gale" userId="3647ddd2-6040-41ae-a96d-232c23482af8" providerId="ADAL" clId="{3B041126-3DCF-4860-9BAD-04C0F2271160}" dt="2023-09-11T15:37:21.530" v="1132" actId="1582"/>
        <pc:sldMkLst>
          <pc:docMk/>
          <pc:sldMk cId="1923483755" sldId="520"/>
        </pc:sldMkLst>
        <pc:spChg chg="mod">
          <ac:chgData name="Stewart Gale" userId="3647ddd2-6040-41ae-a96d-232c23482af8" providerId="ADAL" clId="{3B041126-3DCF-4860-9BAD-04C0F2271160}" dt="2023-09-11T15:37:21.530" v="1132" actId="1582"/>
          <ac:spMkLst>
            <pc:docMk/>
            <pc:sldMk cId="1923483755" sldId="520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3B041126-3DCF-4860-9BAD-04C0F2271160}" dt="2023-09-11T15:37:45.811" v="1138" actId="1582"/>
        <pc:sldMkLst>
          <pc:docMk/>
          <pc:sldMk cId="2847779210" sldId="521"/>
        </pc:sldMkLst>
        <pc:spChg chg="mod">
          <ac:chgData name="Stewart Gale" userId="3647ddd2-6040-41ae-a96d-232c23482af8" providerId="ADAL" clId="{3B041126-3DCF-4860-9BAD-04C0F2271160}" dt="2022-09-12T11:22:18.036" v="382" actId="20577"/>
          <ac:spMkLst>
            <pc:docMk/>
            <pc:sldMk cId="2847779210" sldId="521"/>
            <ac:spMk id="30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7:45.811" v="1138" actId="1582"/>
          <ac:spMkLst>
            <pc:docMk/>
            <pc:sldMk cId="2847779210" sldId="521"/>
            <ac:spMk id="45" creationId="{00000000-0000-0000-0000-000000000000}"/>
          </ac:spMkLst>
        </pc:spChg>
      </pc:sldChg>
      <pc:sldChg chg="del">
        <pc:chgData name="Stewart Gale" userId="3647ddd2-6040-41ae-a96d-232c23482af8" providerId="ADAL" clId="{3B041126-3DCF-4860-9BAD-04C0F2271160}" dt="2023-09-11T15:37:03.969" v="1131" actId="47"/>
        <pc:sldMkLst>
          <pc:docMk/>
          <pc:sldMk cId="2519587982" sldId="526"/>
        </pc:sldMkLst>
      </pc:sldChg>
      <pc:sldChg chg="addSp delSp modSp mod">
        <pc:chgData name="Stewart Gale" userId="3647ddd2-6040-41ae-a96d-232c23482af8" providerId="ADAL" clId="{3B041126-3DCF-4860-9BAD-04C0F2271160}" dt="2023-09-11T15:39:20.518" v="1184" actId="1076"/>
        <pc:sldMkLst>
          <pc:docMk/>
          <pc:sldMk cId="2835143270" sldId="547"/>
        </pc:sldMkLst>
        <pc:spChg chg="mod">
          <ac:chgData name="Stewart Gale" userId="3647ddd2-6040-41ae-a96d-232c23482af8" providerId="ADAL" clId="{3B041126-3DCF-4860-9BAD-04C0F2271160}" dt="2023-09-11T15:38:32.856" v="1162" actId="164"/>
          <ac:spMkLst>
            <pc:docMk/>
            <pc:sldMk cId="2835143270" sldId="547"/>
            <ac:spMk id="6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9:15.044" v="1182" actId="1076"/>
          <ac:spMkLst>
            <pc:docMk/>
            <pc:sldMk cId="2835143270" sldId="547"/>
            <ac:spMk id="7" creationId="{A3752A86-D49B-68F8-34F3-8F6DA3FF840B}"/>
          </ac:spMkLst>
        </pc:spChg>
        <pc:spChg chg="mod">
          <ac:chgData name="Stewart Gale" userId="3647ddd2-6040-41ae-a96d-232c23482af8" providerId="ADAL" clId="{3B041126-3DCF-4860-9BAD-04C0F2271160}" dt="2023-09-11T15:39:20.518" v="1184" actId="1076"/>
          <ac:spMkLst>
            <pc:docMk/>
            <pc:sldMk cId="2835143270" sldId="547"/>
            <ac:spMk id="8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9:17.033" v="1183" actId="1076"/>
          <ac:spMkLst>
            <pc:docMk/>
            <pc:sldMk cId="2835143270" sldId="547"/>
            <ac:spMk id="10" creationId="{60853307-AFDF-E935-E7CC-CD54FD57D603}"/>
          </ac:spMkLst>
        </pc:spChg>
        <pc:grpChg chg="add mod">
          <ac:chgData name="Stewart Gale" userId="3647ddd2-6040-41ae-a96d-232c23482af8" providerId="ADAL" clId="{3B041126-3DCF-4860-9BAD-04C0F2271160}" dt="2023-09-11T15:38:32.856" v="1162" actId="164"/>
          <ac:grpSpMkLst>
            <pc:docMk/>
            <pc:sldMk cId="2835143270" sldId="547"/>
            <ac:grpSpMk id="3" creationId="{4B770DC3-ECED-69EF-6123-B7AA9F3B2A77}"/>
          </ac:grpSpMkLst>
        </pc:grpChg>
        <pc:picChg chg="add mod">
          <ac:chgData name="Stewart Gale" userId="3647ddd2-6040-41ae-a96d-232c23482af8" providerId="ADAL" clId="{3B041126-3DCF-4860-9BAD-04C0F2271160}" dt="2023-09-11T15:38:32.856" v="1162" actId="164"/>
          <ac:picMkLst>
            <pc:docMk/>
            <pc:sldMk cId="2835143270" sldId="547"/>
            <ac:picMk id="2" creationId="{891A5883-5B43-DA79-07D9-1ABCB71EFF4A}"/>
          </ac:picMkLst>
        </pc:picChg>
        <pc:picChg chg="del">
          <ac:chgData name="Stewart Gale" userId="3647ddd2-6040-41ae-a96d-232c23482af8" providerId="ADAL" clId="{3B041126-3DCF-4860-9BAD-04C0F2271160}" dt="2023-09-11T15:38:03.083" v="1149" actId="21"/>
          <ac:picMkLst>
            <pc:docMk/>
            <pc:sldMk cId="2835143270" sldId="547"/>
            <ac:picMk id="1026" creationId="{00000000-0000-0000-0000-000000000000}"/>
          </ac:picMkLst>
        </pc:picChg>
      </pc:sldChg>
      <pc:sldChg chg="modSp mod modAnim">
        <pc:chgData name="Stewart Gale" userId="3647ddd2-6040-41ae-a96d-232c23482af8" providerId="ADAL" clId="{3B041126-3DCF-4860-9BAD-04C0F2271160}" dt="2023-09-11T15:37:35.179" v="1136" actId="208"/>
        <pc:sldMkLst>
          <pc:docMk/>
          <pc:sldMk cId="2920959215" sldId="550"/>
        </pc:sldMkLst>
        <pc:spChg chg="mod">
          <ac:chgData name="Stewart Gale" userId="3647ddd2-6040-41ae-a96d-232c23482af8" providerId="ADAL" clId="{3B041126-3DCF-4860-9BAD-04C0F2271160}" dt="2022-09-12T11:22:38.917" v="419" actId="14100"/>
          <ac:spMkLst>
            <pc:docMk/>
            <pc:sldMk cId="2920959215" sldId="550"/>
            <ac:spMk id="37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7:35.179" v="1136" actId="208"/>
          <ac:spMkLst>
            <pc:docMk/>
            <pc:sldMk cId="2920959215" sldId="550"/>
            <ac:spMk id="45" creationId="{00000000-0000-0000-0000-000000000000}"/>
          </ac:spMkLst>
        </pc:spChg>
      </pc:sldChg>
      <pc:sldChg chg="addSp delSp modSp del mod modAnim">
        <pc:chgData name="Stewart Gale" userId="3647ddd2-6040-41ae-a96d-232c23482af8" providerId="ADAL" clId="{3B041126-3DCF-4860-9BAD-04C0F2271160}" dt="2023-09-11T15:42:37.874" v="1290" actId="47"/>
        <pc:sldMkLst>
          <pc:docMk/>
          <pc:sldMk cId="579045240" sldId="552"/>
        </pc:sldMkLst>
        <pc:spChg chg="mod">
          <ac:chgData name="Stewart Gale" userId="3647ddd2-6040-41ae-a96d-232c23482af8" providerId="ADAL" clId="{3B041126-3DCF-4860-9BAD-04C0F2271160}" dt="2022-09-12T11:14:13.786" v="179" actId="1076"/>
          <ac:spMkLst>
            <pc:docMk/>
            <pc:sldMk cId="579045240" sldId="552"/>
            <ac:spMk id="6" creationId="{58B788EE-08AC-4E1A-B47C-6B4DD538D0FB}"/>
          </ac:spMkLst>
        </pc:spChg>
        <pc:spChg chg="del mod">
          <ac:chgData name="Stewart Gale" userId="3647ddd2-6040-41ae-a96d-232c23482af8" providerId="ADAL" clId="{3B041126-3DCF-4860-9BAD-04C0F2271160}" dt="2022-09-12T11:12:28.462" v="154" actId="478"/>
          <ac:spMkLst>
            <pc:docMk/>
            <pc:sldMk cId="579045240" sldId="552"/>
            <ac:spMk id="7" creationId="{0D57BC6F-0702-4727-8B29-F322637B9CB7}"/>
          </ac:spMkLst>
        </pc:spChg>
        <pc:spChg chg="add mod">
          <ac:chgData name="Stewart Gale" userId="3647ddd2-6040-41ae-a96d-232c23482af8" providerId="ADAL" clId="{3B041126-3DCF-4860-9BAD-04C0F2271160}" dt="2022-09-12T11:09:25.960" v="88" actId="1076"/>
          <ac:spMkLst>
            <pc:docMk/>
            <pc:sldMk cId="579045240" sldId="552"/>
            <ac:spMk id="8" creationId="{659ADB0D-D4EE-75AA-3CC5-49D67F0B8A96}"/>
          </ac:spMkLst>
        </pc:spChg>
        <pc:spChg chg="add mod">
          <ac:chgData name="Stewart Gale" userId="3647ddd2-6040-41ae-a96d-232c23482af8" providerId="ADAL" clId="{3B041126-3DCF-4860-9BAD-04C0F2271160}" dt="2022-09-12T11:12:11.159" v="146" actId="1076"/>
          <ac:spMkLst>
            <pc:docMk/>
            <pc:sldMk cId="579045240" sldId="552"/>
            <ac:spMk id="10" creationId="{0936DFAA-7D0B-D47C-FEC2-076EDC0F344F}"/>
          </ac:spMkLst>
        </pc:spChg>
        <pc:spChg chg="add mod">
          <ac:chgData name="Stewart Gale" userId="3647ddd2-6040-41ae-a96d-232c23482af8" providerId="ADAL" clId="{3B041126-3DCF-4860-9BAD-04C0F2271160}" dt="2022-09-12T11:09:43.754" v="99" actId="1076"/>
          <ac:spMkLst>
            <pc:docMk/>
            <pc:sldMk cId="579045240" sldId="552"/>
            <ac:spMk id="12" creationId="{935AA4B4-4045-D1DD-12CE-744919471724}"/>
          </ac:spMkLst>
        </pc:spChg>
        <pc:spChg chg="add mod">
          <ac:chgData name="Stewart Gale" userId="3647ddd2-6040-41ae-a96d-232c23482af8" providerId="ADAL" clId="{3B041126-3DCF-4860-9BAD-04C0F2271160}" dt="2022-09-12T11:13:39.359" v="174" actId="14100"/>
          <ac:spMkLst>
            <pc:docMk/>
            <pc:sldMk cId="579045240" sldId="552"/>
            <ac:spMk id="14" creationId="{87DB4005-5699-AD15-B336-26A17A9F800B}"/>
          </ac:spMkLst>
        </pc:spChg>
        <pc:spChg chg="add mod">
          <ac:chgData name="Stewart Gale" userId="3647ddd2-6040-41ae-a96d-232c23482af8" providerId="ADAL" clId="{3B041126-3DCF-4860-9BAD-04C0F2271160}" dt="2022-09-12T11:13:43.708" v="176" actId="14100"/>
          <ac:spMkLst>
            <pc:docMk/>
            <pc:sldMk cId="579045240" sldId="552"/>
            <ac:spMk id="16" creationId="{A0502EFB-F254-E666-EF4B-F4B17BE13155}"/>
          </ac:spMkLst>
        </pc:spChg>
        <pc:spChg chg="add mod">
          <ac:chgData name="Stewart Gale" userId="3647ddd2-6040-41ae-a96d-232c23482af8" providerId="ADAL" clId="{3B041126-3DCF-4860-9BAD-04C0F2271160}" dt="2022-09-12T11:12:20.033" v="152" actId="403"/>
          <ac:spMkLst>
            <pc:docMk/>
            <pc:sldMk cId="579045240" sldId="552"/>
            <ac:spMk id="18" creationId="{CEB78B11-09A2-DC60-58CE-C727FCD962FE}"/>
          </ac:spMkLst>
        </pc:spChg>
        <pc:spChg chg="add mod">
          <ac:chgData name="Stewart Gale" userId="3647ddd2-6040-41ae-a96d-232c23482af8" providerId="ADAL" clId="{3B041126-3DCF-4860-9BAD-04C0F2271160}" dt="2022-09-12T11:12:53.806" v="167" actId="403"/>
          <ac:spMkLst>
            <pc:docMk/>
            <pc:sldMk cId="579045240" sldId="552"/>
            <ac:spMk id="20" creationId="{EA2552A4-93E3-D335-31EF-A4C8B95D711E}"/>
          </ac:spMkLst>
        </pc:spChg>
      </pc:sldChg>
      <pc:sldChg chg="modSp mod modAnim">
        <pc:chgData name="Stewart Gale" userId="3647ddd2-6040-41ae-a96d-232c23482af8" providerId="ADAL" clId="{3B041126-3DCF-4860-9BAD-04C0F2271160}" dt="2023-09-11T15:42:22.259" v="1289" actId="2711"/>
        <pc:sldMkLst>
          <pc:docMk/>
          <pc:sldMk cId="3333138871" sldId="553"/>
        </pc:sldMkLst>
        <pc:spChg chg="mod">
          <ac:chgData name="Stewart Gale" userId="3647ddd2-6040-41ae-a96d-232c23482af8" providerId="ADAL" clId="{3B041126-3DCF-4860-9BAD-04C0F2271160}" dt="2022-09-12T11:07:09.143" v="17" actId="20577"/>
          <ac:spMkLst>
            <pc:docMk/>
            <pc:sldMk cId="3333138871" sldId="553"/>
            <ac:spMk id="8" creationId="{AEEA1247-4400-46C7-8B19-8B002A4226C3}"/>
          </ac:spMkLst>
        </pc:spChg>
        <pc:spChg chg="mod">
          <ac:chgData name="Stewart Gale" userId="3647ddd2-6040-41ae-a96d-232c23482af8" providerId="ADAL" clId="{3B041126-3DCF-4860-9BAD-04C0F2271160}" dt="2022-09-12T11:07:29.097" v="53" actId="20577"/>
          <ac:spMkLst>
            <pc:docMk/>
            <pc:sldMk cId="3333138871" sldId="553"/>
            <ac:spMk id="14" creationId="{03B3C6AA-4B02-43F3-93E3-5D81E5F73B7A}"/>
          </ac:spMkLst>
        </pc:spChg>
        <pc:spChg chg="mod">
          <ac:chgData name="Stewart Gale" userId="3647ddd2-6040-41ae-a96d-232c23482af8" providerId="ADAL" clId="{3B041126-3DCF-4860-9BAD-04C0F2271160}" dt="2023-09-11T15:42:22.259" v="1289" actId="2711"/>
          <ac:spMkLst>
            <pc:docMk/>
            <pc:sldMk cId="3333138871" sldId="553"/>
            <ac:spMk id="15" creationId="{82395758-3609-4FC3-97AC-0613A4E8349E}"/>
          </ac:spMkLst>
        </pc:spChg>
        <pc:spChg chg="mod">
          <ac:chgData name="Stewart Gale" userId="3647ddd2-6040-41ae-a96d-232c23482af8" providerId="ADAL" clId="{3B041126-3DCF-4860-9BAD-04C0F2271160}" dt="2022-09-12T11:07:01.625" v="15" actId="20577"/>
          <ac:spMkLst>
            <pc:docMk/>
            <pc:sldMk cId="3333138871" sldId="553"/>
            <ac:spMk id="16" creationId="{42B71C39-831B-474E-947F-C0419552091E}"/>
          </ac:spMkLst>
        </pc:spChg>
      </pc:sldChg>
      <pc:sldChg chg="addSp delSp modSp mod ord modAnim">
        <pc:chgData name="Stewart Gale" userId="3647ddd2-6040-41ae-a96d-232c23482af8" providerId="ADAL" clId="{3B041126-3DCF-4860-9BAD-04C0F2271160}" dt="2023-09-11T14:28:32.583" v="757"/>
        <pc:sldMkLst>
          <pc:docMk/>
          <pc:sldMk cId="2350274844" sldId="554"/>
        </pc:sldMkLst>
        <pc:spChg chg="del">
          <ac:chgData name="Stewart Gale" userId="3647ddd2-6040-41ae-a96d-232c23482af8" providerId="ADAL" clId="{3B041126-3DCF-4860-9BAD-04C0F2271160}" dt="2022-09-12T11:14:34.499" v="184" actId="21"/>
          <ac:spMkLst>
            <pc:docMk/>
            <pc:sldMk cId="2350274844" sldId="554"/>
            <ac:spMk id="6" creationId="{58B788EE-08AC-4E1A-B47C-6B4DD538D0FB}"/>
          </ac:spMkLst>
        </pc:spChg>
        <pc:spChg chg="mod">
          <ac:chgData name="Stewart Gale" userId="3647ddd2-6040-41ae-a96d-232c23482af8" providerId="ADAL" clId="{3B041126-3DCF-4860-9BAD-04C0F2271160}" dt="2022-09-12T11:16:56.754" v="243" actId="1076"/>
          <ac:spMkLst>
            <pc:docMk/>
            <pc:sldMk cId="2350274844" sldId="554"/>
            <ac:spMk id="7" creationId="{0D57BC6F-0702-4727-8B29-F322637B9CB7}"/>
          </ac:spMkLst>
        </pc:spChg>
        <pc:spChg chg="mod">
          <ac:chgData name="Stewart Gale" userId="3647ddd2-6040-41ae-a96d-232c23482af8" providerId="ADAL" clId="{3B041126-3DCF-4860-9BAD-04C0F2271160}" dt="2022-09-12T11:19:50.541" v="318" actId="208"/>
          <ac:spMkLst>
            <pc:docMk/>
            <pc:sldMk cId="2350274844" sldId="554"/>
            <ac:spMk id="10" creationId="{EA70EC44-D7FC-B714-4DA6-31DFBE94C06E}"/>
          </ac:spMkLst>
        </pc:spChg>
        <pc:spChg chg="mod">
          <ac:chgData name="Stewart Gale" userId="3647ddd2-6040-41ae-a96d-232c23482af8" providerId="ADAL" clId="{3B041126-3DCF-4860-9BAD-04C0F2271160}" dt="2022-09-12T11:19:15.343" v="309"/>
          <ac:spMkLst>
            <pc:docMk/>
            <pc:sldMk cId="2350274844" sldId="554"/>
            <ac:spMk id="11" creationId="{35E7D8C2-0915-EF37-C3ED-554751DA83F8}"/>
          </ac:spMkLst>
        </pc:spChg>
        <pc:spChg chg="mod">
          <ac:chgData name="Stewart Gale" userId="3647ddd2-6040-41ae-a96d-232c23482af8" providerId="ADAL" clId="{3B041126-3DCF-4860-9BAD-04C0F2271160}" dt="2022-09-12T11:19:40.755" v="317" actId="1076"/>
          <ac:spMkLst>
            <pc:docMk/>
            <pc:sldMk cId="2350274844" sldId="554"/>
            <ac:spMk id="12" creationId="{DE7CC9A3-92CD-751A-5B26-F633C24A9D2D}"/>
          </ac:spMkLst>
        </pc:spChg>
        <pc:grpChg chg="add mod">
          <ac:chgData name="Stewart Gale" userId="3647ddd2-6040-41ae-a96d-232c23482af8" providerId="ADAL" clId="{3B041126-3DCF-4860-9BAD-04C0F2271160}" dt="2022-09-12T11:19:37.734" v="316" actId="14100"/>
          <ac:grpSpMkLst>
            <pc:docMk/>
            <pc:sldMk cId="2350274844" sldId="554"/>
            <ac:grpSpMk id="2" creationId="{1A8BA6E8-41D8-0E70-D849-F099386F0958}"/>
          </ac:grpSpMkLst>
        </pc:grpChg>
        <pc:cxnChg chg="mod">
          <ac:chgData name="Stewart Gale" userId="3647ddd2-6040-41ae-a96d-232c23482af8" providerId="ADAL" clId="{3B041126-3DCF-4860-9BAD-04C0F2271160}" dt="2022-09-12T11:19:15.343" v="309"/>
          <ac:cxnSpMkLst>
            <pc:docMk/>
            <pc:sldMk cId="2350274844" sldId="554"/>
            <ac:cxnSpMk id="8" creationId="{E4F58A75-AA27-6BC7-39D7-41D8B7AA5EE2}"/>
          </ac:cxnSpMkLst>
        </pc:cxnChg>
        <pc:cxnChg chg="mod">
          <ac:chgData name="Stewart Gale" userId="3647ddd2-6040-41ae-a96d-232c23482af8" providerId="ADAL" clId="{3B041126-3DCF-4860-9BAD-04C0F2271160}" dt="2022-09-12T11:19:23.722" v="312" actId="14100"/>
          <ac:cxnSpMkLst>
            <pc:docMk/>
            <pc:sldMk cId="2350274844" sldId="554"/>
            <ac:cxnSpMk id="9" creationId="{23DDAD05-C7D6-2D52-42FD-C91E6B6508AF}"/>
          </ac:cxnSpMkLst>
        </pc:cxnChg>
      </pc:sldChg>
      <pc:sldChg chg="addSp delSp modSp mod delAnim modAnim">
        <pc:chgData name="Stewart Gale" userId="3647ddd2-6040-41ae-a96d-232c23482af8" providerId="ADAL" clId="{3B041126-3DCF-4860-9BAD-04C0F2271160}" dt="2023-09-11T14:47:58.459" v="952"/>
        <pc:sldMkLst>
          <pc:docMk/>
          <pc:sldMk cId="222412484" sldId="555"/>
        </pc:sldMkLst>
        <pc:spChg chg="del mod">
          <ac:chgData name="Stewart Gale" userId="3647ddd2-6040-41ae-a96d-232c23482af8" providerId="ADAL" clId="{3B041126-3DCF-4860-9BAD-04C0F2271160}" dt="2022-09-12T11:15:22.842" v="196" actId="21"/>
          <ac:spMkLst>
            <pc:docMk/>
            <pc:sldMk cId="222412484" sldId="555"/>
            <ac:spMk id="6" creationId="{58B788EE-08AC-4E1A-B47C-6B4DD538D0FB}"/>
          </ac:spMkLst>
        </pc:spChg>
        <pc:spChg chg="mod">
          <ac:chgData name="Stewart Gale" userId="3647ddd2-6040-41ae-a96d-232c23482af8" providerId="ADAL" clId="{3B041126-3DCF-4860-9BAD-04C0F2271160}" dt="2023-09-11T05:22:42.514" v="433" actId="20577"/>
          <ac:spMkLst>
            <pc:docMk/>
            <pc:sldMk cId="222412484" sldId="555"/>
            <ac:spMk id="7" creationId="{0D57BC6F-0702-4727-8B29-F322637B9CB7}"/>
          </ac:spMkLst>
        </pc:spChg>
        <pc:spChg chg="del mod">
          <ac:chgData name="Stewart Gale" userId="3647ddd2-6040-41ae-a96d-232c23482af8" providerId="ADAL" clId="{3B041126-3DCF-4860-9BAD-04C0F2271160}" dt="2022-09-12T11:19:00.096" v="301" actId="478"/>
          <ac:spMkLst>
            <pc:docMk/>
            <pc:sldMk cId="222412484" sldId="555"/>
            <ac:spMk id="10" creationId="{B9404A84-B58F-006F-1E80-3DD0FA7AE3BF}"/>
          </ac:spMkLst>
        </pc:spChg>
        <pc:spChg chg="mod">
          <ac:chgData name="Stewart Gale" userId="3647ddd2-6040-41ae-a96d-232c23482af8" providerId="ADAL" clId="{3B041126-3DCF-4860-9BAD-04C0F2271160}" dt="2022-09-12T11:19:03.698" v="306" actId="403"/>
          <ac:spMkLst>
            <pc:docMk/>
            <pc:sldMk cId="222412484" sldId="555"/>
            <ac:spMk id="11" creationId="{7F5DDA5E-40EA-7FE9-900F-A948B8E42C56}"/>
          </ac:spMkLst>
        </pc:spChg>
        <pc:spChg chg="mod">
          <ac:chgData name="Stewart Gale" userId="3647ddd2-6040-41ae-a96d-232c23482af8" providerId="ADAL" clId="{3B041126-3DCF-4860-9BAD-04C0F2271160}" dt="2022-09-12T11:19:03.698" v="306" actId="403"/>
          <ac:spMkLst>
            <pc:docMk/>
            <pc:sldMk cId="222412484" sldId="555"/>
            <ac:spMk id="12" creationId="{30A18A45-31D2-5A9E-DDD9-8729C4B7A12D}"/>
          </ac:spMkLst>
        </pc:spChg>
        <pc:spChg chg="mod">
          <ac:chgData name="Stewart Gale" userId="3647ddd2-6040-41ae-a96d-232c23482af8" providerId="ADAL" clId="{3B041126-3DCF-4860-9BAD-04C0F2271160}" dt="2022-09-12T11:19:08.198" v="307" actId="1076"/>
          <ac:spMkLst>
            <pc:docMk/>
            <pc:sldMk cId="222412484" sldId="555"/>
            <ac:spMk id="13" creationId="{7A632943-8D14-8C1F-80AC-C3EE406FBB11}"/>
          </ac:spMkLst>
        </pc:spChg>
        <pc:spChg chg="del mod">
          <ac:chgData name="Stewart Gale" userId="3647ddd2-6040-41ae-a96d-232c23482af8" providerId="ADAL" clId="{3B041126-3DCF-4860-9BAD-04C0F2271160}" dt="2022-09-12T11:20:16.998" v="323" actId="478"/>
          <ac:spMkLst>
            <pc:docMk/>
            <pc:sldMk cId="222412484" sldId="555"/>
            <ac:spMk id="19" creationId="{D28F64B3-D5D1-4002-21BB-25F03E8AC093}"/>
          </ac:spMkLst>
        </pc:spChg>
        <pc:spChg chg="del mod">
          <ac:chgData name="Stewart Gale" userId="3647ddd2-6040-41ae-a96d-232c23482af8" providerId="ADAL" clId="{3B041126-3DCF-4860-9BAD-04C0F2271160}" dt="2022-09-12T11:20:18.976" v="324" actId="478"/>
          <ac:spMkLst>
            <pc:docMk/>
            <pc:sldMk cId="222412484" sldId="555"/>
            <ac:spMk id="20" creationId="{3D148962-85B3-696D-21DD-416DF4BC18B6}"/>
          </ac:spMkLst>
        </pc:spChg>
        <pc:spChg chg="mod">
          <ac:chgData name="Stewart Gale" userId="3647ddd2-6040-41ae-a96d-232c23482af8" providerId="ADAL" clId="{3B041126-3DCF-4860-9BAD-04C0F2271160}" dt="2022-09-12T11:20:56.555" v="338" actId="404"/>
          <ac:spMkLst>
            <pc:docMk/>
            <pc:sldMk cId="222412484" sldId="555"/>
            <ac:spMk id="21" creationId="{8352E403-08EB-11CB-B0B4-CC087E02E032}"/>
          </ac:spMkLst>
        </pc:spChg>
        <pc:spChg chg="mod">
          <ac:chgData name="Stewart Gale" userId="3647ddd2-6040-41ae-a96d-232c23482af8" providerId="ADAL" clId="{3B041126-3DCF-4860-9BAD-04C0F2271160}" dt="2022-09-12T11:20:56.555" v="338" actId="404"/>
          <ac:spMkLst>
            <pc:docMk/>
            <pc:sldMk cId="222412484" sldId="555"/>
            <ac:spMk id="22" creationId="{7ABFC04F-FA73-EC79-2CFE-689215B4A13C}"/>
          </ac:spMkLst>
        </pc:spChg>
        <pc:spChg chg="mod">
          <ac:chgData name="Stewart Gale" userId="3647ddd2-6040-41ae-a96d-232c23482af8" providerId="ADAL" clId="{3B041126-3DCF-4860-9BAD-04C0F2271160}" dt="2022-09-12T11:21:04.358" v="339" actId="208"/>
          <ac:spMkLst>
            <pc:docMk/>
            <pc:sldMk cId="222412484" sldId="555"/>
            <ac:spMk id="23" creationId="{40E32FCD-6A65-B64D-BB26-4AE88320A645}"/>
          </ac:spMkLst>
        </pc:spChg>
        <pc:grpChg chg="add del mod">
          <ac:chgData name="Stewart Gale" userId="3647ddd2-6040-41ae-a96d-232c23482af8" providerId="ADAL" clId="{3B041126-3DCF-4860-9BAD-04C0F2271160}" dt="2022-09-12T11:19:12.823" v="308" actId="21"/>
          <ac:grpSpMkLst>
            <pc:docMk/>
            <pc:sldMk cId="222412484" sldId="555"/>
            <ac:grpSpMk id="2" creationId="{F8E42239-337E-5AC2-ADC3-58BE6E7B8132}"/>
          </ac:grpSpMkLst>
        </pc:grpChg>
        <pc:grpChg chg="add mod">
          <ac:chgData name="Stewart Gale" userId="3647ddd2-6040-41ae-a96d-232c23482af8" providerId="ADAL" clId="{3B041126-3DCF-4860-9BAD-04C0F2271160}" dt="2022-09-12T11:20:42.694" v="329" actId="1076"/>
          <ac:grpSpMkLst>
            <pc:docMk/>
            <pc:sldMk cId="222412484" sldId="555"/>
            <ac:grpSpMk id="16" creationId="{2A3522D9-DEA8-3DBC-AF89-BE43B86B1F5E}"/>
          </ac:grpSpMkLst>
        </pc:grpChg>
        <pc:cxnChg chg="mod">
          <ac:chgData name="Stewart Gale" userId="3647ddd2-6040-41ae-a96d-232c23482af8" providerId="ADAL" clId="{3B041126-3DCF-4860-9BAD-04C0F2271160}" dt="2022-09-12T11:19:03.698" v="306" actId="403"/>
          <ac:cxnSpMkLst>
            <pc:docMk/>
            <pc:sldMk cId="222412484" sldId="555"/>
            <ac:cxnSpMk id="8" creationId="{A8890707-0E9A-A62A-8DCF-BA937AFE0447}"/>
          </ac:cxnSpMkLst>
        </pc:cxnChg>
        <pc:cxnChg chg="mod">
          <ac:chgData name="Stewart Gale" userId="3647ddd2-6040-41ae-a96d-232c23482af8" providerId="ADAL" clId="{3B041126-3DCF-4860-9BAD-04C0F2271160}" dt="2022-09-12T11:19:03.698" v="306" actId="403"/>
          <ac:cxnSpMkLst>
            <pc:docMk/>
            <pc:sldMk cId="222412484" sldId="555"/>
            <ac:cxnSpMk id="9" creationId="{F366EB5C-3710-3403-C9BB-BC7EDE55D15C}"/>
          </ac:cxnSpMkLst>
        </pc:cxnChg>
        <pc:cxnChg chg="mod">
          <ac:chgData name="Stewart Gale" userId="3647ddd2-6040-41ae-a96d-232c23482af8" providerId="ADAL" clId="{3B041126-3DCF-4860-9BAD-04C0F2271160}" dt="2022-09-12T11:20:08.318" v="320"/>
          <ac:cxnSpMkLst>
            <pc:docMk/>
            <pc:sldMk cId="222412484" sldId="555"/>
            <ac:cxnSpMk id="17" creationId="{B5E1552B-D3C6-85E7-E2FA-8AD9A4CA0FA7}"/>
          </ac:cxnSpMkLst>
        </pc:cxnChg>
        <pc:cxnChg chg="mod">
          <ac:chgData name="Stewart Gale" userId="3647ddd2-6040-41ae-a96d-232c23482af8" providerId="ADAL" clId="{3B041126-3DCF-4860-9BAD-04C0F2271160}" dt="2022-09-12T11:20:08.318" v="320"/>
          <ac:cxnSpMkLst>
            <pc:docMk/>
            <pc:sldMk cId="222412484" sldId="555"/>
            <ac:cxnSpMk id="18" creationId="{D1FE45DA-716A-3A3A-6213-D1A7CC9E074B}"/>
          </ac:cxnSpMkLst>
        </pc:cxnChg>
      </pc:sldChg>
      <pc:sldChg chg="addSp delSp modSp add mod addAnim delAnim modAnim">
        <pc:chgData name="Stewart Gale" userId="3647ddd2-6040-41ae-a96d-232c23482af8" providerId="ADAL" clId="{3B041126-3DCF-4860-9BAD-04C0F2271160}" dt="2023-09-11T15:43:42.810" v="1293"/>
        <pc:sldMkLst>
          <pc:docMk/>
          <pc:sldMk cId="1672268746" sldId="556"/>
        </pc:sldMkLst>
        <pc:spChg chg="mod">
          <ac:chgData name="Stewart Gale" userId="3647ddd2-6040-41ae-a96d-232c23482af8" providerId="ADAL" clId="{3B041126-3DCF-4860-9BAD-04C0F2271160}" dt="2023-09-11T14:36:25.806" v="874" actId="1076"/>
          <ac:spMkLst>
            <pc:docMk/>
            <pc:sldMk cId="1672268746" sldId="556"/>
            <ac:spMk id="2" creationId="{212600AC-867F-E181-8AC5-7025FEA2C04D}"/>
          </ac:spMkLst>
        </pc:spChg>
        <pc:spChg chg="add mod">
          <ac:chgData name="Stewart Gale" userId="3647ddd2-6040-41ae-a96d-232c23482af8" providerId="ADAL" clId="{3B041126-3DCF-4860-9BAD-04C0F2271160}" dt="2023-09-11T14:35:07.140" v="858" actId="1076"/>
          <ac:spMkLst>
            <pc:docMk/>
            <pc:sldMk cId="1672268746" sldId="556"/>
            <ac:spMk id="3" creationId="{BDF82B8A-3ACE-21D3-DE6B-0ADA327AA084}"/>
          </ac:spMkLst>
        </pc:spChg>
        <pc:spChg chg="add mod">
          <ac:chgData name="Stewart Gale" userId="3647ddd2-6040-41ae-a96d-232c23482af8" providerId="ADAL" clId="{3B041126-3DCF-4860-9BAD-04C0F2271160}" dt="2023-09-11T14:35:07.140" v="858" actId="1076"/>
          <ac:spMkLst>
            <pc:docMk/>
            <pc:sldMk cId="1672268746" sldId="556"/>
            <ac:spMk id="4" creationId="{8090672A-9705-0AEB-A932-5AFEB2DC78D2}"/>
          </ac:spMkLst>
        </pc:spChg>
        <pc:spChg chg="add mod">
          <ac:chgData name="Stewart Gale" userId="3647ddd2-6040-41ae-a96d-232c23482af8" providerId="ADAL" clId="{3B041126-3DCF-4860-9BAD-04C0F2271160}" dt="2023-09-11T14:35:07.140" v="858" actId="1076"/>
          <ac:spMkLst>
            <pc:docMk/>
            <pc:sldMk cId="1672268746" sldId="556"/>
            <ac:spMk id="5" creationId="{CF8845B9-A5BF-F472-75FA-A175F4214D04}"/>
          </ac:spMkLst>
        </pc:spChg>
        <pc:spChg chg="add mod">
          <ac:chgData name="Stewart Gale" userId="3647ddd2-6040-41ae-a96d-232c23482af8" providerId="ADAL" clId="{3B041126-3DCF-4860-9BAD-04C0F2271160}" dt="2023-09-11T14:36:35.751" v="877" actId="313"/>
          <ac:spMkLst>
            <pc:docMk/>
            <pc:sldMk cId="1672268746" sldId="556"/>
            <ac:spMk id="6" creationId="{544F4920-B086-4FD6-07AA-D8353FB602C0}"/>
          </ac:spMkLst>
        </pc:spChg>
        <pc:spChg chg="del">
          <ac:chgData name="Stewart Gale" userId="3647ddd2-6040-41ae-a96d-232c23482af8" providerId="ADAL" clId="{3B041126-3DCF-4860-9BAD-04C0F2271160}" dt="2022-09-12T11:14:37.338" v="185" actId="478"/>
          <ac:spMkLst>
            <pc:docMk/>
            <pc:sldMk cId="1672268746" sldId="556"/>
            <ac:spMk id="6" creationId="{58B788EE-08AC-4E1A-B47C-6B4DD538D0FB}"/>
          </ac:spMkLst>
        </pc:spChg>
        <pc:spChg chg="add mod">
          <ac:chgData name="Stewart Gale" userId="3647ddd2-6040-41ae-a96d-232c23482af8" providerId="ADAL" clId="{3B041126-3DCF-4860-9BAD-04C0F2271160}" dt="2023-09-11T14:36:32.136" v="876" actId="20577"/>
          <ac:spMkLst>
            <pc:docMk/>
            <pc:sldMk cId="1672268746" sldId="556"/>
            <ac:spMk id="7" creationId="{B859E264-DB9A-7148-BB3F-77C858335516}"/>
          </ac:spMkLst>
        </pc:spChg>
        <pc:spChg chg="add mod">
          <ac:chgData name="Stewart Gale" userId="3647ddd2-6040-41ae-a96d-232c23482af8" providerId="ADAL" clId="{3B041126-3DCF-4860-9BAD-04C0F2271160}" dt="2022-09-12T11:14:42.904" v="187" actId="1076"/>
          <ac:spMkLst>
            <pc:docMk/>
            <pc:sldMk cId="1672268746" sldId="556"/>
            <ac:spMk id="7" creationId="{EF806B84-6E5C-0D23-081D-CFFEB2D0A38E}"/>
          </ac:spMkLst>
        </pc:spChg>
        <pc:spChg chg="del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8" creationId="{659ADB0D-D4EE-75AA-3CC5-49D67F0B8A96}"/>
          </ac:spMkLst>
        </pc:spChg>
        <pc:spChg chg="add mod">
          <ac:chgData name="Stewart Gale" userId="3647ddd2-6040-41ae-a96d-232c23482af8" providerId="ADAL" clId="{3B041126-3DCF-4860-9BAD-04C0F2271160}" dt="2023-09-11T14:47:03.360" v="944" actId="20577"/>
          <ac:spMkLst>
            <pc:docMk/>
            <pc:sldMk cId="1672268746" sldId="556"/>
            <ac:spMk id="9" creationId="{651D2FCA-A2F3-296E-ABE4-0BD2E0EC671B}"/>
          </ac:spMkLst>
        </pc:spChg>
        <pc:spChg chg="del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10" creationId="{0936DFAA-7D0B-D47C-FEC2-076EDC0F344F}"/>
          </ac:spMkLst>
        </pc:spChg>
        <pc:spChg chg="add mod">
          <ac:chgData name="Stewart Gale" userId="3647ddd2-6040-41ae-a96d-232c23482af8" providerId="ADAL" clId="{3B041126-3DCF-4860-9BAD-04C0F2271160}" dt="2023-09-11T14:46:54.595" v="942" actId="20577"/>
          <ac:spMkLst>
            <pc:docMk/>
            <pc:sldMk cId="1672268746" sldId="556"/>
            <ac:spMk id="11" creationId="{AF04BB64-5DDD-91AB-8A9C-F9F9864A6716}"/>
          </ac:spMkLst>
        </pc:spChg>
        <pc:spChg chg="del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12" creationId="{935AA4B4-4045-D1DD-12CE-744919471724}"/>
          </ac:spMkLst>
        </pc:spChg>
        <pc:spChg chg="del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14" creationId="{87DB4005-5699-AD15-B336-26A17A9F800B}"/>
          </ac:spMkLst>
        </pc:spChg>
        <pc:spChg chg="del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16" creationId="{A0502EFB-F254-E666-EF4B-F4B17BE13155}"/>
          </ac:spMkLst>
        </pc:spChg>
        <pc:spChg chg="add del mod">
          <ac:chgData name="Stewart Gale" userId="3647ddd2-6040-41ae-a96d-232c23482af8" providerId="ADAL" clId="{3B041126-3DCF-4860-9BAD-04C0F2271160}" dt="2023-09-11T14:30:58.792" v="798" actId="478"/>
          <ac:spMkLst>
            <pc:docMk/>
            <pc:sldMk cId="1672268746" sldId="556"/>
            <ac:spMk id="17" creationId="{8EF32726-023A-B9D3-8958-F188DE525836}"/>
          </ac:spMkLst>
        </pc:spChg>
        <pc:spChg chg="del mod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18" creationId="{CEB78B11-09A2-DC60-58CE-C727FCD962FE}"/>
          </ac:spMkLst>
        </pc:spChg>
        <pc:spChg chg="add del mod">
          <ac:chgData name="Stewart Gale" userId="3647ddd2-6040-41ae-a96d-232c23482af8" providerId="ADAL" clId="{3B041126-3DCF-4860-9BAD-04C0F2271160}" dt="2023-09-11T14:33:42.484" v="838" actId="478"/>
          <ac:spMkLst>
            <pc:docMk/>
            <pc:sldMk cId="1672268746" sldId="556"/>
            <ac:spMk id="19" creationId="{F4191E30-D788-B494-E64F-F56E6242C1FE}"/>
          </ac:spMkLst>
        </pc:spChg>
        <pc:spChg chg="del mod">
          <ac:chgData name="Stewart Gale" userId="3647ddd2-6040-41ae-a96d-232c23482af8" providerId="ADAL" clId="{3B041126-3DCF-4860-9BAD-04C0F2271160}" dt="2023-09-11T14:29:08.681" v="771" actId="478"/>
          <ac:spMkLst>
            <pc:docMk/>
            <pc:sldMk cId="1672268746" sldId="556"/>
            <ac:spMk id="20" creationId="{EA2552A4-93E3-D335-31EF-A4C8B95D711E}"/>
          </ac:spMkLst>
        </pc:spChg>
        <pc:spChg chg="add del mod">
          <ac:chgData name="Stewart Gale" userId="3647ddd2-6040-41ae-a96d-232c23482af8" providerId="ADAL" clId="{3B041126-3DCF-4860-9BAD-04C0F2271160}" dt="2023-09-11T14:33:42.484" v="838" actId="478"/>
          <ac:spMkLst>
            <pc:docMk/>
            <pc:sldMk cId="1672268746" sldId="556"/>
            <ac:spMk id="21" creationId="{C0DFE615-8E5A-48EA-95D5-E0E0E810EF66}"/>
          </ac:spMkLst>
        </pc:spChg>
        <pc:spChg chg="add del mod">
          <ac:chgData name="Stewart Gale" userId="3647ddd2-6040-41ae-a96d-232c23482af8" providerId="ADAL" clId="{3B041126-3DCF-4860-9BAD-04C0F2271160}" dt="2023-09-11T14:46:11.149" v="930" actId="1076"/>
          <ac:spMkLst>
            <pc:docMk/>
            <pc:sldMk cId="1672268746" sldId="556"/>
            <ac:spMk id="22" creationId="{7BA211F5-F8B8-9697-4384-A0F40A6FAF29}"/>
          </ac:spMkLst>
        </pc:spChg>
        <pc:spChg chg="add del mod">
          <ac:chgData name="Stewart Gale" userId="3647ddd2-6040-41ae-a96d-232c23482af8" providerId="ADAL" clId="{3B041126-3DCF-4860-9BAD-04C0F2271160}" dt="2023-09-11T14:31:20.225" v="809" actId="478"/>
          <ac:spMkLst>
            <pc:docMk/>
            <pc:sldMk cId="1672268746" sldId="556"/>
            <ac:spMk id="23" creationId="{75E80474-A94D-FDBA-3FE2-3A7670601020}"/>
          </ac:spMkLst>
        </pc:spChg>
        <pc:spChg chg="add del mod">
          <ac:chgData name="Stewart Gale" userId="3647ddd2-6040-41ae-a96d-232c23482af8" providerId="ADAL" clId="{3B041126-3DCF-4860-9BAD-04C0F2271160}" dt="2023-09-11T14:45:42.097" v="920" actId="14100"/>
          <ac:spMkLst>
            <pc:docMk/>
            <pc:sldMk cId="1672268746" sldId="556"/>
            <ac:spMk id="24" creationId="{1AAA1AE0-8941-6A02-E4DA-905D8CD318EE}"/>
          </ac:spMkLst>
        </pc:spChg>
        <pc:spChg chg="add del mod">
          <ac:chgData name="Stewart Gale" userId="3647ddd2-6040-41ae-a96d-232c23482af8" providerId="ADAL" clId="{3B041126-3DCF-4860-9BAD-04C0F2271160}" dt="2023-09-11T14:47:15.342" v="947" actId="113"/>
          <ac:spMkLst>
            <pc:docMk/>
            <pc:sldMk cId="1672268746" sldId="556"/>
            <ac:spMk id="25" creationId="{96C515A6-0D37-04E3-A2D4-0A203B068538}"/>
          </ac:spMkLst>
        </pc:spChg>
        <pc:spChg chg="add del mod">
          <ac:chgData name="Stewart Gale" userId="3647ddd2-6040-41ae-a96d-232c23482af8" providerId="ADAL" clId="{3B041126-3DCF-4860-9BAD-04C0F2271160}" dt="2023-09-11T14:33:37.009" v="834" actId="478"/>
          <ac:spMkLst>
            <pc:docMk/>
            <pc:sldMk cId="1672268746" sldId="556"/>
            <ac:spMk id="26" creationId="{A70129F6-FB8C-969F-DD3B-5D7A724715BE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0" creationId="{CCD85EFE-72F5-D102-3F41-83BED33C65F5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1" creationId="{2C9EADA6-9E2B-F2CD-2294-22ED659EE22A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2" creationId="{9B4ABB40-A87C-0A22-79A3-B1D39737C7C0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3" creationId="{190F4BBD-A14D-FEE4-43FF-B6C936E7766E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4" creationId="{80ADDA86-F560-29C1-516C-162568104782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5" creationId="{50E495AA-9F83-87E6-B6AA-8553BF872C7E}"/>
          </ac:spMkLst>
        </pc:spChg>
        <pc:spChg chg="add del mod">
          <ac:chgData name="Stewart Gale" userId="3647ddd2-6040-41ae-a96d-232c23482af8" providerId="ADAL" clId="{3B041126-3DCF-4860-9BAD-04C0F2271160}" dt="2023-09-11T14:34:09.910" v="844"/>
          <ac:spMkLst>
            <pc:docMk/>
            <pc:sldMk cId="1672268746" sldId="556"/>
            <ac:spMk id="36" creationId="{9D13628D-99A4-56F8-0C34-85C0FBEEE63B}"/>
          </ac:spMkLst>
        </pc:spChg>
        <pc:spChg chg="mod topLvl">
          <ac:chgData name="Stewart Gale" userId="3647ddd2-6040-41ae-a96d-232c23482af8" providerId="ADAL" clId="{3B041126-3DCF-4860-9BAD-04C0F2271160}" dt="2023-09-11T14:45:35.710" v="919" actId="164"/>
          <ac:spMkLst>
            <pc:docMk/>
            <pc:sldMk cId="1672268746" sldId="556"/>
            <ac:spMk id="40" creationId="{78844837-EE0A-0DB3-88EA-B68BF94B750C}"/>
          </ac:spMkLst>
        </pc:spChg>
        <pc:spChg chg="mod topLvl">
          <ac:chgData name="Stewart Gale" userId="3647ddd2-6040-41ae-a96d-232c23482af8" providerId="ADAL" clId="{3B041126-3DCF-4860-9BAD-04C0F2271160}" dt="2023-09-11T14:35:18.707" v="859" actId="165"/>
          <ac:spMkLst>
            <pc:docMk/>
            <pc:sldMk cId="1672268746" sldId="556"/>
            <ac:spMk id="41" creationId="{3B1B0ABD-EAC7-AFC1-FB33-6B5AA882E2C7}"/>
          </ac:spMkLst>
        </pc:spChg>
        <pc:spChg chg="mod topLvl">
          <ac:chgData name="Stewart Gale" userId="3647ddd2-6040-41ae-a96d-232c23482af8" providerId="ADAL" clId="{3B041126-3DCF-4860-9BAD-04C0F2271160}" dt="2023-09-11T14:45:45.375" v="921" actId="1076"/>
          <ac:spMkLst>
            <pc:docMk/>
            <pc:sldMk cId="1672268746" sldId="556"/>
            <ac:spMk id="42" creationId="{A85C744A-42C0-A873-1021-4858177A0B70}"/>
          </ac:spMkLst>
        </pc:spChg>
        <pc:grpChg chg="add del mod">
          <ac:chgData name="Stewart Gale" userId="3647ddd2-6040-41ae-a96d-232c23482af8" providerId="ADAL" clId="{3B041126-3DCF-4860-9BAD-04C0F2271160}" dt="2023-09-11T14:35:18.707" v="859" actId="165"/>
          <ac:grpSpMkLst>
            <pc:docMk/>
            <pc:sldMk cId="1672268746" sldId="556"/>
            <ac:grpSpMk id="37" creationId="{14095741-8C40-9D42-95F4-0DDD0AAF8AB5}"/>
          </ac:grpSpMkLst>
        </pc:grpChg>
        <pc:grpChg chg="add mod">
          <ac:chgData name="Stewart Gale" userId="3647ddd2-6040-41ae-a96d-232c23482af8" providerId="ADAL" clId="{3B041126-3DCF-4860-9BAD-04C0F2271160}" dt="2023-09-11T14:46:07.607" v="929" actId="1076"/>
          <ac:grpSpMkLst>
            <pc:docMk/>
            <pc:sldMk cId="1672268746" sldId="556"/>
            <ac:grpSpMk id="47" creationId="{73D9BF77-3B73-FEA1-8685-11927AB4D637}"/>
          </ac:grpSpMkLst>
        </pc:grpChg>
        <pc:cxnChg chg="add del mod">
          <ac:chgData name="Stewart Gale" userId="3647ddd2-6040-41ae-a96d-232c23482af8" providerId="ADAL" clId="{3B041126-3DCF-4860-9BAD-04C0F2271160}" dt="2023-09-11T14:33:39.980" v="836" actId="478"/>
          <ac:cxnSpMkLst>
            <pc:docMk/>
            <pc:sldMk cId="1672268746" sldId="556"/>
            <ac:cxnSpMk id="13" creationId="{277A9D1B-0875-CBA3-67F7-610891E2FACA}"/>
          </ac:cxnSpMkLst>
        </pc:cxnChg>
        <pc:cxnChg chg="add del mod">
          <ac:chgData name="Stewart Gale" userId="3647ddd2-6040-41ae-a96d-232c23482af8" providerId="ADAL" clId="{3B041126-3DCF-4860-9BAD-04C0F2271160}" dt="2023-09-11T14:33:39.980" v="836" actId="478"/>
          <ac:cxnSpMkLst>
            <pc:docMk/>
            <pc:sldMk cId="1672268746" sldId="556"/>
            <ac:cxnSpMk id="15" creationId="{1F0CC8EF-D252-FEEC-ADE8-5F87137BFBC1}"/>
          </ac:cxnSpMkLst>
        </pc:cxnChg>
        <pc:cxnChg chg="add del mod">
          <ac:chgData name="Stewart Gale" userId="3647ddd2-6040-41ae-a96d-232c23482af8" providerId="ADAL" clId="{3B041126-3DCF-4860-9BAD-04C0F2271160}" dt="2023-09-11T14:34:09.910" v="844"/>
          <ac:cxnSpMkLst>
            <pc:docMk/>
            <pc:sldMk cId="1672268746" sldId="556"/>
            <ac:cxnSpMk id="28" creationId="{1B8750FE-1CDD-9C79-74EA-37AA54F3CFB2}"/>
          </ac:cxnSpMkLst>
        </pc:cxnChg>
        <pc:cxnChg chg="add del mod">
          <ac:chgData name="Stewart Gale" userId="3647ddd2-6040-41ae-a96d-232c23482af8" providerId="ADAL" clId="{3B041126-3DCF-4860-9BAD-04C0F2271160}" dt="2023-09-11T14:34:09.910" v="844"/>
          <ac:cxnSpMkLst>
            <pc:docMk/>
            <pc:sldMk cId="1672268746" sldId="556"/>
            <ac:cxnSpMk id="29" creationId="{672DCB17-CF4D-A82D-6C66-A66FAF6153EE}"/>
          </ac:cxnSpMkLst>
        </pc:cxnChg>
        <pc:cxnChg chg="mod topLvl">
          <ac:chgData name="Stewart Gale" userId="3647ddd2-6040-41ae-a96d-232c23482af8" providerId="ADAL" clId="{3B041126-3DCF-4860-9BAD-04C0F2271160}" dt="2023-09-11T14:35:18.707" v="859" actId="165"/>
          <ac:cxnSpMkLst>
            <pc:docMk/>
            <pc:sldMk cId="1672268746" sldId="556"/>
            <ac:cxnSpMk id="38" creationId="{EBB8B495-F5A7-EC32-A2F8-4EAA1D616A85}"/>
          </ac:cxnSpMkLst>
        </pc:cxnChg>
        <pc:cxnChg chg="mod topLvl">
          <ac:chgData name="Stewart Gale" userId="3647ddd2-6040-41ae-a96d-232c23482af8" providerId="ADAL" clId="{3B041126-3DCF-4860-9BAD-04C0F2271160}" dt="2023-09-11T14:44:30.712" v="907" actId="1076"/>
          <ac:cxnSpMkLst>
            <pc:docMk/>
            <pc:sldMk cId="1672268746" sldId="556"/>
            <ac:cxnSpMk id="39" creationId="{D627CF6D-94AE-78F9-0DE1-1E3E7C3FD73A}"/>
          </ac:cxnSpMkLst>
        </pc:cxnChg>
        <pc:cxnChg chg="add mod">
          <ac:chgData name="Stewart Gale" userId="3647ddd2-6040-41ae-a96d-232c23482af8" providerId="ADAL" clId="{3B041126-3DCF-4860-9BAD-04C0F2271160}" dt="2023-09-11T14:46:04.059" v="928" actId="1076"/>
          <ac:cxnSpMkLst>
            <pc:docMk/>
            <pc:sldMk cId="1672268746" sldId="556"/>
            <ac:cxnSpMk id="45" creationId="{F2D649CB-B3AB-2265-78E8-4E329502A265}"/>
          </ac:cxnSpMkLst>
        </pc:cxnChg>
      </pc:sldChg>
      <pc:sldChg chg="addSp delSp modSp add del mod delAnim">
        <pc:chgData name="Stewart Gale" userId="3647ddd2-6040-41ae-a96d-232c23482af8" providerId="ADAL" clId="{3B041126-3DCF-4860-9BAD-04C0F2271160}" dt="2023-09-11T15:31:42.349" v="1006" actId="47"/>
        <pc:sldMkLst>
          <pc:docMk/>
          <pc:sldMk cId="2891754187" sldId="557"/>
        </pc:sldMkLst>
        <pc:spChg chg="add">
          <ac:chgData name="Stewart Gale" userId="3647ddd2-6040-41ae-a96d-232c23482af8" providerId="ADAL" clId="{3B041126-3DCF-4860-9BAD-04C0F2271160}" dt="2022-09-12T11:15:27.002" v="198" actId="22"/>
          <ac:spMkLst>
            <pc:docMk/>
            <pc:sldMk cId="2891754187" sldId="557"/>
            <ac:spMk id="6" creationId="{A52B1B1F-594C-2A19-7E34-7FC95DADDA38}"/>
          </ac:spMkLst>
        </pc:spChg>
        <pc:spChg chg="del">
          <ac:chgData name="Stewart Gale" userId="3647ddd2-6040-41ae-a96d-232c23482af8" providerId="ADAL" clId="{3B041126-3DCF-4860-9BAD-04C0F2271160}" dt="2022-09-12T11:15:25.398" v="197" actId="478"/>
          <ac:spMkLst>
            <pc:docMk/>
            <pc:sldMk cId="2891754187" sldId="557"/>
            <ac:spMk id="7" creationId="{EF806B84-6E5C-0D23-081D-CFFEB2D0A38E}"/>
          </ac:spMkLst>
        </pc:spChg>
        <pc:spChg chg="del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8" creationId="{659ADB0D-D4EE-75AA-3CC5-49D67F0B8A96}"/>
          </ac:spMkLst>
        </pc:spChg>
        <pc:spChg chg="del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10" creationId="{0936DFAA-7D0B-D47C-FEC2-076EDC0F344F}"/>
          </ac:spMkLst>
        </pc:spChg>
        <pc:spChg chg="del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12" creationId="{935AA4B4-4045-D1DD-12CE-744919471724}"/>
          </ac:spMkLst>
        </pc:spChg>
        <pc:spChg chg="del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14" creationId="{87DB4005-5699-AD15-B336-26A17A9F800B}"/>
          </ac:spMkLst>
        </pc:spChg>
        <pc:spChg chg="del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16" creationId="{A0502EFB-F254-E666-EF4B-F4B17BE13155}"/>
          </ac:spMkLst>
        </pc:spChg>
        <pc:spChg chg="del mod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18" creationId="{CEB78B11-09A2-DC60-58CE-C727FCD962FE}"/>
          </ac:spMkLst>
        </pc:spChg>
        <pc:spChg chg="del mod">
          <ac:chgData name="Stewart Gale" userId="3647ddd2-6040-41ae-a96d-232c23482af8" providerId="ADAL" clId="{3B041126-3DCF-4860-9BAD-04C0F2271160}" dt="2023-09-11T14:48:09.810" v="953" actId="478"/>
          <ac:spMkLst>
            <pc:docMk/>
            <pc:sldMk cId="2891754187" sldId="557"/>
            <ac:spMk id="20" creationId="{EA2552A4-93E3-D335-31EF-A4C8B95D711E}"/>
          </ac:spMkLst>
        </pc:spChg>
      </pc:sldChg>
      <pc:sldChg chg="addSp delSp modSp add mod delAnim modAnim">
        <pc:chgData name="Stewart Gale" userId="3647ddd2-6040-41ae-a96d-232c23482af8" providerId="ADAL" clId="{3B041126-3DCF-4860-9BAD-04C0F2271160}" dt="2023-09-11T15:43:11.172" v="1291"/>
        <pc:sldMkLst>
          <pc:docMk/>
          <pc:sldMk cId="2861564973" sldId="558"/>
        </pc:sldMkLst>
        <pc:spChg chg="mod">
          <ac:chgData name="Stewart Gale" userId="3647ddd2-6040-41ae-a96d-232c23482af8" providerId="ADAL" clId="{3B041126-3DCF-4860-9BAD-04C0F2271160}" dt="2023-09-11T14:22:06.060" v="614" actId="1076"/>
          <ac:spMkLst>
            <pc:docMk/>
            <pc:sldMk cId="2861564973" sldId="558"/>
            <ac:spMk id="2" creationId="{39DEEBCB-7268-AE0F-3785-76009107FA2A}"/>
          </ac:spMkLst>
        </pc:spChg>
        <pc:spChg chg="add mod">
          <ac:chgData name="Stewart Gale" userId="3647ddd2-6040-41ae-a96d-232c23482af8" providerId="ADAL" clId="{3B041126-3DCF-4860-9BAD-04C0F2271160}" dt="2023-09-11T14:28:25.769" v="756" actId="1037"/>
          <ac:spMkLst>
            <pc:docMk/>
            <pc:sldMk cId="2861564973" sldId="558"/>
            <ac:spMk id="3" creationId="{3D750CD2-B27E-18D4-3E27-D46E30F4214B}"/>
          </ac:spMkLst>
        </pc:spChg>
        <pc:spChg chg="mod">
          <ac:chgData name="Stewart Gale" userId="3647ddd2-6040-41ae-a96d-232c23482af8" providerId="ADAL" clId="{3B041126-3DCF-4860-9BAD-04C0F2271160}" dt="2022-09-12T11:16:00.130" v="223" actId="20577"/>
          <ac:spMkLst>
            <pc:docMk/>
            <pc:sldMk cId="2861564973" sldId="558"/>
            <ac:spMk id="6" creationId="{58B788EE-08AC-4E1A-B47C-6B4DD538D0FB}"/>
          </ac:spMkLst>
        </pc:spChg>
        <pc:spChg chg="mod topLvl">
          <ac:chgData name="Stewart Gale" userId="3647ddd2-6040-41ae-a96d-232c23482af8" providerId="ADAL" clId="{3B041126-3DCF-4860-9BAD-04C0F2271160}" dt="2023-09-11T14:27:54.761" v="748" actId="165"/>
          <ac:spMkLst>
            <pc:docMk/>
            <pc:sldMk cId="2861564973" sldId="558"/>
            <ac:spMk id="7" creationId="{4B25EB4D-5D6E-CDF7-F2B6-686720B1427C}"/>
          </ac:spMkLst>
        </pc:spChg>
        <pc:spChg chg="mod">
          <ac:chgData name="Stewart Gale" userId="3647ddd2-6040-41ae-a96d-232c23482af8" providerId="ADAL" clId="{3B041126-3DCF-4860-9BAD-04C0F2271160}" dt="2023-09-11T14:25:15.659" v="702" actId="1076"/>
          <ac:spMkLst>
            <pc:docMk/>
            <pc:sldMk cId="2861564973" sldId="558"/>
            <ac:spMk id="8" creationId="{659ADB0D-D4EE-75AA-3CC5-49D67F0B8A96}"/>
          </ac:spMkLst>
        </pc:spChg>
        <pc:spChg chg="mod topLvl">
          <ac:chgData name="Stewart Gale" userId="3647ddd2-6040-41ae-a96d-232c23482af8" providerId="ADAL" clId="{3B041126-3DCF-4860-9BAD-04C0F2271160}" dt="2023-09-11T14:27:54.761" v="748" actId="165"/>
          <ac:spMkLst>
            <pc:docMk/>
            <pc:sldMk cId="2861564973" sldId="558"/>
            <ac:spMk id="9" creationId="{49674A8B-759D-46BF-7A32-C93545083C1A}"/>
          </ac:spMkLst>
        </pc:spChg>
        <pc:spChg chg="mod">
          <ac:chgData name="Stewart Gale" userId="3647ddd2-6040-41ae-a96d-232c23482af8" providerId="ADAL" clId="{3B041126-3DCF-4860-9BAD-04C0F2271160}" dt="2023-09-11T14:28:25.769" v="756" actId="1037"/>
          <ac:spMkLst>
            <pc:docMk/>
            <pc:sldMk cId="2861564973" sldId="558"/>
            <ac:spMk id="10" creationId="{0936DFAA-7D0B-D47C-FEC2-076EDC0F344F}"/>
          </ac:spMkLst>
        </pc:spChg>
        <pc:spChg chg="mod topLvl">
          <ac:chgData name="Stewart Gale" userId="3647ddd2-6040-41ae-a96d-232c23482af8" providerId="ADAL" clId="{3B041126-3DCF-4860-9BAD-04C0F2271160}" dt="2023-09-11T14:27:54.761" v="748" actId="165"/>
          <ac:spMkLst>
            <pc:docMk/>
            <pc:sldMk cId="2861564973" sldId="558"/>
            <ac:spMk id="11" creationId="{E4274728-9AE8-2804-0E8A-6B3F06F62061}"/>
          </ac:spMkLst>
        </pc:spChg>
        <pc:spChg chg="mod">
          <ac:chgData name="Stewart Gale" userId="3647ddd2-6040-41ae-a96d-232c23482af8" providerId="ADAL" clId="{3B041126-3DCF-4860-9BAD-04C0F2271160}" dt="2023-09-11T14:28:25.769" v="756" actId="1037"/>
          <ac:spMkLst>
            <pc:docMk/>
            <pc:sldMk cId="2861564973" sldId="558"/>
            <ac:spMk id="12" creationId="{935AA4B4-4045-D1DD-12CE-744919471724}"/>
          </ac:spMkLst>
        </pc:spChg>
        <pc:spChg chg="mod">
          <ac:chgData name="Stewart Gale" userId="3647ddd2-6040-41ae-a96d-232c23482af8" providerId="ADAL" clId="{3B041126-3DCF-4860-9BAD-04C0F2271160}" dt="2023-09-11T14:25:15.659" v="702" actId="1076"/>
          <ac:spMkLst>
            <pc:docMk/>
            <pc:sldMk cId="2861564973" sldId="558"/>
            <ac:spMk id="14" creationId="{87DB4005-5699-AD15-B336-26A17A9F800B}"/>
          </ac:spMkLst>
        </pc:spChg>
        <pc:spChg chg="mod">
          <ac:chgData name="Stewart Gale" userId="3647ddd2-6040-41ae-a96d-232c23482af8" providerId="ADAL" clId="{3B041126-3DCF-4860-9BAD-04C0F2271160}" dt="2023-09-11T14:25:15.659" v="702" actId="1076"/>
          <ac:spMkLst>
            <pc:docMk/>
            <pc:sldMk cId="2861564973" sldId="558"/>
            <ac:spMk id="16" creationId="{A0502EFB-F254-E666-EF4B-F4B17BE13155}"/>
          </ac:spMkLst>
        </pc:spChg>
        <pc:spChg chg="add mod">
          <ac:chgData name="Stewart Gale" userId="3647ddd2-6040-41ae-a96d-232c23482af8" providerId="ADAL" clId="{3B041126-3DCF-4860-9BAD-04C0F2271160}" dt="2023-09-11T14:27:18.429" v="740" actId="1038"/>
          <ac:spMkLst>
            <pc:docMk/>
            <pc:sldMk cId="2861564973" sldId="558"/>
            <ac:spMk id="17" creationId="{30E57C20-9291-8872-4741-7A2EE1CA4514}"/>
          </ac:spMkLst>
        </pc:spChg>
        <pc:spChg chg="del">
          <ac:chgData name="Stewart Gale" userId="3647ddd2-6040-41ae-a96d-232c23482af8" providerId="ADAL" clId="{3B041126-3DCF-4860-9BAD-04C0F2271160}" dt="2023-09-11T14:24:22.304" v="678" actId="478"/>
          <ac:spMkLst>
            <pc:docMk/>
            <pc:sldMk cId="2861564973" sldId="558"/>
            <ac:spMk id="18" creationId="{CEB78B11-09A2-DC60-58CE-C727FCD962FE}"/>
          </ac:spMkLst>
        </pc:spChg>
        <pc:spChg chg="add mod">
          <ac:chgData name="Stewart Gale" userId="3647ddd2-6040-41ae-a96d-232c23482af8" providerId="ADAL" clId="{3B041126-3DCF-4860-9BAD-04C0F2271160}" dt="2023-09-11T14:27:18.429" v="740" actId="1038"/>
          <ac:spMkLst>
            <pc:docMk/>
            <pc:sldMk cId="2861564973" sldId="558"/>
            <ac:spMk id="19" creationId="{A9477239-C4EE-1F8D-9F10-BF9F8D38D2A4}"/>
          </ac:spMkLst>
        </pc:spChg>
        <pc:spChg chg="mod">
          <ac:chgData name="Stewart Gale" userId="3647ddd2-6040-41ae-a96d-232c23482af8" providerId="ADAL" clId="{3B041126-3DCF-4860-9BAD-04C0F2271160}" dt="2023-09-11T14:28:25.769" v="756" actId="1037"/>
          <ac:spMkLst>
            <pc:docMk/>
            <pc:sldMk cId="2861564973" sldId="558"/>
            <ac:spMk id="20" creationId="{EA2552A4-93E3-D335-31EF-A4C8B95D711E}"/>
          </ac:spMkLst>
        </pc:spChg>
        <pc:spChg chg="add mod">
          <ac:chgData name="Stewart Gale" userId="3647ddd2-6040-41ae-a96d-232c23482af8" providerId="ADAL" clId="{3B041126-3DCF-4860-9BAD-04C0F2271160}" dt="2023-09-11T14:27:18.429" v="740" actId="1038"/>
          <ac:spMkLst>
            <pc:docMk/>
            <pc:sldMk cId="2861564973" sldId="558"/>
            <ac:spMk id="21" creationId="{8C9A14FD-AD6F-A83F-C50B-862A00FDF1E2}"/>
          </ac:spMkLst>
        </pc:spChg>
        <pc:spChg chg="add mod">
          <ac:chgData name="Stewart Gale" userId="3647ddd2-6040-41ae-a96d-232c23482af8" providerId="ADAL" clId="{3B041126-3DCF-4860-9BAD-04C0F2271160}" dt="2023-09-11T14:28:08.013" v="753" actId="1076"/>
          <ac:spMkLst>
            <pc:docMk/>
            <pc:sldMk cId="2861564973" sldId="558"/>
            <ac:spMk id="22" creationId="{53406808-28D8-66CF-7FF5-2465EE109A38}"/>
          </ac:spMkLst>
        </pc:spChg>
        <pc:grpChg chg="add del mod">
          <ac:chgData name="Stewart Gale" userId="3647ddd2-6040-41ae-a96d-232c23482af8" providerId="ADAL" clId="{3B041126-3DCF-4860-9BAD-04C0F2271160}" dt="2023-09-11T14:27:54.761" v="748" actId="165"/>
          <ac:grpSpMkLst>
            <pc:docMk/>
            <pc:sldMk cId="2861564973" sldId="558"/>
            <ac:grpSpMk id="4" creationId="{02BA04BB-DE39-6F31-A029-00BAD48C14B5}"/>
          </ac:grpSpMkLst>
        </pc:grpChg>
        <pc:cxnChg chg="mod topLvl">
          <ac:chgData name="Stewart Gale" userId="3647ddd2-6040-41ae-a96d-232c23482af8" providerId="ADAL" clId="{3B041126-3DCF-4860-9BAD-04C0F2271160}" dt="2023-09-11T14:27:54.761" v="748" actId="165"/>
          <ac:cxnSpMkLst>
            <pc:docMk/>
            <pc:sldMk cId="2861564973" sldId="558"/>
            <ac:cxnSpMk id="5" creationId="{6DFBBC2F-62D7-FA09-5DE3-C12EC80D1611}"/>
          </ac:cxnSpMkLst>
        </pc:cxnChg>
        <pc:cxnChg chg="mod topLvl">
          <ac:chgData name="Stewart Gale" userId="3647ddd2-6040-41ae-a96d-232c23482af8" providerId="ADAL" clId="{3B041126-3DCF-4860-9BAD-04C0F2271160}" dt="2023-09-11T14:27:54.761" v="748" actId="165"/>
          <ac:cxnSpMkLst>
            <pc:docMk/>
            <pc:sldMk cId="2861564973" sldId="558"/>
            <ac:cxnSpMk id="6" creationId="{FD3DDDF6-E2CC-F9D3-4733-4B9F4C45DF05}"/>
          </ac:cxnSpMkLst>
        </pc:cxnChg>
      </pc:sldChg>
      <pc:sldChg chg="addSp delSp modSp add mod ord modAnim">
        <pc:chgData name="Stewart Gale" userId="3647ddd2-6040-41ae-a96d-232c23482af8" providerId="ADAL" clId="{3B041126-3DCF-4860-9BAD-04C0F2271160}" dt="2023-09-11T14:21:48.340" v="604"/>
        <pc:sldMkLst>
          <pc:docMk/>
          <pc:sldMk cId="1580431337" sldId="559"/>
        </pc:sldMkLst>
        <pc:spChg chg="mod">
          <ac:chgData name="Stewart Gale" userId="3647ddd2-6040-41ae-a96d-232c23482af8" providerId="ADAL" clId="{3B041126-3DCF-4860-9BAD-04C0F2271160}" dt="2022-09-12T11:18:31.392" v="295" actId="1076"/>
          <ac:spMkLst>
            <pc:docMk/>
            <pc:sldMk cId="1580431337" sldId="559"/>
            <ac:spMk id="7" creationId="{0D57BC6F-0702-4727-8B29-F322637B9CB7}"/>
          </ac:spMkLst>
        </pc:spChg>
        <pc:spChg chg="del mod">
          <ac:chgData name="Stewart Gale" userId="3647ddd2-6040-41ae-a96d-232c23482af8" providerId="ADAL" clId="{3B041126-3DCF-4860-9BAD-04C0F2271160}" dt="2022-09-12T11:17:58.962" v="280" actId="478"/>
          <ac:spMkLst>
            <pc:docMk/>
            <pc:sldMk cId="1580431337" sldId="559"/>
            <ac:spMk id="9" creationId="{C0713DA3-4568-8D5E-E0F7-A6282715FE8A}"/>
          </ac:spMkLst>
        </pc:spChg>
        <pc:spChg chg="del mod">
          <ac:chgData name="Stewart Gale" userId="3647ddd2-6040-41ae-a96d-232c23482af8" providerId="ADAL" clId="{3B041126-3DCF-4860-9BAD-04C0F2271160}" dt="2022-09-12T11:18:04.396" v="282" actId="478"/>
          <ac:spMkLst>
            <pc:docMk/>
            <pc:sldMk cId="1580431337" sldId="559"/>
            <ac:spMk id="10" creationId="{208A81B7-C02E-860C-8D1F-686C3D448B60}"/>
          </ac:spMkLst>
        </pc:spChg>
        <pc:spChg chg="del mod">
          <ac:chgData name="Stewart Gale" userId="3647ddd2-6040-41ae-a96d-232c23482af8" providerId="ADAL" clId="{3B041126-3DCF-4860-9BAD-04C0F2271160}" dt="2022-09-12T11:18:06.022" v="283" actId="478"/>
          <ac:spMkLst>
            <pc:docMk/>
            <pc:sldMk cId="1580431337" sldId="559"/>
            <ac:spMk id="11" creationId="{8E0C546A-C2A6-A663-6519-67A74C9857A5}"/>
          </ac:spMkLst>
        </pc:spChg>
        <pc:spChg chg="mod">
          <ac:chgData name="Stewart Gale" userId="3647ddd2-6040-41ae-a96d-232c23482af8" providerId="ADAL" clId="{3B041126-3DCF-4860-9BAD-04C0F2271160}" dt="2022-09-12T11:19:57.636" v="319" actId="208"/>
          <ac:spMkLst>
            <pc:docMk/>
            <pc:sldMk cId="1580431337" sldId="559"/>
            <ac:spMk id="12" creationId="{3533C2A2-87D9-B997-E95B-EF7B34ABA408}"/>
          </ac:spMkLst>
        </pc:spChg>
        <pc:spChg chg="del mod">
          <ac:chgData name="Stewart Gale" userId="3647ddd2-6040-41ae-a96d-232c23482af8" providerId="ADAL" clId="{3B041126-3DCF-4860-9BAD-04C0F2271160}" dt="2022-09-12T11:18:01.441" v="281" actId="478"/>
          <ac:spMkLst>
            <pc:docMk/>
            <pc:sldMk cId="1580431337" sldId="559"/>
            <ac:spMk id="13" creationId="{719D3DF3-CAD7-9038-B2F4-07AF6AC50146}"/>
          </ac:spMkLst>
        </pc:spChg>
        <pc:spChg chg="mod">
          <ac:chgData name="Stewart Gale" userId="3647ddd2-6040-41ae-a96d-232c23482af8" providerId="ADAL" clId="{3B041126-3DCF-4860-9BAD-04C0F2271160}" dt="2022-09-12T11:18:25.948" v="294" actId="403"/>
          <ac:spMkLst>
            <pc:docMk/>
            <pc:sldMk cId="1580431337" sldId="559"/>
            <ac:spMk id="14" creationId="{76043A60-8C81-FF70-90D8-F5A35786B2D8}"/>
          </ac:spMkLst>
        </pc:spChg>
        <pc:spChg chg="mod">
          <ac:chgData name="Stewart Gale" userId="3647ddd2-6040-41ae-a96d-232c23482af8" providerId="ADAL" clId="{3B041126-3DCF-4860-9BAD-04C0F2271160}" dt="2022-09-12T11:18:25.948" v="294" actId="403"/>
          <ac:spMkLst>
            <pc:docMk/>
            <pc:sldMk cId="1580431337" sldId="559"/>
            <ac:spMk id="15" creationId="{B799239C-A3B3-D263-625D-A056BE265BAC}"/>
          </ac:spMkLst>
        </pc:spChg>
        <pc:grpChg chg="add mod">
          <ac:chgData name="Stewart Gale" userId="3647ddd2-6040-41ae-a96d-232c23482af8" providerId="ADAL" clId="{3B041126-3DCF-4860-9BAD-04C0F2271160}" dt="2022-09-12T11:18:25.948" v="294" actId="403"/>
          <ac:grpSpMkLst>
            <pc:docMk/>
            <pc:sldMk cId="1580431337" sldId="559"/>
            <ac:grpSpMk id="2" creationId="{F3743091-71AC-1B73-001F-672CA341935F}"/>
          </ac:grpSpMkLst>
        </pc:grpChg>
        <pc:cxnChg chg="mod">
          <ac:chgData name="Stewart Gale" userId="3647ddd2-6040-41ae-a96d-232c23482af8" providerId="ADAL" clId="{3B041126-3DCF-4860-9BAD-04C0F2271160}" dt="2022-09-12T11:18:25.948" v="294" actId="403"/>
          <ac:cxnSpMkLst>
            <pc:docMk/>
            <pc:sldMk cId="1580431337" sldId="559"/>
            <ac:cxnSpMk id="6" creationId="{94C20BBB-5FE9-A318-EABA-144E8C2A1F68}"/>
          </ac:cxnSpMkLst>
        </pc:cxnChg>
        <pc:cxnChg chg="mod">
          <ac:chgData name="Stewart Gale" userId="3647ddd2-6040-41ae-a96d-232c23482af8" providerId="ADAL" clId="{3B041126-3DCF-4860-9BAD-04C0F2271160}" dt="2022-09-12T11:18:25.948" v="294" actId="403"/>
          <ac:cxnSpMkLst>
            <pc:docMk/>
            <pc:sldMk cId="1580431337" sldId="559"/>
            <ac:cxnSpMk id="8" creationId="{029050E8-0628-9AD4-ACEC-97B40BC597F1}"/>
          </ac:cxnSpMkLst>
        </pc:cxnChg>
      </pc:sldChg>
      <pc:sldChg chg="del">
        <pc:chgData name="Stewart Gale" userId="3647ddd2-6040-41ae-a96d-232c23482af8" providerId="ADAL" clId="{3B041126-3DCF-4860-9BAD-04C0F2271160}" dt="2023-09-11T14:47:52.454" v="951" actId="47"/>
        <pc:sldMkLst>
          <pc:docMk/>
          <pc:sldMk cId="283238520" sldId="560"/>
        </pc:sldMkLst>
      </pc:sldChg>
      <pc:sldChg chg="addSp delSp modSp mod">
        <pc:chgData name="Stewart Gale" userId="3647ddd2-6040-41ae-a96d-232c23482af8" providerId="ADAL" clId="{3B041126-3DCF-4860-9BAD-04C0F2271160}" dt="2023-09-11T15:45:31.445" v="1316" actId="1076"/>
        <pc:sldMkLst>
          <pc:docMk/>
          <pc:sldMk cId="2888886744" sldId="561"/>
        </pc:sldMkLst>
        <pc:spChg chg="mod">
          <ac:chgData name="Stewart Gale" userId="3647ddd2-6040-41ae-a96d-232c23482af8" providerId="ADAL" clId="{3B041126-3DCF-4860-9BAD-04C0F2271160}" dt="2023-09-11T15:39:47.794" v="1197" actId="1076"/>
          <ac:spMkLst>
            <pc:docMk/>
            <pc:sldMk cId="2888886744" sldId="561"/>
            <ac:spMk id="6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45:26.386" v="1315" actId="1076"/>
          <ac:spMkLst>
            <pc:docMk/>
            <pc:sldMk cId="2888886744" sldId="561"/>
            <ac:spMk id="8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40:56.024" v="1226" actId="1076"/>
          <ac:spMkLst>
            <pc:docMk/>
            <pc:sldMk cId="2888886744" sldId="561"/>
            <ac:spMk id="9" creationId="{49957AD2-5EA1-DCE1-309A-0496F86FA92D}"/>
          </ac:spMkLst>
        </pc:spChg>
        <pc:spChg chg="mod">
          <ac:chgData name="Stewart Gale" userId="3647ddd2-6040-41ae-a96d-232c23482af8" providerId="ADAL" clId="{3B041126-3DCF-4860-9BAD-04C0F2271160}" dt="2023-09-11T15:45:31.445" v="1316" actId="1076"/>
          <ac:spMkLst>
            <pc:docMk/>
            <pc:sldMk cId="2888886744" sldId="561"/>
            <ac:spMk id="12" creationId="{7652EE8D-73F0-A6FD-9831-2AC5F9DFEDC5}"/>
          </ac:spMkLst>
        </pc:spChg>
        <pc:spChg chg="mod">
          <ac:chgData name="Stewart Gale" userId="3647ddd2-6040-41ae-a96d-232c23482af8" providerId="ADAL" clId="{3B041126-3DCF-4860-9BAD-04C0F2271160}" dt="2023-09-11T15:41:02.279" v="1228" actId="1076"/>
          <ac:spMkLst>
            <pc:docMk/>
            <pc:sldMk cId="2888886744" sldId="561"/>
            <ac:spMk id="14" creationId="{6608E442-A8FC-1715-E63A-9ED89D3FFA54}"/>
          </ac:spMkLst>
        </pc:spChg>
        <pc:spChg chg="mod">
          <ac:chgData name="Stewart Gale" userId="3647ddd2-6040-41ae-a96d-232c23482af8" providerId="ADAL" clId="{3B041126-3DCF-4860-9BAD-04C0F2271160}" dt="2023-09-11T15:45:23.645" v="1314" actId="1076"/>
          <ac:spMkLst>
            <pc:docMk/>
            <pc:sldMk cId="2888886744" sldId="561"/>
            <ac:spMk id="16" creationId="{D0D94EDB-B9F3-CC5F-A545-5CADD1B61BA2}"/>
          </ac:spMkLst>
        </pc:spChg>
        <pc:picChg chg="add mod">
          <ac:chgData name="Stewart Gale" userId="3647ddd2-6040-41ae-a96d-232c23482af8" providerId="ADAL" clId="{3B041126-3DCF-4860-9BAD-04C0F2271160}" dt="2023-09-11T15:39:55.339" v="1201" actId="1076"/>
          <ac:picMkLst>
            <pc:docMk/>
            <pc:sldMk cId="2888886744" sldId="561"/>
            <ac:picMk id="2" creationId="{9F129D92-73B8-2897-E4E4-5A8A9CDFB892}"/>
          </ac:picMkLst>
        </pc:picChg>
        <pc:picChg chg="del mod">
          <ac:chgData name="Stewart Gale" userId="3647ddd2-6040-41ae-a96d-232c23482af8" providerId="ADAL" clId="{3B041126-3DCF-4860-9BAD-04C0F2271160}" dt="2023-09-11T15:39:44.724" v="1196" actId="21"/>
          <ac:picMkLst>
            <pc:docMk/>
            <pc:sldMk cId="2888886744" sldId="561"/>
            <ac:picMk id="1026" creationId="{00000000-0000-0000-0000-000000000000}"/>
          </ac:picMkLst>
        </pc:picChg>
      </pc:sldChg>
      <pc:sldChg chg="new del">
        <pc:chgData name="Stewart Gale" userId="3647ddd2-6040-41ae-a96d-232c23482af8" providerId="ADAL" clId="{3B041126-3DCF-4860-9BAD-04C0F2271160}" dt="2023-09-11T15:41:15.503" v="1230" actId="47"/>
        <pc:sldMkLst>
          <pc:docMk/>
          <pc:sldMk cId="936875187" sldId="562"/>
        </pc:sldMkLst>
      </pc:sldChg>
      <pc:sldChg chg="addSp delSp modSp add mod">
        <pc:chgData name="Stewart Gale" userId="3647ddd2-6040-41ae-a96d-232c23482af8" providerId="ADAL" clId="{3B041126-3DCF-4860-9BAD-04C0F2271160}" dt="2023-09-11T15:41:38.508" v="1238" actId="1076"/>
        <pc:sldMkLst>
          <pc:docMk/>
          <pc:sldMk cId="11219010" sldId="563"/>
        </pc:sldMkLst>
        <pc:spChg chg="del">
          <ac:chgData name="Stewart Gale" userId="3647ddd2-6040-41ae-a96d-232c23482af8" providerId="ADAL" clId="{3B041126-3DCF-4860-9BAD-04C0F2271160}" dt="2023-09-11T14:18:02.223" v="472" actId="478"/>
          <ac:spMkLst>
            <pc:docMk/>
            <pc:sldMk cId="11219010" sldId="563"/>
            <ac:spMk id="2" creationId="{8BE517CB-910B-86E8-7908-07391C19E8BB}"/>
          </ac:spMkLst>
        </pc:spChg>
        <pc:spChg chg="mod">
          <ac:chgData name="Stewart Gale" userId="3647ddd2-6040-41ae-a96d-232c23482af8" providerId="ADAL" clId="{3B041126-3DCF-4860-9BAD-04C0F2271160}" dt="2023-09-11T15:41:38.508" v="1238" actId="1076"/>
          <ac:spMkLst>
            <pc:docMk/>
            <pc:sldMk cId="11219010" sldId="563"/>
            <ac:spMk id="3" creationId="{00000000-0000-0000-0000-000000000000}"/>
          </ac:spMkLst>
        </pc:spChg>
        <pc:spChg chg="del">
          <ac:chgData name="Stewart Gale" userId="3647ddd2-6040-41ae-a96d-232c23482af8" providerId="ADAL" clId="{3B041126-3DCF-4860-9BAD-04C0F2271160}" dt="2023-09-11T14:18:02.223" v="472" actId="478"/>
          <ac:spMkLst>
            <pc:docMk/>
            <pc:sldMk cId="11219010" sldId="563"/>
            <ac:spMk id="4" creationId="{6D591908-E8E4-2BB8-50E0-DACF5F9FE8B4}"/>
          </ac:spMkLst>
        </pc:spChg>
        <pc:spChg chg="del">
          <ac:chgData name="Stewart Gale" userId="3647ddd2-6040-41ae-a96d-232c23482af8" providerId="ADAL" clId="{3B041126-3DCF-4860-9BAD-04C0F2271160}" dt="2023-09-11T14:17:59.701" v="471" actId="478"/>
          <ac:spMkLst>
            <pc:docMk/>
            <pc:sldMk cId="11219010" sldId="563"/>
            <ac:spMk id="5" creationId="{451D092F-B8A3-AFED-8588-97A54CA35176}"/>
          </ac:spMkLst>
        </pc:spChg>
        <pc:spChg chg="add mod">
          <ac:chgData name="Stewart Gale" userId="3647ddd2-6040-41ae-a96d-232c23482af8" providerId="ADAL" clId="{3B041126-3DCF-4860-9BAD-04C0F2271160}" dt="2023-09-11T14:19:54.840" v="535" actId="1076"/>
          <ac:spMkLst>
            <pc:docMk/>
            <pc:sldMk cId="11219010" sldId="563"/>
            <ac:spMk id="7" creationId="{39420E47-58E0-5BD1-1DA4-EA8547F04E1F}"/>
          </ac:spMkLst>
        </pc:spChg>
        <pc:spChg chg="del">
          <ac:chgData name="Stewart Gale" userId="3647ddd2-6040-41ae-a96d-232c23482af8" providerId="ADAL" clId="{3B041126-3DCF-4860-9BAD-04C0F2271160}" dt="2023-09-11T14:18:02.223" v="472" actId="478"/>
          <ac:spMkLst>
            <pc:docMk/>
            <pc:sldMk cId="11219010" sldId="563"/>
            <ac:spMk id="9" creationId="{00000000-0000-0000-0000-000000000000}"/>
          </ac:spMkLst>
        </pc:spChg>
        <pc:spChg chg="del">
          <ac:chgData name="Stewart Gale" userId="3647ddd2-6040-41ae-a96d-232c23482af8" providerId="ADAL" clId="{3B041126-3DCF-4860-9BAD-04C0F2271160}" dt="2023-09-11T14:18:02.223" v="472" actId="478"/>
          <ac:spMkLst>
            <pc:docMk/>
            <pc:sldMk cId="11219010" sldId="563"/>
            <ac:spMk id="29" creationId="{00000000-0000-0000-0000-000000000000}"/>
          </ac:spMkLst>
        </pc:spChg>
        <pc:spChg chg="del">
          <ac:chgData name="Stewart Gale" userId="3647ddd2-6040-41ae-a96d-232c23482af8" providerId="ADAL" clId="{3B041126-3DCF-4860-9BAD-04C0F2271160}" dt="2023-09-11T14:18:02.223" v="472" actId="478"/>
          <ac:spMkLst>
            <pc:docMk/>
            <pc:sldMk cId="11219010" sldId="563"/>
            <ac:spMk id="30" creationId="{00000000-0000-0000-0000-000000000000}"/>
          </ac:spMkLst>
        </pc:spChg>
        <pc:spChg chg="del mod">
          <ac:chgData name="Stewart Gale" userId="3647ddd2-6040-41ae-a96d-232c23482af8" providerId="ADAL" clId="{3B041126-3DCF-4860-9BAD-04C0F2271160}" dt="2023-09-11T14:18:30.810" v="489"/>
          <ac:spMkLst>
            <pc:docMk/>
            <pc:sldMk cId="11219010" sldId="563"/>
            <ac:spMk id="50" creationId="{00000000-0000-0000-0000-000000000000}"/>
          </ac:spMkLst>
        </pc:spChg>
      </pc:sldChg>
      <pc:sldChg chg="modSp add ord modAnim">
        <pc:chgData name="Stewart Gale" userId="3647ddd2-6040-41ae-a96d-232c23482af8" providerId="ADAL" clId="{3B041126-3DCF-4860-9BAD-04C0F2271160}" dt="2023-09-11T15:43:30.185" v="1292"/>
        <pc:sldMkLst>
          <pc:docMk/>
          <pc:sldMk cId="1675703789" sldId="564"/>
        </pc:sldMkLst>
        <pc:spChg chg="mod">
          <ac:chgData name="Stewart Gale" userId="3647ddd2-6040-41ae-a96d-232c23482af8" providerId="ADAL" clId="{3B041126-3DCF-4860-9BAD-04C0F2271160}" dt="2023-09-11T14:36:42.416" v="878" actId="313"/>
          <ac:spMkLst>
            <pc:docMk/>
            <pc:sldMk cId="1675703789" sldId="564"/>
            <ac:spMk id="6" creationId="{544F4920-B086-4FD6-07AA-D8353FB602C0}"/>
          </ac:spMkLst>
        </pc:spChg>
      </pc:sldChg>
      <pc:sldChg chg="addSp delSp modSp add mod delAnim modAnim">
        <pc:chgData name="Stewart Gale" userId="3647ddd2-6040-41ae-a96d-232c23482af8" providerId="ADAL" clId="{3B041126-3DCF-4860-9BAD-04C0F2271160}" dt="2023-09-11T15:44:01.958" v="1294"/>
        <pc:sldMkLst>
          <pc:docMk/>
          <pc:sldMk cId="1570276862" sldId="565"/>
        </pc:sldMkLst>
        <pc:spChg chg="mod">
          <ac:chgData name="Stewart Gale" userId="3647ddd2-6040-41ae-a96d-232c23482af8" providerId="ADAL" clId="{3B041126-3DCF-4860-9BAD-04C0F2271160}" dt="2023-09-11T14:48:42.928" v="959" actId="20577"/>
          <ac:spMkLst>
            <pc:docMk/>
            <pc:sldMk cId="1570276862" sldId="565"/>
            <ac:spMk id="2" creationId="{212600AC-867F-E181-8AC5-7025FEA2C04D}"/>
          </ac:spMkLst>
        </pc:spChg>
        <pc:spChg chg="mod">
          <ac:chgData name="Stewart Gale" userId="3647ddd2-6040-41ae-a96d-232c23482af8" providerId="ADAL" clId="{3B041126-3DCF-4860-9BAD-04C0F2271160}" dt="2023-09-11T14:48:50.849" v="961" actId="20577"/>
          <ac:spMkLst>
            <pc:docMk/>
            <pc:sldMk cId="1570276862" sldId="565"/>
            <ac:spMk id="7" creationId="{B859E264-DB9A-7148-BB3F-77C858335516}"/>
          </ac:spMkLst>
        </pc:spChg>
        <pc:spChg chg="add mod">
          <ac:chgData name="Stewart Gale" userId="3647ddd2-6040-41ae-a96d-232c23482af8" providerId="ADAL" clId="{3B041126-3DCF-4860-9BAD-04C0F2271160}" dt="2023-09-11T14:50:24.685" v="1001" actId="1076"/>
          <ac:spMkLst>
            <pc:docMk/>
            <pc:sldMk cId="1570276862" sldId="565"/>
            <ac:spMk id="8" creationId="{E2922B71-AB11-D0F4-277B-2E2C2A28B73F}"/>
          </ac:spMkLst>
        </pc:spChg>
        <pc:spChg chg="mod">
          <ac:chgData name="Stewart Gale" userId="3647ddd2-6040-41ae-a96d-232c23482af8" providerId="ADAL" clId="{3B041126-3DCF-4860-9BAD-04C0F2271160}" dt="2023-09-11T14:49:38.941" v="988" actId="20577"/>
          <ac:spMkLst>
            <pc:docMk/>
            <pc:sldMk cId="1570276862" sldId="565"/>
            <ac:spMk id="9" creationId="{651D2FCA-A2F3-296E-ABE4-0BD2E0EC671B}"/>
          </ac:spMkLst>
        </pc:spChg>
        <pc:spChg chg="mod">
          <ac:chgData name="Stewart Gale" userId="3647ddd2-6040-41ae-a96d-232c23482af8" providerId="ADAL" clId="{3B041126-3DCF-4860-9BAD-04C0F2271160}" dt="2023-09-11T14:49:16.806" v="975" actId="20577"/>
          <ac:spMkLst>
            <pc:docMk/>
            <pc:sldMk cId="1570276862" sldId="565"/>
            <ac:spMk id="11" creationId="{AF04BB64-5DDD-91AB-8A9C-F9F9864A6716}"/>
          </ac:spMkLst>
        </pc:spChg>
        <pc:spChg chg="del">
          <ac:chgData name="Stewart Gale" userId="3647ddd2-6040-41ae-a96d-232c23482af8" providerId="ADAL" clId="{3B041126-3DCF-4860-9BAD-04C0F2271160}" dt="2023-09-11T14:49:51.987" v="995" actId="478"/>
          <ac:spMkLst>
            <pc:docMk/>
            <pc:sldMk cId="1570276862" sldId="565"/>
            <ac:spMk id="22" creationId="{7BA211F5-F8B8-9697-4384-A0F40A6FAF29}"/>
          </ac:spMkLst>
        </pc:spChg>
        <pc:spChg chg="mod">
          <ac:chgData name="Stewart Gale" userId="3647ddd2-6040-41ae-a96d-232c23482af8" providerId="ADAL" clId="{3B041126-3DCF-4860-9BAD-04C0F2271160}" dt="2023-09-11T14:50:27.895" v="1002" actId="1076"/>
          <ac:spMkLst>
            <pc:docMk/>
            <pc:sldMk cId="1570276862" sldId="565"/>
            <ac:spMk id="24" creationId="{1AAA1AE0-8941-6A02-E4DA-905D8CD318EE}"/>
          </ac:spMkLst>
        </pc:spChg>
        <pc:spChg chg="mod">
          <ac:chgData name="Stewart Gale" userId="3647ddd2-6040-41ae-a96d-232c23482af8" providerId="ADAL" clId="{3B041126-3DCF-4860-9BAD-04C0F2271160}" dt="2023-09-11T14:50:30.406" v="1003" actId="1076"/>
          <ac:spMkLst>
            <pc:docMk/>
            <pc:sldMk cId="1570276862" sldId="565"/>
            <ac:spMk id="25" creationId="{96C515A6-0D37-04E3-A2D4-0A203B068538}"/>
          </ac:spMkLst>
        </pc:spChg>
        <pc:spChg chg="del topLvl">
          <ac:chgData name="Stewart Gale" userId="3647ddd2-6040-41ae-a96d-232c23482af8" providerId="ADAL" clId="{3B041126-3DCF-4860-9BAD-04C0F2271160}" dt="2023-09-11T14:50:01.527" v="997" actId="478"/>
          <ac:spMkLst>
            <pc:docMk/>
            <pc:sldMk cId="1570276862" sldId="565"/>
            <ac:spMk id="40" creationId="{78844837-EE0A-0DB3-88EA-B68BF94B750C}"/>
          </ac:spMkLst>
        </pc:spChg>
        <pc:grpChg chg="del">
          <ac:chgData name="Stewart Gale" userId="3647ddd2-6040-41ae-a96d-232c23482af8" providerId="ADAL" clId="{3B041126-3DCF-4860-9BAD-04C0F2271160}" dt="2023-09-11T14:50:01.527" v="997" actId="478"/>
          <ac:grpSpMkLst>
            <pc:docMk/>
            <pc:sldMk cId="1570276862" sldId="565"/>
            <ac:grpSpMk id="47" creationId="{73D9BF77-3B73-FEA1-8685-11927AB4D637}"/>
          </ac:grpSpMkLst>
        </pc:grpChg>
        <pc:cxnChg chg="del topLvl">
          <ac:chgData name="Stewart Gale" userId="3647ddd2-6040-41ae-a96d-232c23482af8" providerId="ADAL" clId="{3B041126-3DCF-4860-9BAD-04C0F2271160}" dt="2023-09-11T14:50:02.749" v="998" actId="478"/>
          <ac:cxnSpMkLst>
            <pc:docMk/>
            <pc:sldMk cId="1570276862" sldId="565"/>
            <ac:cxnSpMk id="45" creationId="{F2D649CB-B3AB-2265-78E8-4E329502A265}"/>
          </ac:cxnSpMkLst>
        </pc:cxnChg>
      </pc:sldChg>
      <pc:sldChg chg="delSp modSp add mod modAnim">
        <pc:chgData name="Stewart Gale" userId="3647ddd2-6040-41ae-a96d-232c23482af8" providerId="ADAL" clId="{3B041126-3DCF-4860-9BAD-04C0F2271160}" dt="2023-09-11T15:44:18.527" v="1295"/>
        <pc:sldMkLst>
          <pc:docMk/>
          <pc:sldMk cId="3304156091" sldId="566"/>
        </pc:sldMkLst>
        <pc:spChg chg="mod">
          <ac:chgData name="Stewart Gale" userId="3647ddd2-6040-41ae-a96d-232c23482af8" providerId="ADAL" clId="{3B041126-3DCF-4860-9BAD-04C0F2271160}" dt="2023-09-11T15:35:19.093" v="1102" actId="14100"/>
          <ac:spMkLst>
            <pc:docMk/>
            <pc:sldMk cId="3304156091" sldId="566"/>
            <ac:spMk id="5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5:18.574" v="1100" actId="1076"/>
          <ac:spMkLst>
            <pc:docMk/>
            <pc:sldMk cId="3304156091" sldId="566"/>
            <ac:spMk id="14" creationId="{4F8357DB-8570-2B53-BB3B-6F96ECA28B5D}"/>
          </ac:spMkLst>
        </pc:spChg>
        <pc:spChg chg="del">
          <ac:chgData name="Stewart Gale" userId="3647ddd2-6040-41ae-a96d-232c23482af8" providerId="ADAL" clId="{3B041126-3DCF-4860-9BAD-04C0F2271160}" dt="2023-09-11T15:32:37.154" v="1029" actId="478"/>
          <ac:spMkLst>
            <pc:docMk/>
            <pc:sldMk cId="3304156091" sldId="566"/>
            <ac:spMk id="21" creationId="{AED2EC61-DEBD-E605-8BA5-CD4F02FB6C05}"/>
          </ac:spMkLst>
        </pc:spChg>
        <pc:spChg chg="del">
          <ac:chgData name="Stewart Gale" userId="3647ddd2-6040-41ae-a96d-232c23482af8" providerId="ADAL" clId="{3B041126-3DCF-4860-9BAD-04C0F2271160}" dt="2023-09-11T15:32:37.154" v="1029" actId="478"/>
          <ac:spMkLst>
            <pc:docMk/>
            <pc:sldMk cId="3304156091" sldId="566"/>
            <ac:spMk id="23" creationId="{8C5D2583-414E-42B0-9508-6999BF8A691D}"/>
          </ac:spMkLst>
        </pc:spChg>
        <pc:spChg chg="mod">
          <ac:chgData name="Stewart Gale" userId="3647ddd2-6040-41ae-a96d-232c23482af8" providerId="ADAL" clId="{3B041126-3DCF-4860-9BAD-04C0F2271160}" dt="2023-09-11T15:32:57.561" v="1039" actId="1076"/>
          <ac:spMkLst>
            <pc:docMk/>
            <pc:sldMk cId="3304156091" sldId="566"/>
            <ac:spMk id="27" creationId="{CE9ED072-D30F-2BA7-05C1-C3F03DF7B3FC}"/>
          </ac:spMkLst>
        </pc:spChg>
        <pc:picChg chg="del">
          <ac:chgData name="Stewart Gale" userId="3647ddd2-6040-41ae-a96d-232c23482af8" providerId="ADAL" clId="{3B041126-3DCF-4860-9BAD-04C0F2271160}" dt="2023-09-11T15:32:37.154" v="1029" actId="478"/>
          <ac:picMkLst>
            <pc:docMk/>
            <pc:sldMk cId="3304156091" sldId="566"/>
            <ac:picMk id="24" creationId="{756CC364-5E3B-6A38-3874-CA494BB3BF0F}"/>
          </ac:picMkLst>
        </pc:picChg>
        <pc:picChg chg="del">
          <ac:chgData name="Stewart Gale" userId="3647ddd2-6040-41ae-a96d-232c23482af8" providerId="ADAL" clId="{3B041126-3DCF-4860-9BAD-04C0F2271160}" dt="2023-09-11T15:32:37.154" v="1029" actId="478"/>
          <ac:picMkLst>
            <pc:docMk/>
            <pc:sldMk cId="3304156091" sldId="566"/>
            <ac:picMk id="25" creationId="{B7AB503B-0024-B337-34E4-579233D6CDDA}"/>
          </ac:picMkLst>
        </pc:picChg>
        <pc:picChg chg="mod">
          <ac:chgData name="Stewart Gale" userId="3647ddd2-6040-41ae-a96d-232c23482af8" providerId="ADAL" clId="{3B041126-3DCF-4860-9BAD-04C0F2271160}" dt="2023-09-11T15:35:19.508" v="1103" actId="1076"/>
          <ac:picMkLst>
            <pc:docMk/>
            <pc:sldMk cId="3304156091" sldId="566"/>
            <ac:picMk id="26" creationId="{F3D5B731-1A72-B103-8C1D-041486E28CD7}"/>
          </ac:picMkLst>
        </pc:picChg>
      </pc:sldChg>
      <pc:sldChg chg="addSp delSp modSp add del mod modAnim">
        <pc:chgData name="Stewart Gale" userId="3647ddd2-6040-41ae-a96d-232c23482af8" providerId="ADAL" clId="{3B041126-3DCF-4860-9BAD-04C0F2271160}" dt="2023-09-11T15:44:50.014" v="1313" actId="20577"/>
        <pc:sldMkLst>
          <pc:docMk/>
          <pc:sldMk cId="2282457909" sldId="567"/>
        </pc:sldMkLst>
        <pc:spChg chg="mod">
          <ac:chgData name="Stewart Gale" userId="3647ddd2-6040-41ae-a96d-232c23482af8" providerId="ADAL" clId="{3B041126-3DCF-4860-9BAD-04C0F2271160}" dt="2023-09-11T15:44:50.014" v="1313" actId="20577"/>
          <ac:spMkLst>
            <pc:docMk/>
            <pc:sldMk cId="2282457909" sldId="567"/>
            <ac:spMk id="5" creationId="{00000000-0000-0000-0000-000000000000}"/>
          </ac:spMkLst>
        </pc:spChg>
        <pc:spChg chg="mod">
          <ac:chgData name="Stewart Gale" userId="3647ddd2-6040-41ae-a96d-232c23482af8" providerId="ADAL" clId="{3B041126-3DCF-4860-9BAD-04C0F2271160}" dt="2023-09-11T15:37:00.398" v="1130" actId="1076"/>
          <ac:spMkLst>
            <pc:docMk/>
            <pc:sldMk cId="2282457909" sldId="567"/>
            <ac:spMk id="14" creationId="{4F8357DB-8570-2B53-BB3B-6F96ECA28B5D}"/>
          </ac:spMkLst>
        </pc:spChg>
        <pc:picChg chg="add del mod">
          <ac:chgData name="Stewart Gale" userId="3647ddd2-6040-41ae-a96d-232c23482af8" providerId="ADAL" clId="{3B041126-3DCF-4860-9BAD-04C0F2271160}" dt="2023-09-11T15:36:29.702" v="1123" actId="478"/>
          <ac:picMkLst>
            <pc:docMk/>
            <pc:sldMk cId="2282457909" sldId="567"/>
            <ac:picMk id="2" creationId="{D11594D7-6B89-9BC0-0300-A85CEB916B12}"/>
          </ac:picMkLst>
        </pc:picChg>
        <pc:picChg chg="add mod">
          <ac:chgData name="Stewart Gale" userId="3647ddd2-6040-41ae-a96d-232c23482af8" providerId="ADAL" clId="{3B041126-3DCF-4860-9BAD-04C0F2271160}" dt="2023-09-11T15:36:40.551" v="1127" actId="1076"/>
          <ac:picMkLst>
            <pc:docMk/>
            <pc:sldMk cId="2282457909" sldId="567"/>
            <ac:picMk id="3" creationId="{A3D9DC65-AB53-05ED-FAE1-8320C9D6E15C}"/>
          </ac:picMkLst>
        </pc:picChg>
        <pc:picChg chg="add del">
          <ac:chgData name="Stewart Gale" userId="3647ddd2-6040-41ae-a96d-232c23482af8" providerId="ADAL" clId="{3B041126-3DCF-4860-9BAD-04C0F2271160}" dt="2023-09-11T15:35:21.730" v="1106" actId="478"/>
          <ac:picMkLst>
            <pc:docMk/>
            <pc:sldMk cId="2282457909" sldId="567"/>
            <ac:picMk id="26" creationId="{F3D5B731-1A72-B103-8C1D-041486E28CD7}"/>
          </ac:picMkLst>
        </pc:picChg>
      </pc:sldChg>
      <pc:sldChg chg="modSp add ord modAnim">
        <pc:chgData name="Stewart Gale" userId="3647ddd2-6040-41ae-a96d-232c23482af8" providerId="ADAL" clId="{3B041126-3DCF-4860-9BAD-04C0F2271160}" dt="2023-09-11T15:44:46.057" v="1309" actId="20577"/>
        <pc:sldMkLst>
          <pc:docMk/>
          <pc:sldMk cId="1203220163" sldId="568"/>
        </pc:sldMkLst>
        <pc:spChg chg="mod">
          <ac:chgData name="Stewart Gale" userId="3647ddd2-6040-41ae-a96d-232c23482af8" providerId="ADAL" clId="{3B041126-3DCF-4860-9BAD-04C0F2271160}" dt="2023-09-11T15:44:46.057" v="1309" actId="20577"/>
          <ac:spMkLst>
            <pc:docMk/>
            <pc:sldMk cId="1203220163" sldId="568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6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693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05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28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257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11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405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2892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60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95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73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890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230.png"/><Relationship Id="rId7" Type="http://schemas.openxmlformats.org/officeDocument/2006/relationships/image" Target="../media/image27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Relationship Id="rId9" Type="http://schemas.openxmlformats.org/officeDocument/2006/relationships/image" Target="../media/image2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0.png"/><Relationship Id="rId5" Type="http://schemas.openxmlformats.org/officeDocument/2006/relationships/image" Target="../media/image380.png"/><Relationship Id="rId4" Type="http://schemas.openxmlformats.org/officeDocument/2006/relationships/image" Target="../media/image3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emf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59328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Sketching Graphs</a:t>
            </a:r>
          </a:p>
          <a:p>
            <a:pPr algn="ctr"/>
            <a:r>
              <a:rPr lang="en-GB" sz="9600" dirty="0"/>
              <a:t>Cubic Graphs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4</a:t>
            </a:r>
          </a:p>
          <a:p>
            <a:pPr algn="ctr"/>
            <a:r>
              <a:rPr lang="en-GB" sz="8800" dirty="0"/>
              <a:t>(Part 1 of 5)</a:t>
            </a:r>
          </a:p>
        </p:txBody>
      </p:sp>
    </p:spTree>
    <p:extLst>
      <p:ext uri="{BB962C8B-B14F-4D97-AF65-F5344CB8AC3E}">
        <p14:creationId xmlns:p14="http://schemas.microsoft.com/office/powerpoint/2010/main" val="37069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D57BC6F-0702-4727-8B29-F322637B9CB7}"/>
              </a:ext>
            </a:extLst>
          </p:cNvPr>
          <p:cNvSpPr txBox="1"/>
          <p:nvPr/>
        </p:nvSpPr>
        <p:spPr>
          <a:xfrm>
            <a:off x="209346" y="338648"/>
            <a:ext cx="117733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Three Equal Roots </a:t>
            </a:r>
          </a:p>
          <a:p>
            <a:pPr algn="ctr"/>
            <a:r>
              <a:rPr lang="en-US" sz="4800" dirty="0"/>
              <a:t>The graph will produce a </a:t>
            </a:r>
            <a:r>
              <a:rPr lang="en-US" sz="4800" b="1" dirty="0"/>
              <a:t>point of inflection</a:t>
            </a:r>
            <a:r>
              <a:rPr lang="en-US" sz="4800" dirty="0"/>
              <a:t>. </a:t>
            </a:r>
            <a:endParaRPr lang="en-GB" sz="4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3522D9-DEA8-3DBC-AF89-BE43B86B1F5E}"/>
              </a:ext>
            </a:extLst>
          </p:cNvPr>
          <p:cNvGrpSpPr/>
          <p:nvPr/>
        </p:nvGrpSpPr>
        <p:grpSpPr>
          <a:xfrm>
            <a:off x="3935760" y="1844825"/>
            <a:ext cx="5400599" cy="4824537"/>
            <a:chOff x="4131548" y="3962957"/>
            <a:chExt cx="2264369" cy="2257226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5E1552B-D3C6-85E7-E2FA-8AD9A4CA0FA7}"/>
                </a:ext>
              </a:extLst>
            </p:cNvPr>
            <p:cNvCxnSpPr/>
            <p:nvPr/>
          </p:nvCxnSpPr>
          <p:spPr>
            <a:xfrm flipV="1">
              <a:off x="4131548" y="5240188"/>
              <a:ext cx="1971822" cy="1473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1FE45DA-716A-3A3A-6213-D1A7CC9E074B}"/>
                </a:ext>
              </a:extLst>
            </p:cNvPr>
            <p:cNvCxnSpPr/>
            <p:nvPr/>
          </p:nvCxnSpPr>
          <p:spPr>
            <a:xfrm flipV="1">
              <a:off x="4846566" y="4236552"/>
              <a:ext cx="0" cy="187220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352E403-08EB-11CB-B0B4-CC087E02E032}"/>
                    </a:ext>
                  </a:extLst>
                </p:cNvPr>
                <p:cNvSpPr txBox="1"/>
                <p:nvPr/>
              </p:nvSpPr>
              <p:spPr>
                <a:xfrm>
                  <a:off x="4635890" y="3962957"/>
                  <a:ext cx="415472" cy="2735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352E403-08EB-11CB-B0B4-CC087E02E0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5890" y="3962957"/>
                  <a:ext cx="415472" cy="27359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ABFC04F-FA73-EC79-2CFE-689215B4A13C}"/>
                    </a:ext>
                  </a:extLst>
                </p:cNvPr>
                <p:cNvSpPr txBox="1"/>
                <p:nvPr/>
              </p:nvSpPr>
              <p:spPr>
                <a:xfrm>
                  <a:off x="5980445" y="5097993"/>
                  <a:ext cx="415472" cy="2735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ABFC04F-FA73-EC79-2CFE-689215B4A1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0445" y="5097993"/>
                  <a:ext cx="415472" cy="2735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0E32FCD-6A65-B64D-BB26-4AE88320A645}"/>
                </a:ext>
              </a:extLst>
            </p:cNvPr>
            <p:cNvSpPr/>
            <p:nvPr/>
          </p:nvSpPr>
          <p:spPr>
            <a:xfrm>
              <a:off x="4685740" y="4260755"/>
              <a:ext cx="990692" cy="1959428"/>
            </a:xfrm>
            <a:custGeom>
              <a:avLst/>
              <a:gdLst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881743 w 1284514"/>
                <a:gd name="connsiteY4" fmla="*/ 979714 h 1883228"/>
                <a:gd name="connsiteX5" fmla="*/ 1023257 w 1284514"/>
                <a:gd name="connsiteY5" fmla="*/ 859971 h 1883228"/>
                <a:gd name="connsiteX6" fmla="*/ 1164771 w 1284514"/>
                <a:gd name="connsiteY6" fmla="*/ 620485 h 1883228"/>
                <a:gd name="connsiteX7" fmla="*/ 1284514 w 1284514"/>
                <a:gd name="connsiteY7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910318 w 1284514"/>
                <a:gd name="connsiteY4" fmla="*/ 944789 h 1883228"/>
                <a:gd name="connsiteX5" fmla="*/ 1023257 w 1284514"/>
                <a:gd name="connsiteY5" fmla="*/ 859971 h 1883228"/>
                <a:gd name="connsiteX6" fmla="*/ 1164771 w 1284514"/>
                <a:gd name="connsiteY6" fmla="*/ 620485 h 1883228"/>
                <a:gd name="connsiteX7" fmla="*/ 1284514 w 1284514"/>
                <a:gd name="connsiteY7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910318 w 1284514"/>
                <a:gd name="connsiteY4" fmla="*/ 944789 h 1883228"/>
                <a:gd name="connsiteX5" fmla="*/ 1023257 w 1284514"/>
                <a:gd name="connsiteY5" fmla="*/ 859971 h 1883228"/>
                <a:gd name="connsiteX6" fmla="*/ 1164771 w 1284514"/>
                <a:gd name="connsiteY6" fmla="*/ 620485 h 1883228"/>
                <a:gd name="connsiteX7" fmla="*/ 1284514 w 1284514"/>
                <a:gd name="connsiteY7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910318 w 1284514"/>
                <a:gd name="connsiteY4" fmla="*/ 944789 h 1883228"/>
                <a:gd name="connsiteX5" fmla="*/ 1023257 w 1284514"/>
                <a:gd name="connsiteY5" fmla="*/ 859971 h 1883228"/>
                <a:gd name="connsiteX6" fmla="*/ 1164771 w 1284514"/>
                <a:gd name="connsiteY6" fmla="*/ 620485 h 1883228"/>
                <a:gd name="connsiteX7" fmla="*/ 1284514 w 1284514"/>
                <a:gd name="connsiteY7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1023257 w 1284514"/>
                <a:gd name="connsiteY4" fmla="*/ 859971 h 1883228"/>
                <a:gd name="connsiteX5" fmla="*/ 1164771 w 1284514"/>
                <a:gd name="connsiteY5" fmla="*/ 620485 h 1883228"/>
                <a:gd name="connsiteX6" fmla="*/ 1284514 w 1284514"/>
                <a:gd name="connsiteY6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1023257 w 1284514"/>
                <a:gd name="connsiteY4" fmla="*/ 859971 h 1883228"/>
                <a:gd name="connsiteX5" fmla="*/ 1164771 w 1284514"/>
                <a:gd name="connsiteY5" fmla="*/ 620485 h 1883228"/>
                <a:gd name="connsiteX6" fmla="*/ 1284514 w 1284514"/>
                <a:gd name="connsiteY6" fmla="*/ 0 h 1883228"/>
                <a:gd name="connsiteX0" fmla="*/ 0 w 1284514"/>
                <a:gd name="connsiteY0" fmla="*/ 1883228 h 1883228"/>
                <a:gd name="connsiteX1" fmla="*/ 206828 w 1284514"/>
                <a:gd name="connsiteY1" fmla="*/ 1534885 h 1883228"/>
                <a:gd name="connsiteX2" fmla="*/ 533400 w 1284514"/>
                <a:gd name="connsiteY2" fmla="*/ 1055914 h 1883228"/>
                <a:gd name="connsiteX3" fmla="*/ 762000 w 1284514"/>
                <a:gd name="connsiteY3" fmla="*/ 979714 h 1883228"/>
                <a:gd name="connsiteX4" fmla="*/ 1023257 w 1284514"/>
                <a:gd name="connsiteY4" fmla="*/ 859971 h 1883228"/>
                <a:gd name="connsiteX5" fmla="*/ 1164771 w 1284514"/>
                <a:gd name="connsiteY5" fmla="*/ 620485 h 1883228"/>
                <a:gd name="connsiteX6" fmla="*/ 1284514 w 1284514"/>
                <a:gd name="connsiteY6" fmla="*/ 0 h 1883228"/>
                <a:gd name="connsiteX0" fmla="*/ 0 w 1223554"/>
                <a:gd name="connsiteY0" fmla="*/ 1959428 h 1959428"/>
                <a:gd name="connsiteX1" fmla="*/ 145868 w 1223554"/>
                <a:gd name="connsiteY1" fmla="*/ 1534885 h 1959428"/>
                <a:gd name="connsiteX2" fmla="*/ 472440 w 1223554"/>
                <a:gd name="connsiteY2" fmla="*/ 1055914 h 1959428"/>
                <a:gd name="connsiteX3" fmla="*/ 701040 w 1223554"/>
                <a:gd name="connsiteY3" fmla="*/ 979714 h 1959428"/>
                <a:gd name="connsiteX4" fmla="*/ 962297 w 1223554"/>
                <a:gd name="connsiteY4" fmla="*/ 859971 h 1959428"/>
                <a:gd name="connsiteX5" fmla="*/ 1103811 w 1223554"/>
                <a:gd name="connsiteY5" fmla="*/ 620485 h 1959428"/>
                <a:gd name="connsiteX6" fmla="*/ 1223554 w 1223554"/>
                <a:gd name="connsiteY6" fmla="*/ 0 h 1959428"/>
                <a:gd name="connsiteX0" fmla="*/ 0 w 1223554"/>
                <a:gd name="connsiteY0" fmla="*/ 1959428 h 1959428"/>
                <a:gd name="connsiteX1" fmla="*/ 145868 w 1223554"/>
                <a:gd name="connsiteY1" fmla="*/ 1534885 h 1959428"/>
                <a:gd name="connsiteX2" fmla="*/ 472440 w 1223554"/>
                <a:gd name="connsiteY2" fmla="*/ 1055914 h 1959428"/>
                <a:gd name="connsiteX3" fmla="*/ 701040 w 1223554"/>
                <a:gd name="connsiteY3" fmla="*/ 979714 h 1959428"/>
                <a:gd name="connsiteX4" fmla="*/ 962297 w 1223554"/>
                <a:gd name="connsiteY4" fmla="*/ 859971 h 1959428"/>
                <a:gd name="connsiteX5" fmla="*/ 1103811 w 1223554"/>
                <a:gd name="connsiteY5" fmla="*/ 620485 h 1959428"/>
                <a:gd name="connsiteX6" fmla="*/ 1223554 w 1223554"/>
                <a:gd name="connsiteY6" fmla="*/ 0 h 195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3554" h="1959428">
                  <a:moveTo>
                    <a:pt x="0" y="1959428"/>
                  </a:moveTo>
                  <a:cubicBezTo>
                    <a:pt x="36104" y="1861819"/>
                    <a:pt x="67128" y="1685471"/>
                    <a:pt x="145868" y="1534885"/>
                  </a:cubicBezTo>
                  <a:cubicBezTo>
                    <a:pt x="224608" y="1384299"/>
                    <a:pt x="379911" y="1148442"/>
                    <a:pt x="472440" y="1055914"/>
                  </a:cubicBezTo>
                  <a:cubicBezTo>
                    <a:pt x="564969" y="963386"/>
                    <a:pt x="613047" y="980621"/>
                    <a:pt x="701040" y="979714"/>
                  </a:cubicBezTo>
                  <a:cubicBezTo>
                    <a:pt x="789033" y="978807"/>
                    <a:pt x="895169" y="919843"/>
                    <a:pt x="962297" y="859971"/>
                  </a:cubicBezTo>
                  <a:cubicBezTo>
                    <a:pt x="1004706" y="805920"/>
                    <a:pt x="1060268" y="763813"/>
                    <a:pt x="1103811" y="620485"/>
                  </a:cubicBezTo>
                  <a:cubicBezTo>
                    <a:pt x="1147354" y="477156"/>
                    <a:pt x="1185454" y="238578"/>
                    <a:pt x="1223554" y="0"/>
                  </a:cubicBezTo>
                </a:path>
              </a:pathLst>
            </a:cu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241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/>
              <p:nvPr/>
            </p:nvSpPr>
            <p:spPr>
              <a:xfrm>
                <a:off x="462160" y="318681"/>
                <a:ext cx="1139448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0" dirty="0"/>
                  <a:t>Sketch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+3)(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+3)(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+3)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60" y="318681"/>
                <a:ext cx="11394480" cy="1015663"/>
              </a:xfrm>
              <a:prstGeom prst="rect">
                <a:avLst/>
              </a:prstGeom>
              <a:blipFill>
                <a:blip r:embed="rId2"/>
                <a:stretch>
                  <a:fillRect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DF82B8A-3ACE-21D3-DE6B-0ADA327AA084}"/>
              </a:ext>
            </a:extLst>
          </p:cNvPr>
          <p:cNvSpPr txBox="1"/>
          <p:nvPr/>
        </p:nvSpPr>
        <p:spPr>
          <a:xfrm>
            <a:off x="462160" y="161206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0672A-9705-0AEB-A932-5AFEB2DC78D2}"/>
              </a:ext>
            </a:extLst>
          </p:cNvPr>
          <p:cNvSpPr txBox="1"/>
          <p:nvPr/>
        </p:nvSpPr>
        <p:spPr>
          <a:xfrm>
            <a:off x="1509263" y="3857244"/>
            <a:ext cx="208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/>
              <a:t> intercepts?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845B9-A5BF-F472-75FA-A175F4214D04}"/>
              </a:ext>
            </a:extLst>
          </p:cNvPr>
          <p:cNvSpPr txBox="1"/>
          <p:nvPr/>
        </p:nvSpPr>
        <p:spPr>
          <a:xfrm>
            <a:off x="1008865" y="5469902"/>
            <a:ext cx="316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What is the </a:t>
            </a:r>
            <a:r>
              <a:rPr lang="en-GB" sz="2800" dirty="0"/>
              <a:t>constant</a:t>
            </a:r>
            <a:r>
              <a:rPr lang="en-GB" sz="24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F4920-B086-4FD6-07AA-D8353FB602C0}"/>
              </a:ext>
            </a:extLst>
          </p:cNvPr>
          <p:cNvSpPr txBox="1"/>
          <p:nvPr/>
        </p:nvSpPr>
        <p:spPr>
          <a:xfrm>
            <a:off x="1754274" y="2742564"/>
            <a:ext cx="1637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Positive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/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/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/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/>
              <p:nvPr/>
            </p:nvSpPr>
            <p:spPr>
              <a:xfrm>
                <a:off x="6737181" y="4503402"/>
                <a:ext cx="9661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181" y="4503402"/>
                <a:ext cx="9661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/>
              <p:nvPr/>
            </p:nvSpPr>
            <p:spPr>
              <a:xfrm>
                <a:off x="8094307" y="3306150"/>
                <a:ext cx="692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307" y="3306150"/>
                <a:ext cx="692375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B8B495-F5A7-EC32-A2F8-4EAA1D616A85}"/>
              </a:ext>
            </a:extLst>
          </p:cNvPr>
          <p:cNvCxnSpPr>
            <a:cxnSpLocks/>
          </p:cNvCxnSpPr>
          <p:nvPr/>
        </p:nvCxnSpPr>
        <p:spPr>
          <a:xfrm>
            <a:off x="5015881" y="4561097"/>
            <a:ext cx="6534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627CF6D-94AE-78F9-0DE1-1E3E7C3FD73A}"/>
              </a:ext>
            </a:extLst>
          </p:cNvPr>
          <p:cNvCxnSpPr>
            <a:cxnSpLocks/>
          </p:cNvCxnSpPr>
          <p:nvPr/>
        </p:nvCxnSpPr>
        <p:spPr>
          <a:xfrm flipV="1">
            <a:off x="8112224" y="2236338"/>
            <a:ext cx="0" cy="4136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/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/>
              <p:nvPr/>
            </p:nvSpPr>
            <p:spPr>
              <a:xfrm>
                <a:off x="8094307" y="1650573"/>
                <a:ext cx="555587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307" y="1650573"/>
                <a:ext cx="555587" cy="646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2922B71-AB11-D0F4-277B-2E2C2A28B73F}"/>
              </a:ext>
            </a:extLst>
          </p:cNvPr>
          <p:cNvSpPr/>
          <p:nvPr/>
        </p:nvSpPr>
        <p:spPr>
          <a:xfrm>
            <a:off x="5923439" y="2467081"/>
            <a:ext cx="2362835" cy="4188031"/>
          </a:xfrm>
          <a:custGeom>
            <a:avLst/>
            <a:gdLst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881743 w 1284514"/>
              <a:gd name="connsiteY4" fmla="*/ 979714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23554"/>
              <a:gd name="connsiteY0" fmla="*/ 1959428 h 1959428"/>
              <a:gd name="connsiteX1" fmla="*/ 145868 w 1223554"/>
              <a:gd name="connsiteY1" fmla="*/ 1534885 h 1959428"/>
              <a:gd name="connsiteX2" fmla="*/ 472440 w 1223554"/>
              <a:gd name="connsiteY2" fmla="*/ 1055914 h 1959428"/>
              <a:gd name="connsiteX3" fmla="*/ 701040 w 1223554"/>
              <a:gd name="connsiteY3" fmla="*/ 979714 h 1959428"/>
              <a:gd name="connsiteX4" fmla="*/ 962297 w 1223554"/>
              <a:gd name="connsiteY4" fmla="*/ 859971 h 1959428"/>
              <a:gd name="connsiteX5" fmla="*/ 1103811 w 1223554"/>
              <a:gd name="connsiteY5" fmla="*/ 620485 h 1959428"/>
              <a:gd name="connsiteX6" fmla="*/ 1223554 w 1223554"/>
              <a:gd name="connsiteY6" fmla="*/ 0 h 1959428"/>
              <a:gd name="connsiteX0" fmla="*/ 0 w 1223554"/>
              <a:gd name="connsiteY0" fmla="*/ 1959428 h 1959428"/>
              <a:gd name="connsiteX1" fmla="*/ 145868 w 1223554"/>
              <a:gd name="connsiteY1" fmla="*/ 1534885 h 1959428"/>
              <a:gd name="connsiteX2" fmla="*/ 472440 w 1223554"/>
              <a:gd name="connsiteY2" fmla="*/ 1055914 h 1959428"/>
              <a:gd name="connsiteX3" fmla="*/ 701040 w 1223554"/>
              <a:gd name="connsiteY3" fmla="*/ 979714 h 1959428"/>
              <a:gd name="connsiteX4" fmla="*/ 962297 w 1223554"/>
              <a:gd name="connsiteY4" fmla="*/ 859971 h 1959428"/>
              <a:gd name="connsiteX5" fmla="*/ 1103811 w 1223554"/>
              <a:gd name="connsiteY5" fmla="*/ 620485 h 1959428"/>
              <a:gd name="connsiteX6" fmla="*/ 1223554 w 1223554"/>
              <a:gd name="connsiteY6" fmla="*/ 0 h 195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3554" h="1959428">
                <a:moveTo>
                  <a:pt x="0" y="1959428"/>
                </a:moveTo>
                <a:cubicBezTo>
                  <a:pt x="36104" y="1861819"/>
                  <a:pt x="67128" y="1685471"/>
                  <a:pt x="145868" y="1534885"/>
                </a:cubicBezTo>
                <a:cubicBezTo>
                  <a:pt x="224608" y="1384299"/>
                  <a:pt x="379911" y="1148442"/>
                  <a:pt x="472440" y="1055914"/>
                </a:cubicBezTo>
                <a:cubicBezTo>
                  <a:pt x="564969" y="963386"/>
                  <a:pt x="613047" y="980621"/>
                  <a:pt x="701040" y="979714"/>
                </a:cubicBezTo>
                <a:cubicBezTo>
                  <a:pt x="789033" y="978807"/>
                  <a:pt x="895169" y="919843"/>
                  <a:pt x="962297" y="859971"/>
                </a:cubicBezTo>
                <a:cubicBezTo>
                  <a:pt x="1004706" y="805920"/>
                  <a:pt x="1060268" y="763813"/>
                  <a:pt x="1103811" y="620485"/>
                </a:cubicBezTo>
                <a:cubicBezTo>
                  <a:pt x="1147354" y="477156"/>
                  <a:pt x="1185454" y="238578"/>
                  <a:pt x="1223554" y="0"/>
                </a:cubicBezTo>
              </a:path>
            </a:pathLst>
          </a:cu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570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4" grpId="0"/>
      <p:bldP spid="25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7180" y="1178168"/>
                <a:ext cx="975536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we sketched </a:t>
                </a:r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what happens on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-axis at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180" y="1178168"/>
                <a:ext cx="9755363" cy="2308324"/>
              </a:xfrm>
              <a:prstGeom prst="rect">
                <a:avLst/>
              </a:prstGeom>
              <a:blipFill>
                <a:blip r:embed="rId2"/>
                <a:stretch>
                  <a:fillRect l="-438" t="-5805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F8357DB-8570-2B53-BB3B-6F96ECA28B5D}"/>
              </a:ext>
            </a:extLst>
          </p:cNvPr>
          <p:cNvSpPr txBox="1"/>
          <p:nvPr/>
        </p:nvSpPr>
        <p:spPr>
          <a:xfrm>
            <a:off x="6600056" y="4293096"/>
            <a:ext cx="4680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line 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crosses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axis.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3D5B731-1A72-B103-8C1D-041486E28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3789040"/>
            <a:ext cx="5133901" cy="23762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E9ED072-D30F-2BA7-05C1-C3F03DF7B3FC}"/>
              </a:ext>
            </a:extLst>
          </p:cNvPr>
          <p:cNvSpPr txBox="1"/>
          <p:nvPr/>
        </p:nvSpPr>
        <p:spPr>
          <a:xfrm>
            <a:off x="5017601" y="242578"/>
            <a:ext cx="208823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330415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7180" y="1178168"/>
                <a:ext cx="975536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we sketched </a:t>
                </a:r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what happens on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-axis at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180" y="1178168"/>
                <a:ext cx="9755363" cy="2308324"/>
              </a:xfrm>
              <a:prstGeom prst="rect">
                <a:avLst/>
              </a:prstGeom>
              <a:blipFill>
                <a:blip r:embed="rId2"/>
                <a:stretch>
                  <a:fillRect l="-375" t="-5805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F8357DB-8570-2B53-BB3B-6F96ECA28B5D}"/>
              </a:ext>
            </a:extLst>
          </p:cNvPr>
          <p:cNvSpPr txBox="1"/>
          <p:nvPr/>
        </p:nvSpPr>
        <p:spPr>
          <a:xfrm>
            <a:off x="6600056" y="4293096"/>
            <a:ext cx="4680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line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touches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axis.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9ED072-D30F-2BA7-05C1-C3F03DF7B3FC}"/>
              </a:ext>
            </a:extLst>
          </p:cNvPr>
          <p:cNvSpPr txBox="1"/>
          <p:nvPr/>
        </p:nvSpPr>
        <p:spPr>
          <a:xfrm>
            <a:off x="5017601" y="242578"/>
            <a:ext cx="208823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Recap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1594D7-6B89-9BC0-0300-A85CEB91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3933056"/>
            <a:ext cx="6091893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7180" y="1178168"/>
                <a:ext cx="9755363" cy="2371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we sketched </a:t>
                </a:r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what happens on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-axis at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180" y="1178168"/>
                <a:ext cx="9755363" cy="2371547"/>
              </a:xfrm>
              <a:prstGeom prst="rect">
                <a:avLst/>
              </a:prstGeom>
              <a:blipFill>
                <a:blip r:embed="rId2"/>
                <a:stretch>
                  <a:fillRect l="-188" t="-5656" b="-102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F8357DB-8570-2B53-BB3B-6F96ECA28B5D}"/>
              </a:ext>
            </a:extLst>
          </p:cNvPr>
          <p:cNvSpPr txBox="1"/>
          <p:nvPr/>
        </p:nvSpPr>
        <p:spPr>
          <a:xfrm>
            <a:off x="6600056" y="4221088"/>
            <a:ext cx="51845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Point of inflection 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the axis.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9ED072-D30F-2BA7-05C1-C3F03DF7B3FC}"/>
              </a:ext>
            </a:extLst>
          </p:cNvPr>
          <p:cNvSpPr txBox="1"/>
          <p:nvPr/>
        </p:nvSpPr>
        <p:spPr>
          <a:xfrm>
            <a:off x="5017601" y="242578"/>
            <a:ext cx="208823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Recap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9DC65-AB53-05ED-FAE1-8320C9D6E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3645024"/>
            <a:ext cx="604867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5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95228" y="277993"/>
                <a:ext cx="683354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−2)(1−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)(1+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228" y="277993"/>
                <a:ext cx="6833544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5806" y="2114465"/>
                <a:ext cx="443763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Cubic and Negative Gradient  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 baseline="3000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06" y="2114465"/>
                <a:ext cx="4437631" cy="954107"/>
              </a:xfrm>
              <a:prstGeom prst="rect">
                <a:avLst/>
              </a:prstGeom>
              <a:blipFill>
                <a:blip r:embed="rId3"/>
                <a:stretch>
                  <a:fillRect l="-2885" t="-6410" r="-4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1385" y="3581605"/>
                <a:ext cx="27770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=2, 1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5" y="3581605"/>
                <a:ext cx="277701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1385" y="4711650"/>
                <a:ext cx="36724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i="1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5" y="4711650"/>
                <a:ext cx="367240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4655840" y="4674416"/>
            <a:ext cx="6391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739137" y="2347904"/>
            <a:ext cx="0" cy="4295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12939" y="4601225"/>
                <a:ext cx="6751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939" y="4601225"/>
                <a:ext cx="67515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462925" y="4619772"/>
            <a:ext cx="515029" cy="604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38100" y="4601225"/>
            <a:ext cx="1102053" cy="604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22" name="Freeform: Shape 21"/>
          <p:cNvSpPr/>
          <p:nvPr/>
        </p:nvSpPr>
        <p:spPr>
          <a:xfrm>
            <a:off x="6102253" y="2871443"/>
            <a:ext cx="4033060" cy="2976498"/>
          </a:xfrm>
          <a:custGeom>
            <a:avLst/>
            <a:gdLst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78195 w 1520456"/>
              <a:gd name="connsiteY3" fmla="*/ 797442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456" h="1297172">
                <a:moveTo>
                  <a:pt x="0" y="0"/>
                </a:moveTo>
                <a:cubicBezTo>
                  <a:pt x="82402" y="300369"/>
                  <a:pt x="164805" y="600739"/>
                  <a:pt x="265814" y="808074"/>
                </a:cubicBezTo>
                <a:cubicBezTo>
                  <a:pt x="366823" y="1015409"/>
                  <a:pt x="492642" y="1249325"/>
                  <a:pt x="606056" y="1244009"/>
                </a:cubicBezTo>
                <a:cubicBezTo>
                  <a:pt x="719470" y="1238693"/>
                  <a:pt x="870097" y="930349"/>
                  <a:pt x="946297" y="776177"/>
                </a:cubicBezTo>
                <a:cubicBezTo>
                  <a:pt x="1022497" y="622005"/>
                  <a:pt x="1118191" y="441251"/>
                  <a:pt x="1190847" y="446567"/>
                </a:cubicBezTo>
                <a:cubicBezTo>
                  <a:pt x="1263503" y="451883"/>
                  <a:pt x="1327298" y="666307"/>
                  <a:pt x="1382233" y="808074"/>
                </a:cubicBezTo>
                <a:cubicBezTo>
                  <a:pt x="1437168" y="949841"/>
                  <a:pt x="1478812" y="1123506"/>
                  <a:pt x="1520456" y="1297172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739136" y="5600180"/>
                <a:ext cx="805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136" y="5600180"/>
                <a:ext cx="80513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188110" y="1772816"/>
                <a:ext cx="1102053" cy="60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110" y="1772816"/>
                <a:ext cx="1102053" cy="6048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754587" y="4377276"/>
                <a:ext cx="1102053" cy="60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4587" y="4377276"/>
                <a:ext cx="1102053" cy="6048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48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8" grpId="0"/>
      <p:bldP spid="19" grpId="0"/>
      <p:bldP spid="20" grpId="0"/>
      <p:bldP spid="22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951256" y="259152"/>
                <a:ext cx="675395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256" y="259152"/>
                <a:ext cx="6753958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512410" y="2004726"/>
            <a:ext cx="3578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Cubic and Positive 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47094" y="3233135"/>
                <a:ext cx="32006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94" y="3233135"/>
                <a:ext cx="320063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560549" y="4651414"/>
            <a:ext cx="297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y = (0)(0)(-1) = 0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370106" y="4674113"/>
            <a:ext cx="578885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6926591" y="2386554"/>
            <a:ext cx="0" cy="42240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343295" y="4652776"/>
            <a:ext cx="497122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</a:t>
            </a:r>
          </a:p>
        </p:txBody>
      </p:sp>
      <p:sp>
        <p:nvSpPr>
          <p:cNvPr id="45" name="Freeform: Shape 44"/>
          <p:cNvSpPr/>
          <p:nvPr/>
        </p:nvSpPr>
        <p:spPr>
          <a:xfrm flipH="1">
            <a:off x="6154442" y="4028810"/>
            <a:ext cx="3530595" cy="1919124"/>
          </a:xfrm>
          <a:custGeom>
            <a:avLst/>
            <a:gdLst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78195 w 1520456"/>
              <a:gd name="connsiteY3" fmla="*/ 797442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456" h="1297172">
                <a:moveTo>
                  <a:pt x="0" y="0"/>
                </a:moveTo>
                <a:cubicBezTo>
                  <a:pt x="82402" y="300369"/>
                  <a:pt x="164805" y="600739"/>
                  <a:pt x="265814" y="808074"/>
                </a:cubicBezTo>
                <a:cubicBezTo>
                  <a:pt x="366823" y="1015409"/>
                  <a:pt x="492642" y="1249325"/>
                  <a:pt x="606056" y="1244009"/>
                </a:cubicBezTo>
                <a:cubicBezTo>
                  <a:pt x="719470" y="1238693"/>
                  <a:pt x="870097" y="930349"/>
                  <a:pt x="946297" y="776177"/>
                </a:cubicBezTo>
                <a:cubicBezTo>
                  <a:pt x="1022497" y="622005"/>
                  <a:pt x="1118191" y="441251"/>
                  <a:pt x="1190847" y="446567"/>
                </a:cubicBezTo>
                <a:cubicBezTo>
                  <a:pt x="1263503" y="451883"/>
                  <a:pt x="1327298" y="666307"/>
                  <a:pt x="1382233" y="808074"/>
                </a:cubicBezTo>
                <a:cubicBezTo>
                  <a:pt x="1437168" y="949841"/>
                  <a:pt x="1478812" y="1123506"/>
                  <a:pt x="1520456" y="1297172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934770" y="4369210"/>
                <a:ext cx="9137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4770" y="4369210"/>
                <a:ext cx="91375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418334" y="1916832"/>
                <a:ext cx="9137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8334" y="1916832"/>
                <a:ext cx="913757" cy="461665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706584-1C94-9887-70CC-42CBDE32EAEC}"/>
                  </a:ext>
                </a:extLst>
              </p:cNvPr>
              <p:cNvSpPr txBox="1"/>
              <p:nvPr/>
            </p:nvSpPr>
            <p:spPr>
              <a:xfrm>
                <a:off x="6559448" y="4626492"/>
                <a:ext cx="73428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706584-1C94-9887-70CC-42CBDE32E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448" y="4626492"/>
                <a:ext cx="73428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95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3" grpId="0"/>
      <p:bldP spid="4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72438" y="280573"/>
                <a:ext cx="7012763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curve with equation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438" y="280573"/>
                <a:ext cx="7012763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576496" y="2223104"/>
            <a:ext cx="3503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Cubic and Positive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3404" y="3380265"/>
                <a:ext cx="12606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04" y="3380265"/>
                <a:ext cx="126065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69747" y="4397712"/>
                <a:ext cx="18235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747" y="4397712"/>
                <a:ext cx="182359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/>
          <p:nvPr/>
        </p:nvCxnSpPr>
        <p:spPr>
          <a:xfrm flipV="1">
            <a:off x="4683419" y="4475823"/>
            <a:ext cx="5556717" cy="32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6690099" y="2245338"/>
            <a:ext cx="0" cy="406771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51984" y="5293032"/>
            <a:ext cx="926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-64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940564" y="4379913"/>
            <a:ext cx="549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104686" y="1700808"/>
                <a:ext cx="1170826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686" y="1700808"/>
                <a:ext cx="1170826" cy="5232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893726" y="4166879"/>
                <a:ext cx="1170826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3726" y="4166879"/>
                <a:ext cx="1170826" cy="523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Freeform: Shape 44"/>
          <p:cNvSpPr/>
          <p:nvPr/>
        </p:nvSpPr>
        <p:spPr>
          <a:xfrm>
            <a:off x="6292124" y="2340141"/>
            <a:ext cx="3448051" cy="4257212"/>
          </a:xfrm>
          <a:custGeom>
            <a:avLst/>
            <a:gdLst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881743 w 1284514"/>
              <a:gd name="connsiteY4" fmla="*/ 979714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910318 w 1284514"/>
              <a:gd name="connsiteY4" fmla="*/ 944789 h 1883228"/>
              <a:gd name="connsiteX5" fmla="*/ 1023257 w 1284514"/>
              <a:gd name="connsiteY5" fmla="*/ 859971 h 1883228"/>
              <a:gd name="connsiteX6" fmla="*/ 1164771 w 1284514"/>
              <a:gd name="connsiteY6" fmla="*/ 620485 h 1883228"/>
              <a:gd name="connsiteX7" fmla="*/ 1284514 w 1284514"/>
              <a:gd name="connsiteY7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84514"/>
              <a:gd name="connsiteY0" fmla="*/ 1883228 h 1883228"/>
              <a:gd name="connsiteX1" fmla="*/ 206828 w 1284514"/>
              <a:gd name="connsiteY1" fmla="*/ 1534885 h 1883228"/>
              <a:gd name="connsiteX2" fmla="*/ 533400 w 1284514"/>
              <a:gd name="connsiteY2" fmla="*/ 1055914 h 1883228"/>
              <a:gd name="connsiteX3" fmla="*/ 762000 w 1284514"/>
              <a:gd name="connsiteY3" fmla="*/ 979714 h 1883228"/>
              <a:gd name="connsiteX4" fmla="*/ 1023257 w 1284514"/>
              <a:gd name="connsiteY4" fmla="*/ 859971 h 1883228"/>
              <a:gd name="connsiteX5" fmla="*/ 1164771 w 1284514"/>
              <a:gd name="connsiteY5" fmla="*/ 620485 h 1883228"/>
              <a:gd name="connsiteX6" fmla="*/ 1284514 w 1284514"/>
              <a:gd name="connsiteY6" fmla="*/ 0 h 1883228"/>
              <a:gd name="connsiteX0" fmla="*/ 0 w 1223554"/>
              <a:gd name="connsiteY0" fmla="*/ 1959428 h 1959428"/>
              <a:gd name="connsiteX1" fmla="*/ 145868 w 1223554"/>
              <a:gd name="connsiteY1" fmla="*/ 1534885 h 1959428"/>
              <a:gd name="connsiteX2" fmla="*/ 472440 w 1223554"/>
              <a:gd name="connsiteY2" fmla="*/ 1055914 h 1959428"/>
              <a:gd name="connsiteX3" fmla="*/ 701040 w 1223554"/>
              <a:gd name="connsiteY3" fmla="*/ 979714 h 1959428"/>
              <a:gd name="connsiteX4" fmla="*/ 962297 w 1223554"/>
              <a:gd name="connsiteY4" fmla="*/ 859971 h 1959428"/>
              <a:gd name="connsiteX5" fmla="*/ 1103811 w 1223554"/>
              <a:gd name="connsiteY5" fmla="*/ 620485 h 1959428"/>
              <a:gd name="connsiteX6" fmla="*/ 1223554 w 1223554"/>
              <a:gd name="connsiteY6" fmla="*/ 0 h 1959428"/>
              <a:gd name="connsiteX0" fmla="*/ 0 w 1223554"/>
              <a:gd name="connsiteY0" fmla="*/ 1959428 h 1959428"/>
              <a:gd name="connsiteX1" fmla="*/ 145868 w 1223554"/>
              <a:gd name="connsiteY1" fmla="*/ 1534885 h 1959428"/>
              <a:gd name="connsiteX2" fmla="*/ 472440 w 1223554"/>
              <a:gd name="connsiteY2" fmla="*/ 1055914 h 1959428"/>
              <a:gd name="connsiteX3" fmla="*/ 701040 w 1223554"/>
              <a:gd name="connsiteY3" fmla="*/ 979714 h 1959428"/>
              <a:gd name="connsiteX4" fmla="*/ 962297 w 1223554"/>
              <a:gd name="connsiteY4" fmla="*/ 859971 h 1959428"/>
              <a:gd name="connsiteX5" fmla="*/ 1103811 w 1223554"/>
              <a:gd name="connsiteY5" fmla="*/ 620485 h 1959428"/>
              <a:gd name="connsiteX6" fmla="*/ 1223554 w 1223554"/>
              <a:gd name="connsiteY6" fmla="*/ 0 h 195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3554" h="1959428">
                <a:moveTo>
                  <a:pt x="0" y="1959428"/>
                </a:moveTo>
                <a:cubicBezTo>
                  <a:pt x="36104" y="1861819"/>
                  <a:pt x="67128" y="1685471"/>
                  <a:pt x="145868" y="1534885"/>
                </a:cubicBezTo>
                <a:cubicBezTo>
                  <a:pt x="224608" y="1384299"/>
                  <a:pt x="379911" y="1148442"/>
                  <a:pt x="472440" y="1055914"/>
                </a:cubicBezTo>
                <a:cubicBezTo>
                  <a:pt x="564969" y="963386"/>
                  <a:pt x="613047" y="980621"/>
                  <a:pt x="701040" y="979714"/>
                </a:cubicBezTo>
                <a:cubicBezTo>
                  <a:pt x="789033" y="978807"/>
                  <a:pt x="895169" y="919843"/>
                  <a:pt x="962297" y="859971"/>
                </a:cubicBezTo>
                <a:cubicBezTo>
                  <a:pt x="1004706" y="805920"/>
                  <a:pt x="1060268" y="763813"/>
                  <a:pt x="1103811" y="620485"/>
                </a:cubicBezTo>
                <a:cubicBezTo>
                  <a:pt x="1147354" y="477156"/>
                  <a:pt x="1185454" y="238578"/>
                  <a:pt x="1223554" y="0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84777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8" grpId="0"/>
      <p:bldP spid="39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14292" y="5971701"/>
                <a:ext cx="518457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92" y="5971701"/>
                <a:ext cx="5184576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752A86-D49B-68F8-34F3-8F6DA3FF840B}"/>
                  </a:ext>
                </a:extLst>
              </p:cNvPr>
              <p:cNvSpPr txBox="1"/>
              <p:nvPr/>
            </p:nvSpPr>
            <p:spPr>
              <a:xfrm>
                <a:off x="3143672" y="4373324"/>
                <a:ext cx="60970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 roots are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−1, 2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752A86-D49B-68F8-34F3-8F6DA3FF8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373324"/>
                <a:ext cx="6097088" cy="707886"/>
              </a:xfrm>
              <a:prstGeom prst="rect">
                <a:avLst/>
              </a:prstGeom>
              <a:blipFill>
                <a:blip r:embed="rId3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853307-AFDF-E935-E7CC-CD54FD57D603}"/>
                  </a:ext>
                </a:extLst>
              </p:cNvPr>
              <p:cNvSpPr txBox="1"/>
              <p:nvPr/>
            </p:nvSpPr>
            <p:spPr>
              <a:xfrm>
                <a:off x="3287688" y="5136387"/>
                <a:ext cx="60970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853307-AFDF-E935-E7CC-CD54FD57D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136387"/>
                <a:ext cx="609708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B770DC3-ECED-69EF-6123-B7AA9F3B2A77}"/>
              </a:ext>
            </a:extLst>
          </p:cNvPr>
          <p:cNvGrpSpPr/>
          <p:nvPr/>
        </p:nvGrpSpPr>
        <p:grpSpPr>
          <a:xfrm>
            <a:off x="1343472" y="191431"/>
            <a:ext cx="9865096" cy="4093428"/>
            <a:chOff x="1343472" y="191431"/>
            <a:chExt cx="9865096" cy="4093428"/>
          </a:xfrm>
        </p:grpSpPr>
        <p:sp>
          <p:nvSpPr>
            <p:cNvPr id="6" name="Rectangle 5"/>
            <p:cNvSpPr/>
            <p:nvPr/>
          </p:nvSpPr>
          <p:spPr>
            <a:xfrm>
              <a:off x="1343472" y="191431"/>
              <a:ext cx="9865096" cy="4093428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GB" sz="3600" dirty="0"/>
                <a:t>Write the equation of the curve in the diagram</a:t>
              </a:r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  <a:p>
              <a:pPr algn="ctr"/>
              <a:endParaRPr lang="en-GB" sz="2800" dirty="0"/>
            </a:p>
          </p:txBody>
        </p:sp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891A5883-5B43-DA79-07D9-1ABCB71EFF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5560" y="855031"/>
              <a:ext cx="7704856" cy="3310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514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71464" y="176791"/>
                <a:ext cx="9433048" cy="39703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/>
                  <a:t>The equation of the curve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can be written in the form.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𝑏𝑥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r>
                  <a:rPr lang="en-GB" sz="2800" dirty="0"/>
                  <a:t>where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800" dirty="0"/>
                  <a:t> are integers. Calculate the values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76791"/>
                <a:ext cx="9433048" cy="39703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08547" y="4184967"/>
                <a:ext cx="4057819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547" y="4184967"/>
                <a:ext cx="4057819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957AD2-5EA1-DCE1-309A-0496F86FA92D}"/>
                  </a:ext>
                </a:extLst>
              </p:cNvPr>
              <p:cNvSpPr txBox="1"/>
              <p:nvPr/>
            </p:nvSpPr>
            <p:spPr>
              <a:xfrm>
                <a:off x="6816080" y="5994684"/>
                <a:ext cx="48965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957AD2-5EA1-DCE1-309A-0496F86FA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994684"/>
                <a:ext cx="489654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52EE8D-73F0-A6FD-9831-2AC5F9DFEDC5}"/>
                  </a:ext>
                </a:extLst>
              </p:cNvPr>
              <p:cNvSpPr txBox="1"/>
              <p:nvPr/>
            </p:nvSpPr>
            <p:spPr>
              <a:xfrm>
                <a:off x="3022152" y="6117795"/>
                <a:ext cx="362469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52EE8D-73F0-A6FD-9831-2AC5F9DFE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152" y="6117795"/>
                <a:ext cx="362469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08E442-A8FC-1715-E63A-9ED89D3FFA54}"/>
                  </a:ext>
                </a:extLst>
              </p:cNvPr>
              <p:cNvSpPr txBox="1"/>
              <p:nvPr/>
            </p:nvSpPr>
            <p:spPr>
              <a:xfrm>
                <a:off x="3022932" y="5457239"/>
                <a:ext cx="62558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08E442-A8FC-1715-E63A-9ED89D3FF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932" y="5457239"/>
                <a:ext cx="625580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D94EDB-B9F3-CC5F-A545-5CADD1B61BA2}"/>
                  </a:ext>
                </a:extLst>
              </p:cNvPr>
              <p:cNvSpPr txBox="1"/>
              <p:nvPr/>
            </p:nvSpPr>
            <p:spPr>
              <a:xfrm>
                <a:off x="3022152" y="4809048"/>
                <a:ext cx="4944067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+4</m:t>
                          </m:r>
                        </m:e>
                      </m:d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D94EDB-B9F3-CC5F-A545-5CADD1B61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152" y="4809048"/>
                <a:ext cx="4944067" cy="6481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>
            <a:extLst>
              <a:ext uri="{FF2B5EF4-FFF2-40B4-BE49-F238E27FC236}">
                <a16:creationId xmlns:a16="http://schemas.microsoft.com/office/drawing/2014/main" id="{9F129D92-73B8-2897-E4E4-5A8A9CDF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552062"/>
            <a:ext cx="5791349" cy="248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88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927648" y="836712"/>
            <a:ext cx="6408712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800" b="1" dirty="0">
                <a:solidFill>
                  <a:schemeClr val="tx1"/>
                </a:solidFill>
                <a:latin typeface="+mj-lt"/>
              </a:rPr>
              <a:t>Cubic Graphs</a:t>
            </a:r>
            <a:endParaRPr lang="en-GB" sz="8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420E47-58E0-5BD1-1DA4-EA8547F04E1F}"/>
                  </a:ext>
                </a:extLst>
              </p:cNvPr>
              <p:cNvSpPr txBox="1"/>
              <p:nvPr/>
            </p:nvSpPr>
            <p:spPr>
              <a:xfrm>
                <a:off x="551384" y="3212976"/>
                <a:ext cx="11089232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8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8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8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𝑏𝑥</m:t>
                          </m:r>
                        </m:e>
                        <m:sup>
                          <m:r>
                            <a:rPr lang="en-GB" sz="8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420E47-58E0-5BD1-1DA4-EA8547F04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212976"/>
                <a:ext cx="1108923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9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EA1247-4400-46C7-8B19-8B002A4226C3}"/>
              </a:ext>
            </a:extLst>
          </p:cNvPr>
          <p:cNvSpPr txBox="1"/>
          <p:nvPr/>
        </p:nvSpPr>
        <p:spPr>
          <a:xfrm>
            <a:off x="2285860" y="1999339"/>
            <a:ext cx="7476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General Shape </a:t>
            </a:r>
          </a:p>
          <a:p>
            <a:pPr algn="ctr"/>
            <a:r>
              <a:rPr lang="en-GB" sz="4400" dirty="0"/>
              <a:t>Positive or negative gradient?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B3C6AA-4B02-43F3-93E3-5D81E5F73B7A}"/>
              </a:ext>
            </a:extLst>
          </p:cNvPr>
          <p:cNvSpPr txBox="1"/>
          <p:nvPr/>
        </p:nvSpPr>
        <p:spPr>
          <a:xfrm>
            <a:off x="1487488" y="332656"/>
            <a:ext cx="90730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Questions you should ask yourself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when sketching a cubic graph.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395758-3609-4FC3-97AC-0613A4E8349E}"/>
              </a:ext>
            </a:extLst>
          </p:cNvPr>
          <p:cNvSpPr txBox="1"/>
          <p:nvPr/>
        </p:nvSpPr>
        <p:spPr>
          <a:xfrm>
            <a:off x="1775520" y="3562516"/>
            <a:ext cx="90308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Intercepts</a:t>
            </a:r>
          </a:p>
          <a:p>
            <a:pPr algn="ctr"/>
            <a:r>
              <a:rPr lang="en-GB" sz="4400" dirty="0"/>
              <a:t>Where does the graph cross the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axis?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B71C39-831B-474E-947F-C0419552091E}"/>
              </a:ext>
            </a:extLst>
          </p:cNvPr>
          <p:cNvSpPr txBox="1"/>
          <p:nvPr/>
        </p:nvSpPr>
        <p:spPr>
          <a:xfrm>
            <a:off x="3395700" y="5229199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400" b="1" dirty="0"/>
              <a:t> Intercept</a:t>
            </a:r>
          </a:p>
          <a:p>
            <a:pPr algn="ctr"/>
            <a:r>
              <a:rPr lang="en-GB" sz="4400" dirty="0"/>
              <a:t>What is the constant?</a:t>
            </a:r>
          </a:p>
        </p:txBody>
      </p:sp>
    </p:spTree>
    <p:extLst>
      <p:ext uri="{BB962C8B-B14F-4D97-AF65-F5344CB8AC3E}">
        <p14:creationId xmlns:p14="http://schemas.microsoft.com/office/powerpoint/2010/main" val="333313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39416" y="1510916"/>
            <a:ext cx="4178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Positive Gradient </a:t>
            </a:r>
          </a:p>
        </p:txBody>
      </p:sp>
      <p:sp>
        <p:nvSpPr>
          <p:cNvPr id="29" name="Freeform: Shape 28"/>
          <p:cNvSpPr/>
          <p:nvPr/>
        </p:nvSpPr>
        <p:spPr>
          <a:xfrm>
            <a:off x="911424" y="2564904"/>
            <a:ext cx="3816424" cy="3528392"/>
          </a:xfrm>
          <a:custGeom>
            <a:avLst/>
            <a:gdLst>
              <a:gd name="connsiteX0" fmla="*/ 0 w 1073888"/>
              <a:gd name="connsiteY0" fmla="*/ 701749 h 701749"/>
              <a:gd name="connsiteX1" fmla="*/ 404037 w 1073888"/>
              <a:gd name="connsiteY1" fmla="*/ 202019 h 701749"/>
              <a:gd name="connsiteX2" fmla="*/ 691116 w 1073888"/>
              <a:gd name="connsiteY2" fmla="*/ 446568 h 701749"/>
              <a:gd name="connsiteX3" fmla="*/ 1073888 w 1073888"/>
              <a:gd name="connsiteY3" fmla="*/ 0 h 70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3888" h="701749">
                <a:moveTo>
                  <a:pt x="0" y="701749"/>
                </a:moveTo>
                <a:cubicBezTo>
                  <a:pt x="144425" y="473149"/>
                  <a:pt x="288851" y="244549"/>
                  <a:pt x="404037" y="202019"/>
                </a:cubicBezTo>
                <a:cubicBezTo>
                  <a:pt x="519223" y="159489"/>
                  <a:pt x="579474" y="480238"/>
                  <a:pt x="691116" y="446568"/>
                </a:cubicBezTo>
                <a:cubicBezTo>
                  <a:pt x="802758" y="412898"/>
                  <a:pt x="938323" y="206449"/>
                  <a:pt x="1073888" y="0"/>
                </a:cubicBezTo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/>
          <p:cNvSpPr/>
          <p:nvPr/>
        </p:nvSpPr>
        <p:spPr>
          <a:xfrm flipV="1">
            <a:off x="7204566" y="2492896"/>
            <a:ext cx="4148017" cy="3741280"/>
          </a:xfrm>
          <a:custGeom>
            <a:avLst/>
            <a:gdLst>
              <a:gd name="connsiteX0" fmla="*/ 0 w 1073888"/>
              <a:gd name="connsiteY0" fmla="*/ 701749 h 701749"/>
              <a:gd name="connsiteX1" fmla="*/ 404037 w 1073888"/>
              <a:gd name="connsiteY1" fmla="*/ 202019 h 701749"/>
              <a:gd name="connsiteX2" fmla="*/ 691116 w 1073888"/>
              <a:gd name="connsiteY2" fmla="*/ 446568 h 701749"/>
              <a:gd name="connsiteX3" fmla="*/ 1073888 w 1073888"/>
              <a:gd name="connsiteY3" fmla="*/ 0 h 70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3888" h="701749">
                <a:moveTo>
                  <a:pt x="0" y="701749"/>
                </a:moveTo>
                <a:cubicBezTo>
                  <a:pt x="144425" y="473149"/>
                  <a:pt x="288851" y="244549"/>
                  <a:pt x="404037" y="202019"/>
                </a:cubicBezTo>
                <a:cubicBezTo>
                  <a:pt x="519223" y="159489"/>
                  <a:pt x="579474" y="480238"/>
                  <a:pt x="691116" y="446568"/>
                </a:cubicBezTo>
                <a:cubicBezTo>
                  <a:pt x="802758" y="412898"/>
                  <a:pt x="938323" y="206449"/>
                  <a:pt x="1073888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744072" y="1479607"/>
            <a:ext cx="4658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Negative Gradient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E517CB-910B-86E8-7908-07391C19E8BB}"/>
                  </a:ext>
                </a:extLst>
              </p:cNvPr>
              <p:cNvSpPr txBox="1"/>
              <p:nvPr/>
            </p:nvSpPr>
            <p:spPr>
              <a:xfrm>
                <a:off x="2819636" y="5454331"/>
                <a:ext cx="1296144" cy="1036566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E517CB-910B-86E8-7908-07391C19E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36" y="5454331"/>
                <a:ext cx="1296144" cy="1036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591908-E8E4-2BB8-50E0-DACF5F9FE8B4}"/>
                  </a:ext>
                </a:extLst>
              </p:cNvPr>
              <p:cNvSpPr txBox="1"/>
              <p:nvPr/>
            </p:nvSpPr>
            <p:spPr>
              <a:xfrm>
                <a:off x="7104112" y="5479521"/>
                <a:ext cx="1584176" cy="1036566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6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591908-E8E4-2BB8-50E0-DACF5F9FE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479521"/>
                <a:ext cx="1584176" cy="10365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51D092F-B8A3-AFED-8588-97A54CA35176}"/>
              </a:ext>
            </a:extLst>
          </p:cNvPr>
          <p:cNvSpPr txBox="1"/>
          <p:nvPr/>
        </p:nvSpPr>
        <p:spPr>
          <a:xfrm>
            <a:off x="623392" y="303039"/>
            <a:ext cx="10945216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graph has a positive gradient?</a:t>
            </a:r>
          </a:p>
        </p:txBody>
      </p:sp>
    </p:spTree>
    <p:extLst>
      <p:ext uri="{BB962C8B-B14F-4D97-AF65-F5344CB8AC3E}">
        <p14:creationId xmlns:p14="http://schemas.microsoft.com/office/powerpoint/2010/main" val="165866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0" grpId="0"/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D57BC6F-0702-4727-8B29-F322637B9CB7}"/>
              </a:ext>
            </a:extLst>
          </p:cNvPr>
          <p:cNvSpPr txBox="1"/>
          <p:nvPr/>
        </p:nvSpPr>
        <p:spPr>
          <a:xfrm>
            <a:off x="49391" y="209241"/>
            <a:ext cx="12093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Three Roots </a:t>
            </a:r>
          </a:p>
          <a:p>
            <a:pPr algn="ctr"/>
            <a:r>
              <a:rPr lang="en-US" sz="4800" dirty="0"/>
              <a:t>The graph will intercept the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 axis three times. </a:t>
            </a:r>
            <a:endParaRPr lang="en-GB" sz="48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743091-71AC-1B73-001F-672CA341935F}"/>
              </a:ext>
            </a:extLst>
          </p:cNvPr>
          <p:cNvGrpSpPr/>
          <p:nvPr/>
        </p:nvGrpSpPr>
        <p:grpSpPr>
          <a:xfrm>
            <a:off x="1703512" y="1628800"/>
            <a:ext cx="9001000" cy="4818453"/>
            <a:chOff x="560491" y="4050683"/>
            <a:chExt cx="2714688" cy="1881142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4C20BBB-5FE9-A318-EABA-144E8C2A1F68}"/>
                </a:ext>
              </a:extLst>
            </p:cNvPr>
            <p:cNvCxnSpPr/>
            <p:nvPr/>
          </p:nvCxnSpPr>
          <p:spPr>
            <a:xfrm>
              <a:off x="560491" y="5315214"/>
              <a:ext cx="2409441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29050E8-0628-9AD4-ACEC-97B40BC597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2888" y="4301309"/>
              <a:ext cx="0" cy="163051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33C2A2-87D9-B997-E95B-EF7B34ABA408}"/>
                </a:ext>
              </a:extLst>
            </p:cNvPr>
            <p:cNvSpPr/>
            <p:nvPr/>
          </p:nvSpPr>
          <p:spPr>
            <a:xfrm>
              <a:off x="1105786" y="4529470"/>
              <a:ext cx="1520456" cy="1297172"/>
            </a:xfrm>
            <a:custGeom>
              <a:avLst/>
              <a:gdLst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78195 w 1520456"/>
                <a:gd name="connsiteY3" fmla="*/ 797442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0456" h="1297172">
                  <a:moveTo>
                    <a:pt x="0" y="0"/>
                  </a:moveTo>
                  <a:cubicBezTo>
                    <a:pt x="82402" y="300369"/>
                    <a:pt x="164805" y="600739"/>
                    <a:pt x="265814" y="808074"/>
                  </a:cubicBezTo>
                  <a:cubicBezTo>
                    <a:pt x="366823" y="1015409"/>
                    <a:pt x="492642" y="1249325"/>
                    <a:pt x="606056" y="1244009"/>
                  </a:cubicBezTo>
                  <a:cubicBezTo>
                    <a:pt x="719470" y="1238693"/>
                    <a:pt x="870097" y="930349"/>
                    <a:pt x="946297" y="776177"/>
                  </a:cubicBezTo>
                  <a:cubicBezTo>
                    <a:pt x="1022497" y="622005"/>
                    <a:pt x="1118191" y="441251"/>
                    <a:pt x="1190847" y="446567"/>
                  </a:cubicBezTo>
                  <a:cubicBezTo>
                    <a:pt x="1263503" y="451883"/>
                    <a:pt x="1327298" y="666307"/>
                    <a:pt x="1382233" y="808074"/>
                  </a:cubicBezTo>
                  <a:cubicBezTo>
                    <a:pt x="1437168" y="949841"/>
                    <a:pt x="1478812" y="1123506"/>
                    <a:pt x="1520456" y="1297172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6043A60-8C81-FF70-90D8-F5A35786B2D8}"/>
                    </a:ext>
                  </a:extLst>
                </p:cNvPr>
                <p:cNvSpPr txBox="1"/>
                <p:nvPr/>
              </p:nvSpPr>
              <p:spPr>
                <a:xfrm>
                  <a:off x="1515152" y="4050683"/>
                  <a:ext cx="415472" cy="252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6043A60-8C81-FF70-90D8-F5A35786B2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5152" y="4050683"/>
                  <a:ext cx="415472" cy="25233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9239C-A3B3-D263-625D-A056BE265BAC}"/>
                    </a:ext>
                  </a:extLst>
                </p:cNvPr>
                <p:cNvSpPr txBox="1"/>
                <p:nvPr/>
              </p:nvSpPr>
              <p:spPr>
                <a:xfrm>
                  <a:off x="2859707" y="5185719"/>
                  <a:ext cx="415472" cy="252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99239C-A3B3-D263-625D-A056BE265B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707" y="5185719"/>
                  <a:ext cx="415472" cy="2523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8043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59ADB0D-D4EE-75AA-3CC5-49D67F0B8A96}"/>
              </a:ext>
            </a:extLst>
          </p:cNvPr>
          <p:cNvSpPr txBox="1"/>
          <p:nvPr/>
        </p:nvSpPr>
        <p:spPr>
          <a:xfrm>
            <a:off x="220703" y="1675567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Positive or negative gradient?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36DFAA-7D0B-D47C-FEC2-076EDC0F344F}"/>
              </a:ext>
            </a:extLst>
          </p:cNvPr>
          <p:cNvSpPr txBox="1"/>
          <p:nvPr/>
        </p:nvSpPr>
        <p:spPr>
          <a:xfrm>
            <a:off x="1267806" y="3920749"/>
            <a:ext cx="208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/>
              <a:t> intercepts?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5AA4B4-4045-D1DD-12CE-744919471724}"/>
              </a:ext>
            </a:extLst>
          </p:cNvPr>
          <p:cNvSpPr txBox="1"/>
          <p:nvPr/>
        </p:nvSpPr>
        <p:spPr>
          <a:xfrm>
            <a:off x="767408" y="5533407"/>
            <a:ext cx="316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What is the </a:t>
            </a:r>
            <a:r>
              <a:rPr lang="en-GB" sz="2800" dirty="0"/>
              <a:t>constant</a:t>
            </a:r>
            <a:r>
              <a:rPr lang="en-GB" sz="2400" dirty="0"/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DB4005-5699-AD15-B336-26A17A9F800B}"/>
              </a:ext>
            </a:extLst>
          </p:cNvPr>
          <p:cNvSpPr txBox="1"/>
          <p:nvPr/>
        </p:nvSpPr>
        <p:spPr>
          <a:xfrm>
            <a:off x="1512817" y="2806069"/>
            <a:ext cx="1637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Negative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502EFB-F254-E666-EF4B-F4B17BE13155}"/>
                  </a:ext>
                </a:extLst>
              </p:cNvPr>
              <p:cNvSpPr txBox="1"/>
              <p:nvPr/>
            </p:nvSpPr>
            <p:spPr>
              <a:xfrm>
                <a:off x="479376" y="2204864"/>
                <a:ext cx="3704380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0502EFB-F254-E666-EF4B-F4B17BE13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04864"/>
                <a:ext cx="3704380" cy="5329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2552A4-93E3-D335-31EF-A4C8B95D711E}"/>
                  </a:ext>
                </a:extLst>
              </p:cNvPr>
              <p:cNvSpPr txBox="1"/>
              <p:nvPr/>
            </p:nvSpPr>
            <p:spPr>
              <a:xfrm>
                <a:off x="909223" y="6067409"/>
                <a:ext cx="280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2552A4-93E3-D335-31EF-A4C8B95D71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23" y="6067409"/>
                <a:ext cx="280391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DEEBCB-7268-AE0F-3785-76009107FA2A}"/>
                  </a:ext>
                </a:extLst>
              </p:cNvPr>
              <p:cNvSpPr txBox="1"/>
              <p:nvPr/>
            </p:nvSpPr>
            <p:spPr>
              <a:xfrm>
                <a:off x="479376" y="368362"/>
                <a:ext cx="11449272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000" b="0" dirty="0"/>
                  <a:t>Sketch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+3)(2−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DEEBCB-7268-AE0F-3785-76009107F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68362"/>
                <a:ext cx="11449272" cy="1015663"/>
              </a:xfrm>
              <a:prstGeom prst="rect">
                <a:avLst/>
              </a:prstGeom>
              <a:blipFill>
                <a:blip r:embed="rId4"/>
                <a:stretch>
                  <a:fillRect l="-1600"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750CD2-B27E-18D4-3E27-D46E30F4214B}"/>
                  </a:ext>
                </a:extLst>
              </p:cNvPr>
              <p:cNvSpPr txBox="1"/>
              <p:nvPr/>
            </p:nvSpPr>
            <p:spPr>
              <a:xfrm>
                <a:off x="1411079" y="4454751"/>
                <a:ext cx="16375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750CD2-B27E-18D4-3E27-D46E30F42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079" y="4454751"/>
                <a:ext cx="163750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DFBBC2F-62D7-FA09-5DE3-C12EC80D1611}"/>
              </a:ext>
            </a:extLst>
          </p:cNvPr>
          <p:cNvCxnSpPr>
            <a:cxnSpLocks/>
          </p:cNvCxnSpPr>
          <p:nvPr/>
        </p:nvCxnSpPr>
        <p:spPr>
          <a:xfrm>
            <a:off x="4452409" y="4867835"/>
            <a:ext cx="7340832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3DDDF6-E2CC-F9D3-4733-4B9F4C45DF05}"/>
              </a:ext>
            </a:extLst>
          </p:cNvPr>
          <p:cNvCxnSpPr>
            <a:cxnSpLocks/>
          </p:cNvCxnSpPr>
          <p:nvPr/>
        </p:nvCxnSpPr>
        <p:spPr>
          <a:xfrm flipV="1">
            <a:off x="8347239" y="2198788"/>
            <a:ext cx="0" cy="41764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B25EB4D-5D6E-CDF7-F2B6-686720B1427C}"/>
              </a:ext>
            </a:extLst>
          </p:cNvPr>
          <p:cNvSpPr/>
          <p:nvPr/>
        </p:nvSpPr>
        <p:spPr>
          <a:xfrm>
            <a:off x="4841807" y="2840754"/>
            <a:ext cx="5041325" cy="3322643"/>
          </a:xfrm>
          <a:custGeom>
            <a:avLst/>
            <a:gdLst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78195 w 1520456"/>
              <a:gd name="connsiteY3" fmla="*/ 797442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456" h="1297172">
                <a:moveTo>
                  <a:pt x="0" y="0"/>
                </a:moveTo>
                <a:cubicBezTo>
                  <a:pt x="82402" y="300369"/>
                  <a:pt x="164805" y="600739"/>
                  <a:pt x="265814" y="808074"/>
                </a:cubicBezTo>
                <a:cubicBezTo>
                  <a:pt x="366823" y="1015409"/>
                  <a:pt x="492642" y="1249325"/>
                  <a:pt x="606056" y="1244009"/>
                </a:cubicBezTo>
                <a:cubicBezTo>
                  <a:pt x="719470" y="1238693"/>
                  <a:pt x="870097" y="930349"/>
                  <a:pt x="946297" y="776177"/>
                </a:cubicBezTo>
                <a:cubicBezTo>
                  <a:pt x="1022497" y="622005"/>
                  <a:pt x="1118191" y="441251"/>
                  <a:pt x="1190847" y="446567"/>
                </a:cubicBezTo>
                <a:cubicBezTo>
                  <a:pt x="1263503" y="451883"/>
                  <a:pt x="1327298" y="666307"/>
                  <a:pt x="1382233" y="808074"/>
                </a:cubicBezTo>
                <a:cubicBezTo>
                  <a:pt x="1437168" y="949841"/>
                  <a:pt x="1478812" y="1123506"/>
                  <a:pt x="1520456" y="1297172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674A8B-759D-46BF-7A32-C93545083C1A}"/>
                  </a:ext>
                </a:extLst>
              </p:cNvPr>
              <p:cNvSpPr txBox="1"/>
              <p:nvPr/>
            </p:nvSpPr>
            <p:spPr>
              <a:xfrm>
                <a:off x="8424892" y="1873440"/>
                <a:ext cx="5824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674A8B-759D-46BF-7A32-C93545083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892" y="1873440"/>
                <a:ext cx="58246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274728-9AE8-2804-0E8A-6B3F06F62061}"/>
                  </a:ext>
                </a:extLst>
              </p:cNvPr>
              <p:cNvSpPr txBox="1"/>
              <p:nvPr/>
            </p:nvSpPr>
            <p:spPr>
              <a:xfrm>
                <a:off x="11490445" y="4804934"/>
                <a:ext cx="5102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274728-9AE8-2804-0E8A-6B3F06F62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0445" y="4804934"/>
                <a:ext cx="510211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E57C20-9291-8872-4741-7A2EE1CA4514}"/>
                  </a:ext>
                </a:extLst>
              </p:cNvPr>
              <p:cNvSpPr txBox="1"/>
              <p:nvPr/>
            </p:nvSpPr>
            <p:spPr>
              <a:xfrm>
                <a:off x="5368828" y="4804934"/>
                <a:ext cx="7905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E57C20-9291-8872-4741-7A2EE1CA4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828" y="4804934"/>
                <a:ext cx="79053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477239-C4EE-1F8D-9F10-BF9F8D38D2A4}"/>
                  </a:ext>
                </a:extLst>
              </p:cNvPr>
              <p:cNvSpPr txBox="1"/>
              <p:nvPr/>
            </p:nvSpPr>
            <p:spPr>
              <a:xfrm>
                <a:off x="9196573" y="4819567"/>
                <a:ext cx="692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477239-C4EE-1F8D-9F10-BF9F8D38D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573" y="4819567"/>
                <a:ext cx="69237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9A14FD-AD6F-A83F-C50B-862A00FDF1E2}"/>
                  </a:ext>
                </a:extLst>
              </p:cNvPr>
              <p:cNvSpPr txBox="1"/>
              <p:nvPr/>
            </p:nvSpPr>
            <p:spPr>
              <a:xfrm>
                <a:off x="7445290" y="4819567"/>
                <a:ext cx="7905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9A14FD-AD6F-A83F-C50B-862A00FDF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290" y="4819567"/>
                <a:ext cx="790532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3406808-28D8-66CF-7FF5-2465EE109A38}"/>
                  </a:ext>
                </a:extLst>
              </p:cNvPr>
              <p:cNvSpPr txBox="1"/>
              <p:nvPr/>
            </p:nvSpPr>
            <p:spPr>
              <a:xfrm>
                <a:off x="7840556" y="3869976"/>
                <a:ext cx="692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3406808-28D8-66CF-7FF5-2465EE109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556" y="3869976"/>
                <a:ext cx="692375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15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7" grpId="0" animBg="1"/>
      <p:bldP spid="17" grpId="0"/>
      <p:bldP spid="19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D57BC6F-0702-4727-8B29-F322637B9CB7}"/>
              </a:ext>
            </a:extLst>
          </p:cNvPr>
          <p:cNvSpPr txBox="1"/>
          <p:nvPr/>
        </p:nvSpPr>
        <p:spPr>
          <a:xfrm>
            <a:off x="191344" y="175975"/>
            <a:ext cx="11809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Two Equal Roots </a:t>
            </a:r>
          </a:p>
          <a:p>
            <a:pPr algn="ctr"/>
            <a:r>
              <a:rPr lang="en-US" sz="4200" dirty="0"/>
              <a:t>The graph will </a:t>
            </a:r>
            <a:r>
              <a:rPr lang="en-US" sz="4200" b="1" dirty="0"/>
              <a:t>bounce</a:t>
            </a:r>
            <a:r>
              <a:rPr lang="en-US" sz="4200" dirty="0"/>
              <a:t> off the 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200" dirty="0"/>
              <a:t> axis at a double root. </a:t>
            </a:r>
            <a:endParaRPr lang="en-GB" sz="4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A8BA6E8-41D8-0E70-D849-F099386F0958}"/>
              </a:ext>
            </a:extLst>
          </p:cNvPr>
          <p:cNvGrpSpPr/>
          <p:nvPr/>
        </p:nvGrpSpPr>
        <p:grpSpPr>
          <a:xfrm>
            <a:off x="2495600" y="1556792"/>
            <a:ext cx="8064896" cy="4872039"/>
            <a:chOff x="5495416" y="4445165"/>
            <a:chExt cx="2558474" cy="148041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4F58A75-AA27-6BC7-39D7-41D8B7AA5E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5416" y="5315214"/>
              <a:ext cx="2244936" cy="335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3DDAD05-C7D6-2D52-42FD-C91E6B6508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70642" y="4668815"/>
              <a:ext cx="0" cy="125676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A70EC44-D7FC-B714-4DA6-31DFBE94C06E}"/>
                </a:ext>
              </a:extLst>
            </p:cNvPr>
            <p:cNvSpPr/>
            <p:nvPr/>
          </p:nvSpPr>
          <p:spPr>
            <a:xfrm flipH="1">
              <a:off x="5919557" y="5029199"/>
              <a:ext cx="1605311" cy="850605"/>
            </a:xfrm>
            <a:custGeom>
              <a:avLst/>
              <a:gdLst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78195 w 1520456"/>
                <a:gd name="connsiteY3" fmla="*/ 797442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0456" h="1297172">
                  <a:moveTo>
                    <a:pt x="0" y="0"/>
                  </a:moveTo>
                  <a:cubicBezTo>
                    <a:pt x="82402" y="300369"/>
                    <a:pt x="164805" y="600739"/>
                    <a:pt x="265814" y="808074"/>
                  </a:cubicBezTo>
                  <a:cubicBezTo>
                    <a:pt x="366823" y="1015409"/>
                    <a:pt x="492642" y="1249325"/>
                    <a:pt x="606056" y="1244009"/>
                  </a:cubicBezTo>
                  <a:cubicBezTo>
                    <a:pt x="719470" y="1238693"/>
                    <a:pt x="870097" y="930349"/>
                    <a:pt x="946297" y="776177"/>
                  </a:cubicBezTo>
                  <a:cubicBezTo>
                    <a:pt x="1022497" y="622005"/>
                    <a:pt x="1118191" y="441251"/>
                    <a:pt x="1190847" y="446567"/>
                  </a:cubicBezTo>
                  <a:cubicBezTo>
                    <a:pt x="1263503" y="451883"/>
                    <a:pt x="1327298" y="666307"/>
                    <a:pt x="1382233" y="808074"/>
                  </a:cubicBezTo>
                  <a:cubicBezTo>
                    <a:pt x="1437168" y="949841"/>
                    <a:pt x="1478812" y="1123506"/>
                    <a:pt x="1520456" y="1297172"/>
                  </a:cubicBezTo>
                </a:path>
              </a:pathLst>
            </a:cu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5E7D8C2-0915-EF37-C3ED-554751DA83F8}"/>
                    </a:ext>
                  </a:extLst>
                </p:cNvPr>
                <p:cNvSpPr txBox="1"/>
                <p:nvPr/>
              </p:nvSpPr>
              <p:spPr>
                <a:xfrm>
                  <a:off x="7638418" y="5180073"/>
                  <a:ext cx="415472" cy="1963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5E7D8C2-0915-EF37-C3ED-554751DA83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8418" y="5180073"/>
                  <a:ext cx="415472" cy="19639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E7CC9A3-92CD-751A-5B26-F633C24A9D2D}"/>
                    </a:ext>
                  </a:extLst>
                </p:cNvPr>
                <p:cNvSpPr txBox="1"/>
                <p:nvPr/>
              </p:nvSpPr>
              <p:spPr>
                <a:xfrm>
                  <a:off x="6030911" y="4445165"/>
                  <a:ext cx="415472" cy="1963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E7CC9A3-92CD-751A-5B26-F633C24A9D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911" y="4445165"/>
                  <a:ext cx="415472" cy="19639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50274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/>
              <p:nvPr/>
            </p:nvSpPr>
            <p:spPr>
              <a:xfrm>
                <a:off x="407368" y="306475"/>
                <a:ext cx="11377264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0" dirty="0"/>
                  <a:t>Sketch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+3)(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+3)(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b="0" i="1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6475"/>
                <a:ext cx="11377264" cy="1015663"/>
              </a:xfrm>
              <a:prstGeom prst="rect">
                <a:avLst/>
              </a:prstGeom>
              <a:blipFill>
                <a:blip r:embed="rId2"/>
                <a:stretch>
                  <a:fillRect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DF82B8A-3ACE-21D3-DE6B-0ADA327AA084}"/>
              </a:ext>
            </a:extLst>
          </p:cNvPr>
          <p:cNvSpPr txBox="1"/>
          <p:nvPr/>
        </p:nvSpPr>
        <p:spPr>
          <a:xfrm>
            <a:off x="462160" y="161206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0672A-9705-0AEB-A932-5AFEB2DC78D2}"/>
              </a:ext>
            </a:extLst>
          </p:cNvPr>
          <p:cNvSpPr txBox="1"/>
          <p:nvPr/>
        </p:nvSpPr>
        <p:spPr>
          <a:xfrm>
            <a:off x="1509263" y="3857244"/>
            <a:ext cx="208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/>
              <a:t> intercepts?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845B9-A5BF-F472-75FA-A175F4214D04}"/>
              </a:ext>
            </a:extLst>
          </p:cNvPr>
          <p:cNvSpPr txBox="1"/>
          <p:nvPr/>
        </p:nvSpPr>
        <p:spPr>
          <a:xfrm>
            <a:off x="1008865" y="5469902"/>
            <a:ext cx="316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What is the </a:t>
            </a:r>
            <a:r>
              <a:rPr lang="en-GB" sz="2800" dirty="0"/>
              <a:t>constant</a:t>
            </a:r>
            <a:r>
              <a:rPr lang="en-GB" sz="24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F4920-B086-4FD6-07AA-D8353FB602C0}"/>
              </a:ext>
            </a:extLst>
          </p:cNvPr>
          <p:cNvSpPr txBox="1"/>
          <p:nvPr/>
        </p:nvSpPr>
        <p:spPr>
          <a:xfrm>
            <a:off x="1754274" y="2742564"/>
            <a:ext cx="1637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Positive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/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/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/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A211F5-F8B8-9697-4384-A0F40A6FAF29}"/>
                  </a:ext>
                </a:extLst>
              </p:cNvPr>
              <p:cNvSpPr txBox="1"/>
              <p:nvPr/>
            </p:nvSpPr>
            <p:spPr>
              <a:xfrm>
                <a:off x="6517922" y="4601581"/>
                <a:ext cx="7905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A211F5-F8B8-9697-4384-A0F40A6FA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922" y="4601581"/>
                <a:ext cx="7905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/>
              <p:nvPr/>
            </p:nvSpPr>
            <p:spPr>
              <a:xfrm>
                <a:off x="9837590" y="4561096"/>
                <a:ext cx="7905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7590" y="4561096"/>
                <a:ext cx="79053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/>
              <p:nvPr/>
            </p:nvSpPr>
            <p:spPr>
              <a:xfrm>
                <a:off x="10199511" y="3379469"/>
                <a:ext cx="692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511" y="3379469"/>
                <a:ext cx="69237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B8B495-F5A7-EC32-A2F8-4EAA1D616A85}"/>
              </a:ext>
            </a:extLst>
          </p:cNvPr>
          <p:cNvCxnSpPr>
            <a:cxnSpLocks/>
          </p:cNvCxnSpPr>
          <p:nvPr/>
        </p:nvCxnSpPr>
        <p:spPr>
          <a:xfrm>
            <a:off x="5015881" y="4561097"/>
            <a:ext cx="6534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627CF6D-94AE-78F9-0DE1-1E3E7C3FD73A}"/>
              </a:ext>
            </a:extLst>
          </p:cNvPr>
          <p:cNvCxnSpPr>
            <a:cxnSpLocks/>
          </p:cNvCxnSpPr>
          <p:nvPr/>
        </p:nvCxnSpPr>
        <p:spPr>
          <a:xfrm flipV="1">
            <a:off x="10749382" y="2201829"/>
            <a:ext cx="0" cy="4136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8844837-EE0A-0DB3-88EA-B68BF94B750C}"/>
              </a:ext>
            </a:extLst>
          </p:cNvPr>
          <p:cNvSpPr/>
          <p:nvPr/>
        </p:nvSpPr>
        <p:spPr>
          <a:xfrm flipH="1">
            <a:off x="5810334" y="3619824"/>
            <a:ext cx="5060308" cy="2799332"/>
          </a:xfrm>
          <a:custGeom>
            <a:avLst/>
            <a:gdLst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78195 w 1520456"/>
              <a:gd name="connsiteY3" fmla="*/ 797442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  <a:gd name="connsiteX0" fmla="*/ 0 w 1520456"/>
              <a:gd name="connsiteY0" fmla="*/ 0 h 1297172"/>
              <a:gd name="connsiteX1" fmla="*/ 265814 w 1520456"/>
              <a:gd name="connsiteY1" fmla="*/ 808074 h 1297172"/>
              <a:gd name="connsiteX2" fmla="*/ 606056 w 1520456"/>
              <a:gd name="connsiteY2" fmla="*/ 1244009 h 1297172"/>
              <a:gd name="connsiteX3" fmla="*/ 946297 w 1520456"/>
              <a:gd name="connsiteY3" fmla="*/ 776177 h 1297172"/>
              <a:gd name="connsiteX4" fmla="*/ 1190847 w 1520456"/>
              <a:gd name="connsiteY4" fmla="*/ 446567 h 1297172"/>
              <a:gd name="connsiteX5" fmla="*/ 1382233 w 1520456"/>
              <a:gd name="connsiteY5" fmla="*/ 808074 h 1297172"/>
              <a:gd name="connsiteX6" fmla="*/ 1520456 w 1520456"/>
              <a:gd name="connsiteY6" fmla="*/ 1297172 h 129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0456" h="1297172">
                <a:moveTo>
                  <a:pt x="0" y="0"/>
                </a:moveTo>
                <a:cubicBezTo>
                  <a:pt x="82402" y="300369"/>
                  <a:pt x="164805" y="600739"/>
                  <a:pt x="265814" y="808074"/>
                </a:cubicBezTo>
                <a:cubicBezTo>
                  <a:pt x="366823" y="1015409"/>
                  <a:pt x="492642" y="1249325"/>
                  <a:pt x="606056" y="1244009"/>
                </a:cubicBezTo>
                <a:cubicBezTo>
                  <a:pt x="719470" y="1238693"/>
                  <a:pt x="870097" y="930349"/>
                  <a:pt x="946297" y="776177"/>
                </a:cubicBezTo>
                <a:cubicBezTo>
                  <a:pt x="1022497" y="622005"/>
                  <a:pt x="1118191" y="441251"/>
                  <a:pt x="1190847" y="446567"/>
                </a:cubicBezTo>
                <a:cubicBezTo>
                  <a:pt x="1263503" y="451883"/>
                  <a:pt x="1327298" y="666307"/>
                  <a:pt x="1382233" y="808074"/>
                </a:cubicBezTo>
                <a:cubicBezTo>
                  <a:pt x="1437168" y="949841"/>
                  <a:pt x="1478812" y="1123506"/>
                  <a:pt x="1520456" y="1297172"/>
                </a:cubicBez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/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/>
              <p:nvPr/>
            </p:nvSpPr>
            <p:spPr>
              <a:xfrm>
                <a:off x="10133166" y="1772816"/>
                <a:ext cx="555587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3166" y="1772816"/>
                <a:ext cx="555587" cy="646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70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2" grpId="0"/>
      <p:bldP spid="24" grpId="0"/>
      <p:bldP spid="25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/>
              <p:nvPr/>
            </p:nvSpPr>
            <p:spPr>
              <a:xfrm>
                <a:off x="1338650" y="318681"/>
                <a:ext cx="951470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0" dirty="0"/>
                  <a:t>Sketch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𝑦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(2−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2600AC-867F-E181-8AC5-7025FEA2C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650" y="318681"/>
                <a:ext cx="9514700" cy="1015663"/>
              </a:xfrm>
              <a:prstGeom prst="rect">
                <a:avLst/>
              </a:prstGeom>
              <a:blipFill>
                <a:blip r:embed="rId2"/>
                <a:stretch>
                  <a:fillRect l="-248" t="-8290" b="-279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DF82B8A-3ACE-21D3-DE6B-0ADA327AA084}"/>
              </a:ext>
            </a:extLst>
          </p:cNvPr>
          <p:cNvSpPr txBox="1"/>
          <p:nvPr/>
        </p:nvSpPr>
        <p:spPr>
          <a:xfrm>
            <a:off x="462160" y="161206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Positive or negative gradient?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0672A-9705-0AEB-A932-5AFEB2DC78D2}"/>
              </a:ext>
            </a:extLst>
          </p:cNvPr>
          <p:cNvSpPr txBox="1"/>
          <p:nvPr/>
        </p:nvSpPr>
        <p:spPr>
          <a:xfrm>
            <a:off x="1509263" y="3857244"/>
            <a:ext cx="208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/>
              <a:t> intercepts?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845B9-A5BF-F472-75FA-A175F4214D04}"/>
              </a:ext>
            </a:extLst>
          </p:cNvPr>
          <p:cNvSpPr txBox="1"/>
          <p:nvPr/>
        </p:nvSpPr>
        <p:spPr>
          <a:xfrm>
            <a:off x="1008865" y="5469902"/>
            <a:ext cx="316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What is the </a:t>
            </a:r>
            <a:r>
              <a:rPr lang="en-GB" sz="2800" dirty="0"/>
              <a:t>constant</a:t>
            </a:r>
            <a:r>
              <a:rPr lang="en-GB" sz="24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F4920-B086-4FD6-07AA-D8353FB602C0}"/>
              </a:ext>
            </a:extLst>
          </p:cNvPr>
          <p:cNvSpPr txBox="1"/>
          <p:nvPr/>
        </p:nvSpPr>
        <p:spPr>
          <a:xfrm>
            <a:off x="1754274" y="2742564"/>
            <a:ext cx="1637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Positive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/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9E264-DB9A-7148-BB3F-77C858335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33" y="2141359"/>
                <a:ext cx="3704380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/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1D2FCA-A2F3-296E-ABE4-0BD2E0EC6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680" y="6003904"/>
                <a:ext cx="28039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/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, 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04BB64-5DDD-91AB-8A9C-F9F9864A6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718" y="4391246"/>
                <a:ext cx="208052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A211F5-F8B8-9697-4384-A0F40A6FAF29}"/>
                  </a:ext>
                </a:extLst>
              </p:cNvPr>
              <p:cNvSpPr txBox="1"/>
              <p:nvPr/>
            </p:nvSpPr>
            <p:spPr>
              <a:xfrm>
                <a:off x="5795320" y="4501313"/>
                <a:ext cx="7905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A211F5-F8B8-9697-4384-A0F40A6FA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320" y="4501313"/>
                <a:ext cx="7905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/>
              <p:nvPr/>
            </p:nvSpPr>
            <p:spPr>
              <a:xfrm>
                <a:off x="8894227" y="4521577"/>
                <a:ext cx="9661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AA1AE0-8941-6A02-E4DA-905D8CD31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227" y="4521577"/>
                <a:ext cx="9661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/>
              <p:nvPr/>
            </p:nvSpPr>
            <p:spPr>
              <a:xfrm>
                <a:off x="8025912" y="3068960"/>
                <a:ext cx="6923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C515A6-0D37-04E3-A2D4-0A203B068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912" y="3068960"/>
                <a:ext cx="69237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B8B495-F5A7-EC32-A2F8-4EAA1D616A85}"/>
              </a:ext>
            </a:extLst>
          </p:cNvPr>
          <p:cNvCxnSpPr>
            <a:cxnSpLocks/>
          </p:cNvCxnSpPr>
          <p:nvPr/>
        </p:nvCxnSpPr>
        <p:spPr>
          <a:xfrm>
            <a:off x="5015881" y="4561097"/>
            <a:ext cx="6534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627CF6D-94AE-78F9-0DE1-1E3E7C3FD73A}"/>
              </a:ext>
            </a:extLst>
          </p:cNvPr>
          <p:cNvCxnSpPr>
            <a:cxnSpLocks/>
          </p:cNvCxnSpPr>
          <p:nvPr/>
        </p:nvCxnSpPr>
        <p:spPr>
          <a:xfrm flipV="1">
            <a:off x="8112224" y="2236338"/>
            <a:ext cx="0" cy="41360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/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1B0ABD-EAC7-AFC1-FB33-6B5AA882E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1862" y="4472625"/>
                <a:ext cx="748765" cy="646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/>
              <p:nvPr/>
            </p:nvSpPr>
            <p:spPr>
              <a:xfrm>
                <a:off x="8094307" y="1650573"/>
                <a:ext cx="555587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85C744A-42C0-A873-1021-4858177A0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307" y="1650573"/>
                <a:ext cx="555587" cy="646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73D9BF77-3B73-FEA1-8685-11927AB4D637}"/>
              </a:ext>
            </a:extLst>
          </p:cNvPr>
          <p:cNvGrpSpPr/>
          <p:nvPr/>
        </p:nvGrpSpPr>
        <p:grpSpPr>
          <a:xfrm>
            <a:off x="5728443" y="1856612"/>
            <a:ext cx="5578583" cy="3935966"/>
            <a:chOff x="5845798" y="1866118"/>
            <a:chExt cx="5578583" cy="393596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8844837-EE0A-0DB3-88EA-B68BF94B750C}"/>
                </a:ext>
              </a:extLst>
            </p:cNvPr>
            <p:cNvSpPr/>
            <p:nvPr/>
          </p:nvSpPr>
          <p:spPr>
            <a:xfrm flipH="1">
              <a:off x="6364073" y="1866118"/>
              <a:ext cx="5060308" cy="2799332"/>
            </a:xfrm>
            <a:custGeom>
              <a:avLst/>
              <a:gdLst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78195 w 1520456"/>
                <a:gd name="connsiteY3" fmla="*/ 797442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  <a:gd name="connsiteX0" fmla="*/ 0 w 1520456"/>
                <a:gd name="connsiteY0" fmla="*/ 0 h 1297172"/>
                <a:gd name="connsiteX1" fmla="*/ 265814 w 1520456"/>
                <a:gd name="connsiteY1" fmla="*/ 808074 h 1297172"/>
                <a:gd name="connsiteX2" fmla="*/ 606056 w 1520456"/>
                <a:gd name="connsiteY2" fmla="*/ 1244009 h 1297172"/>
                <a:gd name="connsiteX3" fmla="*/ 946297 w 1520456"/>
                <a:gd name="connsiteY3" fmla="*/ 776177 h 1297172"/>
                <a:gd name="connsiteX4" fmla="*/ 1190847 w 1520456"/>
                <a:gd name="connsiteY4" fmla="*/ 446567 h 1297172"/>
                <a:gd name="connsiteX5" fmla="*/ 1382233 w 1520456"/>
                <a:gd name="connsiteY5" fmla="*/ 808074 h 1297172"/>
                <a:gd name="connsiteX6" fmla="*/ 1520456 w 1520456"/>
                <a:gd name="connsiteY6" fmla="*/ 1297172 h 129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0456" h="1297172">
                  <a:moveTo>
                    <a:pt x="0" y="0"/>
                  </a:moveTo>
                  <a:cubicBezTo>
                    <a:pt x="82402" y="300369"/>
                    <a:pt x="164805" y="600739"/>
                    <a:pt x="265814" y="808074"/>
                  </a:cubicBezTo>
                  <a:cubicBezTo>
                    <a:pt x="366823" y="1015409"/>
                    <a:pt x="492642" y="1249325"/>
                    <a:pt x="606056" y="1244009"/>
                  </a:cubicBezTo>
                  <a:cubicBezTo>
                    <a:pt x="719470" y="1238693"/>
                    <a:pt x="870097" y="930349"/>
                    <a:pt x="946297" y="776177"/>
                  </a:cubicBezTo>
                  <a:cubicBezTo>
                    <a:pt x="1022497" y="622005"/>
                    <a:pt x="1118191" y="441251"/>
                    <a:pt x="1190847" y="446567"/>
                  </a:cubicBezTo>
                  <a:cubicBezTo>
                    <a:pt x="1263503" y="451883"/>
                    <a:pt x="1327298" y="666307"/>
                    <a:pt x="1382233" y="808074"/>
                  </a:cubicBezTo>
                  <a:cubicBezTo>
                    <a:pt x="1437168" y="949841"/>
                    <a:pt x="1478812" y="1123506"/>
                    <a:pt x="1520456" y="1297172"/>
                  </a:cubicBezTo>
                </a:path>
              </a:pathLst>
            </a:custGeom>
            <a:noFill/>
            <a:ln w="317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800" dirty="0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2D649CB-B3AB-2265-78E8-4E329502A2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45798" y="4640412"/>
              <a:ext cx="536932" cy="116167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226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2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20472</TotalTime>
  <Words>626</Words>
  <Application>Microsoft Office PowerPoint</Application>
  <PresentationFormat>Widescreen</PresentationFormat>
  <Paragraphs>151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805</cp:revision>
  <dcterms:created xsi:type="dcterms:W3CDTF">2013-02-28T07:36:55Z</dcterms:created>
  <dcterms:modified xsi:type="dcterms:W3CDTF">2023-09-12T04:32:11Z</dcterms:modified>
</cp:coreProperties>
</file>