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F946FD-82DB-4352-B8CC-6BBCB2204904}" v="6" dt="2025-04-18T05:19:36.0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63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92AE964-8756-4F1F-874F-2B0BC6AE1C9D}"/>
    <pc:docChg chg="custSel addSld delSld modSld sldOrd">
      <pc:chgData name="Stewart Gale" userId="3647ddd2-6040-41ae-a96d-232c23482af8" providerId="ADAL" clId="{792AE964-8756-4F1F-874F-2B0BC6AE1C9D}" dt="2023-07-01T11:38:26.994" v="43" actId="2164"/>
      <pc:docMkLst>
        <pc:docMk/>
      </pc:docMkLst>
      <pc:sldChg chg="del">
        <pc:chgData name="Stewart Gale" userId="3647ddd2-6040-41ae-a96d-232c23482af8" providerId="ADAL" clId="{792AE964-8756-4F1F-874F-2B0BC6AE1C9D}" dt="2023-07-01T11:37:34.304" v="0" actId="47"/>
        <pc:sldMkLst>
          <pc:docMk/>
          <pc:sldMk cId="3594218141" sldId="256"/>
        </pc:sldMkLst>
      </pc:sldChg>
      <pc:sldChg chg="del">
        <pc:chgData name="Stewart Gale" userId="3647ddd2-6040-41ae-a96d-232c23482af8" providerId="ADAL" clId="{792AE964-8756-4F1F-874F-2B0BC6AE1C9D}" dt="2023-07-01T11:37:34.781" v="1" actId="47"/>
        <pc:sldMkLst>
          <pc:docMk/>
          <pc:sldMk cId="3038359423" sldId="257"/>
        </pc:sldMkLst>
      </pc:sldChg>
      <pc:sldChg chg="del">
        <pc:chgData name="Stewart Gale" userId="3647ddd2-6040-41ae-a96d-232c23482af8" providerId="ADAL" clId="{792AE964-8756-4F1F-874F-2B0BC6AE1C9D}" dt="2023-07-01T11:37:35.602" v="2" actId="47"/>
        <pc:sldMkLst>
          <pc:docMk/>
          <pc:sldMk cId="1996130227" sldId="258"/>
        </pc:sldMkLst>
      </pc:sldChg>
      <pc:sldChg chg="modSp mod">
        <pc:chgData name="Stewart Gale" userId="3647ddd2-6040-41ae-a96d-232c23482af8" providerId="ADAL" clId="{792AE964-8756-4F1F-874F-2B0BC6AE1C9D}" dt="2023-07-01T11:38:26.994" v="43" actId="2164"/>
        <pc:sldMkLst>
          <pc:docMk/>
          <pc:sldMk cId="2900387143" sldId="259"/>
        </pc:sldMkLst>
      </pc:sldChg>
      <pc:sldChg chg="addSp delSp modSp new mod ord">
        <pc:chgData name="Stewart Gale" userId="3647ddd2-6040-41ae-a96d-232c23482af8" providerId="ADAL" clId="{792AE964-8756-4F1F-874F-2B0BC6AE1C9D}" dt="2023-07-01T11:38:09.717" v="36" actId="1076"/>
        <pc:sldMkLst>
          <pc:docMk/>
          <pc:sldMk cId="783524056" sldId="260"/>
        </pc:sldMkLst>
      </pc:sldChg>
      <pc:sldChg chg="del">
        <pc:chgData name="Stewart Gale" userId="3647ddd2-6040-41ae-a96d-232c23482af8" providerId="ADAL" clId="{792AE964-8756-4F1F-874F-2B0BC6AE1C9D}" dt="2023-07-01T11:37:37.622" v="3" actId="47"/>
        <pc:sldMkLst>
          <pc:docMk/>
          <pc:sldMk cId="3696154500" sldId="260"/>
        </pc:sldMkLst>
      </pc:sldChg>
    </pc:docChg>
  </pc:docChgLst>
  <pc:docChgLst>
    <pc:chgData name="Stewart Gale" userId="3647ddd2-6040-41ae-a96d-232c23482af8" providerId="ADAL" clId="{67F946FD-82DB-4352-B8CC-6BBCB2204904}"/>
    <pc:docChg chg="custSel addSld delSld modSld">
      <pc:chgData name="Stewart Gale" userId="3647ddd2-6040-41ae-a96d-232c23482af8" providerId="ADAL" clId="{67F946FD-82DB-4352-B8CC-6BBCB2204904}" dt="2025-04-18T05:20:23.583" v="233" actId="207"/>
      <pc:docMkLst>
        <pc:docMk/>
      </pc:docMkLst>
      <pc:sldChg chg="del">
        <pc:chgData name="Stewart Gale" userId="3647ddd2-6040-41ae-a96d-232c23482af8" providerId="ADAL" clId="{67F946FD-82DB-4352-B8CC-6BBCB2204904}" dt="2024-06-27T08:29:16.240" v="1" actId="47"/>
        <pc:sldMkLst>
          <pc:docMk/>
          <pc:sldMk cId="1996130227" sldId="258"/>
        </pc:sldMkLst>
      </pc:sldChg>
      <pc:sldChg chg="modSp add mod modAnim">
        <pc:chgData name="Stewart Gale" userId="3647ddd2-6040-41ae-a96d-232c23482af8" providerId="ADAL" clId="{67F946FD-82DB-4352-B8CC-6BBCB2204904}" dt="2025-04-18T05:20:23.583" v="233" actId="207"/>
        <pc:sldMkLst>
          <pc:docMk/>
          <pc:sldMk cId="444930830" sldId="261"/>
        </pc:sldMkLst>
        <pc:graphicFrameChg chg="mod modGraphic">
          <ac:chgData name="Stewart Gale" userId="3647ddd2-6040-41ae-a96d-232c23482af8" providerId="ADAL" clId="{67F946FD-82DB-4352-B8CC-6BBCB2204904}" dt="2025-04-18T05:20:23.583" v="233" actId="207"/>
          <ac:graphicFrameMkLst>
            <pc:docMk/>
            <pc:sldMk cId="444930830" sldId="261"/>
            <ac:graphicFrameMk id="6" creationId="{00000000-0000-0000-0000-000000000000}"/>
          </ac:graphicFrameMkLst>
        </pc:graphicFrameChg>
      </pc:sldChg>
    </pc:docChg>
  </pc:docChgLst>
  <pc:docChgLst>
    <pc:chgData name="Stewart Gale" userId="3647ddd2-6040-41ae-a96d-232c23482af8" providerId="ADAL" clId="{F03AC1E5-F6E8-49A9-96E2-1E03287414A7}"/>
    <pc:docChg chg="custSel modSld">
      <pc:chgData name="Stewart Gale" userId="3647ddd2-6040-41ae-a96d-232c23482af8" providerId="ADAL" clId="{F03AC1E5-F6E8-49A9-96E2-1E03287414A7}" dt="2021-02-11T07:28:05.100" v="145" actId="313"/>
      <pc:docMkLst>
        <pc:docMk/>
      </pc:docMkLst>
      <pc:sldChg chg="modSp mod">
        <pc:chgData name="Stewart Gale" userId="3647ddd2-6040-41ae-a96d-232c23482af8" providerId="ADAL" clId="{F03AC1E5-F6E8-49A9-96E2-1E03287414A7}" dt="2021-02-11T07:28:05.100" v="145" actId="313"/>
        <pc:sldMkLst>
          <pc:docMk/>
          <pc:sldMk cId="3038359423" sldId="257"/>
        </pc:sldMkLst>
      </pc:sldChg>
    </pc:docChg>
  </pc:docChgLst>
  <pc:docChgLst>
    <pc:chgData name="Stewart Gale" userId="3647ddd2-6040-41ae-a96d-232c23482af8" providerId="ADAL" clId="{1EAB301A-0C39-47B2-891E-B3A8D633F135}"/>
    <pc:docChg chg="custSel modSld">
      <pc:chgData name="Stewart Gale" userId="3647ddd2-6040-41ae-a96d-232c23482af8" providerId="ADAL" clId="{1EAB301A-0C39-47B2-891E-B3A8D633F135}" dt="2022-11-17T11:23:19.512" v="150" actId="403"/>
      <pc:docMkLst>
        <pc:docMk/>
      </pc:docMkLst>
      <pc:sldChg chg="modSp mod">
        <pc:chgData name="Stewart Gale" userId="3647ddd2-6040-41ae-a96d-232c23482af8" providerId="ADAL" clId="{1EAB301A-0C39-47B2-891E-B3A8D633F135}" dt="2022-11-17T11:21:23.206" v="145" actId="1076"/>
        <pc:sldMkLst>
          <pc:docMk/>
          <pc:sldMk cId="3038359423" sldId="257"/>
        </pc:sldMkLst>
      </pc:sldChg>
      <pc:sldChg chg="modSp mod">
        <pc:chgData name="Stewart Gale" userId="3647ddd2-6040-41ae-a96d-232c23482af8" providerId="ADAL" clId="{1EAB301A-0C39-47B2-891E-B3A8D633F135}" dt="2022-11-17T11:23:19.512" v="150" actId="403"/>
        <pc:sldMkLst>
          <pc:docMk/>
          <pc:sldMk cId="1996130227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18/04/2025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8879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18/04/2025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459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18/04/2025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942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18/04/2025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428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18/04/2025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180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18/04/2025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246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18/04/2025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430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18/04/2025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743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18/04/2025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2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18/04/2025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98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22F8B-1BBB-4170-90F2-002111CE1510}" type="datetimeFigureOut">
              <a:rPr lang="en-GB" smtClean="0"/>
              <a:t>18/04/2025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93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22F8B-1BBB-4170-90F2-002111CE1510}" type="datetimeFigureOut">
              <a:rPr lang="en-GB" smtClean="0"/>
              <a:t>18/04/2025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68ED9-A63C-441A-8E82-A04D753DB21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049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8804" y="1202212"/>
            <a:ext cx="460149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1. The Englishman lives in the red house. </a:t>
            </a:r>
          </a:p>
          <a:p>
            <a:r>
              <a:rPr lang="en-US" sz="1600" dirty="0"/>
              <a:t>2. The Spaniard owns the dog. </a:t>
            </a:r>
          </a:p>
          <a:p>
            <a:r>
              <a:rPr lang="en-US" sz="1600" dirty="0"/>
              <a:t>3. Coffee is drunk in the green house. 	</a:t>
            </a:r>
          </a:p>
          <a:p>
            <a:r>
              <a:rPr lang="en-US" sz="1600" dirty="0"/>
              <a:t>4. The Russian drinks tea. </a:t>
            </a:r>
          </a:p>
          <a:p>
            <a:r>
              <a:rPr lang="en-US" sz="1600" dirty="0"/>
              <a:t>5. The green house is immediately to the right of the white house. </a:t>
            </a:r>
          </a:p>
          <a:p>
            <a:r>
              <a:rPr lang="en-US" sz="1600" dirty="0"/>
              <a:t>6. The hockey player owns hamsters. 	</a:t>
            </a:r>
          </a:p>
          <a:p>
            <a:r>
              <a:rPr lang="en-US" sz="1600" dirty="0"/>
              <a:t>7. The football player lives in the yellow house. 8. Milk is drunk in the middle house. 	</a:t>
            </a:r>
          </a:p>
          <a:p>
            <a:r>
              <a:rPr lang="en-US" sz="1600" dirty="0"/>
              <a:t>9. The American lives in the first house on the left. </a:t>
            </a:r>
          </a:p>
          <a:p>
            <a:r>
              <a:rPr lang="en-US" sz="1600" dirty="0"/>
              <a:t>10. The table tennis player lives in the house next to the man with the fox. </a:t>
            </a:r>
          </a:p>
          <a:p>
            <a:r>
              <a:rPr lang="en-US" sz="1600" dirty="0"/>
              <a:t>11. The football player lives next to the house where the horse is kept. </a:t>
            </a:r>
          </a:p>
          <a:p>
            <a:r>
              <a:rPr lang="en-US" sz="1600" dirty="0"/>
              <a:t>12. The basketball player drinks orange juice. </a:t>
            </a:r>
          </a:p>
          <a:p>
            <a:r>
              <a:rPr lang="en-US" sz="1600" dirty="0"/>
              <a:t>13. The Japanese likes baseball. </a:t>
            </a:r>
          </a:p>
          <a:p>
            <a:r>
              <a:rPr lang="en-US" sz="1600" dirty="0"/>
              <a:t>14. The American lives next to the blue house.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208804" y="109068"/>
            <a:ext cx="11718978" cy="9420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5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Logic Problem 3 – Neighbours (Medium)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072180"/>
              </p:ext>
            </p:extLst>
          </p:nvPr>
        </p:nvGraphicFramePr>
        <p:xfrm>
          <a:off x="4898965" y="1139428"/>
          <a:ext cx="6882941" cy="5259546"/>
        </p:xfrm>
        <a:graphic>
          <a:graphicData uri="http://schemas.openxmlformats.org/drawingml/2006/table">
            <a:tbl>
              <a:tblPr/>
              <a:tblGrid>
                <a:gridCol w="1111249">
                  <a:extLst>
                    <a:ext uri="{9D8B030D-6E8A-4147-A177-3AD203B41FA5}">
                      <a16:colId xmlns:a16="http://schemas.microsoft.com/office/drawing/2014/main" val="1352211624"/>
                    </a:ext>
                  </a:extLst>
                </a:gridCol>
                <a:gridCol w="1009196">
                  <a:extLst>
                    <a:ext uri="{9D8B030D-6E8A-4147-A177-3AD203B41FA5}">
                      <a16:colId xmlns:a16="http://schemas.microsoft.com/office/drawing/2014/main" val="805497276"/>
                    </a:ext>
                  </a:extLst>
                </a:gridCol>
                <a:gridCol w="1360713">
                  <a:extLst>
                    <a:ext uri="{9D8B030D-6E8A-4147-A177-3AD203B41FA5}">
                      <a16:colId xmlns:a16="http://schemas.microsoft.com/office/drawing/2014/main" val="3359581283"/>
                    </a:ext>
                  </a:extLst>
                </a:gridCol>
                <a:gridCol w="1009196">
                  <a:extLst>
                    <a:ext uri="{9D8B030D-6E8A-4147-A177-3AD203B41FA5}">
                      <a16:colId xmlns:a16="http://schemas.microsoft.com/office/drawing/2014/main" val="1799813197"/>
                    </a:ext>
                  </a:extLst>
                </a:gridCol>
                <a:gridCol w="1383391">
                  <a:extLst>
                    <a:ext uri="{9D8B030D-6E8A-4147-A177-3AD203B41FA5}">
                      <a16:colId xmlns:a16="http://schemas.microsoft.com/office/drawing/2014/main" val="1870066142"/>
                    </a:ext>
                  </a:extLst>
                </a:gridCol>
                <a:gridCol w="1009196">
                  <a:extLst>
                    <a:ext uri="{9D8B030D-6E8A-4147-A177-3AD203B41FA5}">
                      <a16:colId xmlns:a16="http://schemas.microsoft.com/office/drawing/2014/main" val="2215552036"/>
                    </a:ext>
                  </a:extLst>
                </a:gridCol>
              </a:tblGrid>
              <a:tr h="527176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HOUSE 1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HOUSE 2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HOUSE 3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HOUSE 4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HOUSE 5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512689"/>
                  </a:ext>
                </a:extLst>
              </a:tr>
              <a:tr h="946474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COLOUR 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5243"/>
                  </a:ext>
                </a:extLst>
              </a:tr>
              <a:tr h="946474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COUNTRY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394190"/>
                  </a:ext>
                </a:extLst>
              </a:tr>
              <a:tr h="946474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034085"/>
                  </a:ext>
                </a:extLst>
              </a:tr>
              <a:tr h="946474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DRINK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693417"/>
                  </a:ext>
                </a:extLst>
              </a:tr>
              <a:tr h="946474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418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0387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60B92E-5FD4-2F21-68BD-F92ACEFED3B3}"/>
              </a:ext>
            </a:extLst>
          </p:cNvPr>
          <p:cNvSpPr txBox="1"/>
          <p:nvPr/>
        </p:nvSpPr>
        <p:spPr>
          <a:xfrm>
            <a:off x="2449483" y="2189018"/>
            <a:ext cx="77862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783524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17" y="1213296"/>
            <a:ext cx="460149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1. The Englishman lives in the red house. </a:t>
            </a:r>
          </a:p>
          <a:p>
            <a:r>
              <a:rPr lang="en-US" sz="1600" dirty="0"/>
              <a:t>2. The Spaniard owns the dog. </a:t>
            </a:r>
          </a:p>
          <a:p>
            <a:r>
              <a:rPr lang="en-US" sz="1600" dirty="0"/>
              <a:t>3. Coffee is drunk in the green house. 	</a:t>
            </a:r>
          </a:p>
          <a:p>
            <a:r>
              <a:rPr lang="en-US" sz="1600" dirty="0"/>
              <a:t>4. The Russian drinks tea. </a:t>
            </a:r>
          </a:p>
          <a:p>
            <a:r>
              <a:rPr lang="en-US" sz="1600" dirty="0"/>
              <a:t>5. The green house is immediately to the right of the white house. </a:t>
            </a:r>
          </a:p>
          <a:p>
            <a:r>
              <a:rPr lang="en-US" sz="1600" dirty="0"/>
              <a:t>6. The hockey player owns hamsters. 	</a:t>
            </a:r>
          </a:p>
          <a:p>
            <a:r>
              <a:rPr lang="en-US" sz="1600" dirty="0"/>
              <a:t>7. The football player lives in the yellow house. </a:t>
            </a:r>
          </a:p>
          <a:p>
            <a:r>
              <a:rPr lang="en-US" sz="1600" dirty="0"/>
              <a:t>8. Milk is drunk in the middle house. 	</a:t>
            </a:r>
          </a:p>
          <a:p>
            <a:r>
              <a:rPr lang="en-US" sz="1600" dirty="0"/>
              <a:t>9. The American lives in the first house on the left. </a:t>
            </a:r>
          </a:p>
          <a:p>
            <a:r>
              <a:rPr lang="en-US" sz="1600" dirty="0"/>
              <a:t>10. The table tennis player lives in the house next to the man with the fox. </a:t>
            </a:r>
          </a:p>
          <a:p>
            <a:r>
              <a:rPr lang="en-US" sz="1600" dirty="0"/>
              <a:t>11. The football player lives next to the house where the horse is kept. </a:t>
            </a:r>
          </a:p>
          <a:p>
            <a:r>
              <a:rPr lang="en-US" sz="1600" dirty="0"/>
              <a:t>12. The basketball player drinks orange juice. </a:t>
            </a:r>
          </a:p>
          <a:p>
            <a:r>
              <a:rPr lang="en-US" sz="1600" dirty="0"/>
              <a:t>13. The Japanese likes baseball. </a:t>
            </a:r>
          </a:p>
          <a:p>
            <a:r>
              <a:rPr lang="en-US" sz="1600" dirty="0"/>
              <a:t>14. The American lives next to the blue house.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208804" y="109068"/>
            <a:ext cx="11718978" cy="9420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5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Logic Problem 3 – Neighbours (Medium)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134615"/>
              </p:ext>
            </p:extLst>
          </p:nvPr>
        </p:nvGraphicFramePr>
        <p:xfrm>
          <a:off x="4522123" y="1139428"/>
          <a:ext cx="7328070" cy="5259546"/>
        </p:xfrm>
        <a:graphic>
          <a:graphicData uri="http://schemas.openxmlformats.org/drawingml/2006/table">
            <a:tbl>
              <a:tblPr/>
              <a:tblGrid>
                <a:gridCol w="1183115">
                  <a:extLst>
                    <a:ext uri="{9D8B030D-6E8A-4147-A177-3AD203B41FA5}">
                      <a16:colId xmlns:a16="http://schemas.microsoft.com/office/drawing/2014/main" val="1352211624"/>
                    </a:ext>
                  </a:extLst>
                </a:gridCol>
                <a:gridCol w="1227577">
                  <a:extLst>
                    <a:ext uri="{9D8B030D-6E8A-4147-A177-3AD203B41FA5}">
                      <a16:colId xmlns:a16="http://schemas.microsoft.com/office/drawing/2014/main" val="805497276"/>
                    </a:ext>
                  </a:extLst>
                </a:gridCol>
                <a:gridCol w="1295597">
                  <a:extLst>
                    <a:ext uri="{9D8B030D-6E8A-4147-A177-3AD203B41FA5}">
                      <a16:colId xmlns:a16="http://schemas.microsoft.com/office/drawing/2014/main" val="3359581283"/>
                    </a:ext>
                  </a:extLst>
                </a:gridCol>
                <a:gridCol w="1220388">
                  <a:extLst>
                    <a:ext uri="{9D8B030D-6E8A-4147-A177-3AD203B41FA5}">
                      <a16:colId xmlns:a16="http://schemas.microsoft.com/office/drawing/2014/main" val="1799813197"/>
                    </a:ext>
                  </a:extLst>
                </a:gridCol>
                <a:gridCol w="1252451">
                  <a:extLst>
                    <a:ext uri="{9D8B030D-6E8A-4147-A177-3AD203B41FA5}">
                      <a16:colId xmlns:a16="http://schemas.microsoft.com/office/drawing/2014/main" val="1870066142"/>
                    </a:ext>
                  </a:extLst>
                </a:gridCol>
                <a:gridCol w="1148942">
                  <a:extLst>
                    <a:ext uri="{9D8B030D-6E8A-4147-A177-3AD203B41FA5}">
                      <a16:colId xmlns:a16="http://schemas.microsoft.com/office/drawing/2014/main" val="2215552036"/>
                    </a:ext>
                  </a:extLst>
                </a:gridCol>
              </a:tblGrid>
              <a:tr h="527176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HOUSE 1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HOUSE 2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HOUSE 3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HOUSE 4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HOUSE 5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512689"/>
                  </a:ext>
                </a:extLst>
              </a:tr>
              <a:tr h="946474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COLOUR 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Yellow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Blue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White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Green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5243"/>
                  </a:ext>
                </a:extLst>
              </a:tr>
              <a:tr h="946474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COUNTRY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American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Russian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English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Spanish</a:t>
                      </a:r>
                    </a:p>
                    <a:p>
                      <a:pPr algn="ctr" fontAlgn="ctr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Japanese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394190"/>
                  </a:ext>
                </a:extLst>
              </a:tr>
              <a:tr h="946474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SPORT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Football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Table Tennis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Hockey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Basket</a:t>
                      </a:r>
                    </a:p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ball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Baseball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034085"/>
                  </a:ext>
                </a:extLst>
              </a:tr>
              <a:tr h="946474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DRINK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Water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Milk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OJ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Coffee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693417"/>
                  </a:ext>
                </a:extLst>
              </a:tr>
              <a:tr h="946474"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</a:t>
                      </a:r>
                    </a:p>
                  </a:txBody>
                  <a:tcPr marL="4763" marR="4763" marT="4763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Fox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Horse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Hamster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Dog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Monkey</a:t>
                      </a:r>
                    </a:p>
                  </a:txBody>
                  <a:tcPr marL="4763" marR="4763" marT="476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418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493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388</Words>
  <Application>Microsoft Office PowerPoint</Application>
  <PresentationFormat>Widescreen</PresentationFormat>
  <Paragraphs>78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</cp:revision>
  <dcterms:created xsi:type="dcterms:W3CDTF">2020-06-24T04:28:28Z</dcterms:created>
  <dcterms:modified xsi:type="dcterms:W3CDTF">2025-04-18T05:20:27Z</dcterms:modified>
</cp:coreProperties>
</file>