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9" r:id="rId3"/>
    <p:sldId id="258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76497A5-26C3-44EF-BAAB-0EA9A8BACA4B}" v="2" dt="2022-08-07T12:53:43.23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6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24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C76497A5-26C3-44EF-BAAB-0EA9A8BACA4B}"/>
    <pc:docChg chg="undo custSel addSld delSld modSld">
      <pc:chgData name="Stewart Gale" userId="3647ddd2-6040-41ae-a96d-232c23482af8" providerId="ADAL" clId="{C76497A5-26C3-44EF-BAAB-0EA9A8BACA4B}" dt="2022-08-07T12:54:57.042" v="50" actId="1076"/>
      <pc:docMkLst>
        <pc:docMk/>
      </pc:docMkLst>
      <pc:sldChg chg="del">
        <pc:chgData name="Stewart Gale" userId="3647ddd2-6040-41ae-a96d-232c23482af8" providerId="ADAL" clId="{C76497A5-26C3-44EF-BAAB-0EA9A8BACA4B}" dt="2022-08-07T12:53:29.386" v="0" actId="47"/>
        <pc:sldMkLst>
          <pc:docMk/>
          <pc:sldMk cId="3632027357" sldId="256"/>
        </pc:sldMkLst>
      </pc:sldChg>
      <pc:sldChg chg="delSp modSp mod delAnim">
        <pc:chgData name="Stewart Gale" userId="3647ddd2-6040-41ae-a96d-232c23482af8" providerId="ADAL" clId="{C76497A5-26C3-44EF-BAAB-0EA9A8BACA4B}" dt="2022-08-07T12:54:44.483" v="49" actId="14100"/>
        <pc:sldMkLst>
          <pc:docMk/>
          <pc:sldMk cId="2205085727" sldId="257"/>
        </pc:sldMkLst>
        <pc:spChg chg="mod">
          <ac:chgData name="Stewart Gale" userId="3647ddd2-6040-41ae-a96d-232c23482af8" providerId="ADAL" clId="{C76497A5-26C3-44EF-BAAB-0EA9A8BACA4B}" dt="2022-08-07T12:54:44.483" v="49" actId="14100"/>
          <ac:spMkLst>
            <pc:docMk/>
            <pc:sldMk cId="2205085727" sldId="257"/>
            <ac:spMk id="2" creationId="{00000000-0000-0000-0000-000000000000}"/>
          </ac:spMkLst>
        </pc:spChg>
        <pc:spChg chg="mod">
          <ac:chgData name="Stewart Gale" userId="3647ddd2-6040-41ae-a96d-232c23482af8" providerId="ADAL" clId="{C76497A5-26C3-44EF-BAAB-0EA9A8BACA4B}" dt="2022-08-07T12:54:22.943" v="43" actId="1076"/>
          <ac:spMkLst>
            <pc:docMk/>
            <pc:sldMk cId="2205085727" sldId="257"/>
            <ac:spMk id="3" creationId="{00000000-0000-0000-0000-000000000000}"/>
          </ac:spMkLst>
        </pc:spChg>
        <pc:spChg chg="mod">
          <ac:chgData name="Stewart Gale" userId="3647ddd2-6040-41ae-a96d-232c23482af8" providerId="ADAL" clId="{C76497A5-26C3-44EF-BAAB-0EA9A8BACA4B}" dt="2022-08-07T12:54:22.943" v="43" actId="1076"/>
          <ac:spMkLst>
            <pc:docMk/>
            <pc:sldMk cId="2205085727" sldId="257"/>
            <ac:spMk id="4" creationId="{BB0731AC-F5F2-4043-A1FE-6D4FEEBBBCFC}"/>
          </ac:spMkLst>
        </pc:spChg>
        <pc:spChg chg="mod">
          <ac:chgData name="Stewart Gale" userId="3647ddd2-6040-41ae-a96d-232c23482af8" providerId="ADAL" clId="{C76497A5-26C3-44EF-BAAB-0EA9A8BACA4B}" dt="2022-08-07T12:54:22.943" v="43" actId="1076"/>
          <ac:spMkLst>
            <pc:docMk/>
            <pc:sldMk cId="2205085727" sldId="257"/>
            <ac:spMk id="5" creationId="{2277AD56-9CB3-4B83-9215-E0DC4A1F8B34}"/>
          </ac:spMkLst>
        </pc:spChg>
        <pc:spChg chg="mod">
          <ac:chgData name="Stewart Gale" userId="3647ddd2-6040-41ae-a96d-232c23482af8" providerId="ADAL" clId="{C76497A5-26C3-44EF-BAAB-0EA9A8BACA4B}" dt="2022-08-07T12:54:22.943" v="43" actId="1076"/>
          <ac:spMkLst>
            <pc:docMk/>
            <pc:sldMk cId="2205085727" sldId="257"/>
            <ac:spMk id="6" creationId="{596F33A4-8CB7-4F2C-9D1D-A1D9BA488C1B}"/>
          </ac:spMkLst>
        </pc:spChg>
        <pc:spChg chg="mod">
          <ac:chgData name="Stewart Gale" userId="3647ddd2-6040-41ae-a96d-232c23482af8" providerId="ADAL" clId="{C76497A5-26C3-44EF-BAAB-0EA9A8BACA4B}" dt="2022-08-07T12:54:22.943" v="43" actId="1076"/>
          <ac:spMkLst>
            <pc:docMk/>
            <pc:sldMk cId="2205085727" sldId="257"/>
            <ac:spMk id="7" creationId="{EDE9FF12-E96E-4BE4-BA0B-0919DC556297}"/>
          </ac:spMkLst>
        </pc:spChg>
        <pc:spChg chg="mod">
          <ac:chgData name="Stewart Gale" userId="3647ddd2-6040-41ae-a96d-232c23482af8" providerId="ADAL" clId="{C76497A5-26C3-44EF-BAAB-0EA9A8BACA4B}" dt="2022-08-07T12:54:22.943" v="43" actId="1076"/>
          <ac:spMkLst>
            <pc:docMk/>
            <pc:sldMk cId="2205085727" sldId="257"/>
            <ac:spMk id="8" creationId="{A5949C47-63B5-4E90-97D5-CDED4C90D582}"/>
          </ac:spMkLst>
        </pc:spChg>
        <pc:spChg chg="mod">
          <ac:chgData name="Stewart Gale" userId="3647ddd2-6040-41ae-a96d-232c23482af8" providerId="ADAL" clId="{C76497A5-26C3-44EF-BAAB-0EA9A8BACA4B}" dt="2022-08-07T12:54:22.943" v="43" actId="1076"/>
          <ac:spMkLst>
            <pc:docMk/>
            <pc:sldMk cId="2205085727" sldId="257"/>
            <ac:spMk id="9" creationId="{B9AB0200-75E0-468C-93AF-91644BB2C7FA}"/>
          </ac:spMkLst>
        </pc:spChg>
        <pc:spChg chg="mod">
          <ac:chgData name="Stewart Gale" userId="3647ddd2-6040-41ae-a96d-232c23482af8" providerId="ADAL" clId="{C76497A5-26C3-44EF-BAAB-0EA9A8BACA4B}" dt="2022-08-07T12:54:22.943" v="43" actId="1076"/>
          <ac:spMkLst>
            <pc:docMk/>
            <pc:sldMk cId="2205085727" sldId="257"/>
            <ac:spMk id="10" creationId="{DADB8E54-CB92-49A1-BB84-009F3754A10B}"/>
          </ac:spMkLst>
        </pc:spChg>
        <pc:spChg chg="mod">
          <ac:chgData name="Stewart Gale" userId="3647ddd2-6040-41ae-a96d-232c23482af8" providerId="ADAL" clId="{C76497A5-26C3-44EF-BAAB-0EA9A8BACA4B}" dt="2022-08-07T12:54:22.943" v="43" actId="1076"/>
          <ac:spMkLst>
            <pc:docMk/>
            <pc:sldMk cId="2205085727" sldId="257"/>
            <ac:spMk id="11" creationId="{60562A65-7F69-4A7C-AF24-92777FEB4419}"/>
          </ac:spMkLst>
        </pc:spChg>
        <pc:spChg chg="mod">
          <ac:chgData name="Stewart Gale" userId="3647ddd2-6040-41ae-a96d-232c23482af8" providerId="ADAL" clId="{C76497A5-26C3-44EF-BAAB-0EA9A8BACA4B}" dt="2022-08-07T12:54:22.943" v="43" actId="1076"/>
          <ac:spMkLst>
            <pc:docMk/>
            <pc:sldMk cId="2205085727" sldId="257"/>
            <ac:spMk id="12" creationId="{4D2936E8-1F6C-442E-894B-3FC538EA3C30}"/>
          </ac:spMkLst>
        </pc:spChg>
        <pc:spChg chg="mod">
          <ac:chgData name="Stewart Gale" userId="3647ddd2-6040-41ae-a96d-232c23482af8" providerId="ADAL" clId="{C76497A5-26C3-44EF-BAAB-0EA9A8BACA4B}" dt="2022-08-07T12:54:29.495" v="44" actId="1076"/>
          <ac:spMkLst>
            <pc:docMk/>
            <pc:sldMk cId="2205085727" sldId="257"/>
            <ac:spMk id="13" creationId="{E5D565E1-1DE5-478B-8D22-FD8A01FD7B7C}"/>
          </ac:spMkLst>
        </pc:spChg>
        <pc:spChg chg="mod">
          <ac:chgData name="Stewart Gale" userId="3647ddd2-6040-41ae-a96d-232c23482af8" providerId="ADAL" clId="{C76497A5-26C3-44EF-BAAB-0EA9A8BACA4B}" dt="2022-08-07T12:54:29.495" v="44" actId="1076"/>
          <ac:spMkLst>
            <pc:docMk/>
            <pc:sldMk cId="2205085727" sldId="257"/>
            <ac:spMk id="14" creationId="{C138F9B7-977F-4488-9A30-77B8F14DA06A}"/>
          </ac:spMkLst>
        </pc:spChg>
        <pc:spChg chg="mod">
          <ac:chgData name="Stewart Gale" userId="3647ddd2-6040-41ae-a96d-232c23482af8" providerId="ADAL" clId="{C76497A5-26C3-44EF-BAAB-0EA9A8BACA4B}" dt="2022-08-07T12:54:29.495" v="44" actId="1076"/>
          <ac:spMkLst>
            <pc:docMk/>
            <pc:sldMk cId="2205085727" sldId="257"/>
            <ac:spMk id="15" creationId="{B35D13A7-DD3A-42BB-8ADD-2B8FC1E61785}"/>
          </ac:spMkLst>
        </pc:spChg>
        <pc:spChg chg="mod">
          <ac:chgData name="Stewart Gale" userId="3647ddd2-6040-41ae-a96d-232c23482af8" providerId="ADAL" clId="{C76497A5-26C3-44EF-BAAB-0EA9A8BACA4B}" dt="2022-08-07T12:54:29.495" v="44" actId="1076"/>
          <ac:spMkLst>
            <pc:docMk/>
            <pc:sldMk cId="2205085727" sldId="257"/>
            <ac:spMk id="16" creationId="{5BDE5094-18E7-4080-AAFB-E22164D99193}"/>
          </ac:spMkLst>
        </pc:spChg>
        <pc:spChg chg="mod">
          <ac:chgData name="Stewart Gale" userId="3647ddd2-6040-41ae-a96d-232c23482af8" providerId="ADAL" clId="{C76497A5-26C3-44EF-BAAB-0EA9A8BACA4B}" dt="2022-08-07T12:54:29.495" v="44" actId="1076"/>
          <ac:spMkLst>
            <pc:docMk/>
            <pc:sldMk cId="2205085727" sldId="257"/>
            <ac:spMk id="17" creationId="{C89A67C2-EFC6-4EBE-A222-645F1AADA20E}"/>
          </ac:spMkLst>
        </pc:spChg>
        <pc:spChg chg="mod">
          <ac:chgData name="Stewart Gale" userId="3647ddd2-6040-41ae-a96d-232c23482af8" providerId="ADAL" clId="{C76497A5-26C3-44EF-BAAB-0EA9A8BACA4B}" dt="2022-08-07T12:54:29.495" v="44" actId="1076"/>
          <ac:spMkLst>
            <pc:docMk/>
            <pc:sldMk cId="2205085727" sldId="257"/>
            <ac:spMk id="18" creationId="{CDB491D1-0C09-4513-874D-EBA6B0A5F52F}"/>
          </ac:spMkLst>
        </pc:spChg>
        <pc:spChg chg="mod">
          <ac:chgData name="Stewart Gale" userId="3647ddd2-6040-41ae-a96d-232c23482af8" providerId="ADAL" clId="{C76497A5-26C3-44EF-BAAB-0EA9A8BACA4B}" dt="2022-08-07T12:54:29.495" v="44" actId="1076"/>
          <ac:spMkLst>
            <pc:docMk/>
            <pc:sldMk cId="2205085727" sldId="257"/>
            <ac:spMk id="19" creationId="{3A11CC85-C201-478E-B8BF-E289BC1F2F3D}"/>
          </ac:spMkLst>
        </pc:spChg>
        <pc:spChg chg="mod">
          <ac:chgData name="Stewart Gale" userId="3647ddd2-6040-41ae-a96d-232c23482af8" providerId="ADAL" clId="{C76497A5-26C3-44EF-BAAB-0EA9A8BACA4B}" dt="2022-08-07T12:54:29.495" v="44" actId="1076"/>
          <ac:spMkLst>
            <pc:docMk/>
            <pc:sldMk cId="2205085727" sldId="257"/>
            <ac:spMk id="20" creationId="{668D3012-E9C4-4D2C-9BDC-4CE26116CFD6}"/>
          </ac:spMkLst>
        </pc:spChg>
        <pc:spChg chg="mod">
          <ac:chgData name="Stewart Gale" userId="3647ddd2-6040-41ae-a96d-232c23482af8" providerId="ADAL" clId="{C76497A5-26C3-44EF-BAAB-0EA9A8BACA4B}" dt="2022-08-07T12:54:29.495" v="44" actId="1076"/>
          <ac:spMkLst>
            <pc:docMk/>
            <pc:sldMk cId="2205085727" sldId="257"/>
            <ac:spMk id="21" creationId="{A7FFCEA6-258C-4856-8F85-C584BA86B045}"/>
          </ac:spMkLst>
        </pc:spChg>
        <pc:spChg chg="mod">
          <ac:chgData name="Stewart Gale" userId="3647ddd2-6040-41ae-a96d-232c23482af8" providerId="ADAL" clId="{C76497A5-26C3-44EF-BAAB-0EA9A8BACA4B}" dt="2022-08-07T12:54:35.768" v="46" actId="1076"/>
          <ac:spMkLst>
            <pc:docMk/>
            <pc:sldMk cId="2205085727" sldId="257"/>
            <ac:spMk id="25" creationId="{21194EC5-2311-4624-8E13-55473E27E56A}"/>
          </ac:spMkLst>
        </pc:spChg>
        <pc:spChg chg="mod">
          <ac:chgData name="Stewart Gale" userId="3647ddd2-6040-41ae-a96d-232c23482af8" providerId="ADAL" clId="{C76497A5-26C3-44EF-BAAB-0EA9A8BACA4B}" dt="2022-08-07T12:54:35.768" v="46" actId="1076"/>
          <ac:spMkLst>
            <pc:docMk/>
            <pc:sldMk cId="2205085727" sldId="257"/>
            <ac:spMk id="26" creationId="{77AC1FA7-DA12-440F-BAA6-112A658B9C6C}"/>
          </ac:spMkLst>
        </pc:spChg>
        <pc:spChg chg="mod">
          <ac:chgData name="Stewart Gale" userId="3647ddd2-6040-41ae-a96d-232c23482af8" providerId="ADAL" clId="{C76497A5-26C3-44EF-BAAB-0EA9A8BACA4B}" dt="2022-08-07T12:54:35.768" v="46" actId="1076"/>
          <ac:spMkLst>
            <pc:docMk/>
            <pc:sldMk cId="2205085727" sldId="257"/>
            <ac:spMk id="27" creationId="{814002AA-B4EE-4047-A37D-24F451E8D737}"/>
          </ac:spMkLst>
        </pc:spChg>
        <pc:spChg chg="mod">
          <ac:chgData name="Stewart Gale" userId="3647ddd2-6040-41ae-a96d-232c23482af8" providerId="ADAL" clId="{C76497A5-26C3-44EF-BAAB-0EA9A8BACA4B}" dt="2022-08-07T12:54:35.768" v="46" actId="1076"/>
          <ac:spMkLst>
            <pc:docMk/>
            <pc:sldMk cId="2205085727" sldId="257"/>
            <ac:spMk id="34" creationId="{B963363C-8066-45A9-B1B5-BDBA6E355676}"/>
          </ac:spMkLst>
        </pc:spChg>
        <pc:spChg chg="mod">
          <ac:chgData name="Stewart Gale" userId="3647ddd2-6040-41ae-a96d-232c23482af8" providerId="ADAL" clId="{C76497A5-26C3-44EF-BAAB-0EA9A8BACA4B}" dt="2022-08-07T12:54:35.768" v="46" actId="1076"/>
          <ac:spMkLst>
            <pc:docMk/>
            <pc:sldMk cId="2205085727" sldId="257"/>
            <ac:spMk id="35" creationId="{A4BDF7FD-81D6-4D6E-8599-34B748CB95CA}"/>
          </ac:spMkLst>
        </pc:spChg>
        <pc:spChg chg="mod">
          <ac:chgData name="Stewart Gale" userId="3647ddd2-6040-41ae-a96d-232c23482af8" providerId="ADAL" clId="{C76497A5-26C3-44EF-BAAB-0EA9A8BACA4B}" dt="2022-08-07T12:54:35.768" v="46" actId="1076"/>
          <ac:spMkLst>
            <pc:docMk/>
            <pc:sldMk cId="2205085727" sldId="257"/>
            <ac:spMk id="36" creationId="{DBF0DBB2-17A8-499B-89F2-1C5B51155C4A}"/>
          </ac:spMkLst>
        </pc:spChg>
        <pc:spChg chg="mod">
          <ac:chgData name="Stewart Gale" userId="3647ddd2-6040-41ae-a96d-232c23482af8" providerId="ADAL" clId="{C76497A5-26C3-44EF-BAAB-0EA9A8BACA4B}" dt="2022-08-07T12:54:35.768" v="46" actId="1076"/>
          <ac:spMkLst>
            <pc:docMk/>
            <pc:sldMk cId="2205085727" sldId="257"/>
            <ac:spMk id="38" creationId="{B9C1F8DF-E6A7-4664-824B-B3B5EF33B7E6}"/>
          </ac:spMkLst>
        </pc:spChg>
        <pc:spChg chg="mod">
          <ac:chgData name="Stewart Gale" userId="3647ddd2-6040-41ae-a96d-232c23482af8" providerId="ADAL" clId="{C76497A5-26C3-44EF-BAAB-0EA9A8BACA4B}" dt="2022-08-07T12:54:35.768" v="46" actId="1076"/>
          <ac:spMkLst>
            <pc:docMk/>
            <pc:sldMk cId="2205085727" sldId="257"/>
            <ac:spMk id="39" creationId="{3A1E7A90-12F8-4DF2-BAAD-20C2C9613A56}"/>
          </ac:spMkLst>
        </pc:spChg>
        <pc:spChg chg="mod">
          <ac:chgData name="Stewart Gale" userId="3647ddd2-6040-41ae-a96d-232c23482af8" providerId="ADAL" clId="{C76497A5-26C3-44EF-BAAB-0EA9A8BACA4B}" dt="2022-08-07T12:54:22.943" v="43" actId="1076"/>
          <ac:spMkLst>
            <pc:docMk/>
            <pc:sldMk cId="2205085727" sldId="257"/>
            <ac:spMk id="41" creationId="{00000000-0000-0000-0000-000000000000}"/>
          </ac:spMkLst>
        </pc:spChg>
        <pc:spChg chg="mod">
          <ac:chgData name="Stewart Gale" userId="3647ddd2-6040-41ae-a96d-232c23482af8" providerId="ADAL" clId="{C76497A5-26C3-44EF-BAAB-0EA9A8BACA4B}" dt="2022-08-07T12:54:22.943" v="43" actId="1076"/>
          <ac:spMkLst>
            <pc:docMk/>
            <pc:sldMk cId="2205085727" sldId="257"/>
            <ac:spMk id="42" creationId="{00000000-0000-0000-0000-000000000000}"/>
          </ac:spMkLst>
        </pc:spChg>
        <pc:spChg chg="mod">
          <ac:chgData name="Stewart Gale" userId="3647ddd2-6040-41ae-a96d-232c23482af8" providerId="ADAL" clId="{C76497A5-26C3-44EF-BAAB-0EA9A8BACA4B}" dt="2022-08-07T12:54:29.495" v="44" actId="1076"/>
          <ac:spMkLst>
            <pc:docMk/>
            <pc:sldMk cId="2205085727" sldId="257"/>
            <ac:spMk id="43" creationId="{00000000-0000-0000-0000-000000000000}"/>
          </ac:spMkLst>
        </pc:spChg>
        <pc:spChg chg="mod">
          <ac:chgData name="Stewart Gale" userId="3647ddd2-6040-41ae-a96d-232c23482af8" providerId="ADAL" clId="{C76497A5-26C3-44EF-BAAB-0EA9A8BACA4B}" dt="2022-08-07T12:54:29.495" v="44" actId="1076"/>
          <ac:spMkLst>
            <pc:docMk/>
            <pc:sldMk cId="2205085727" sldId="257"/>
            <ac:spMk id="44" creationId="{00000000-0000-0000-0000-000000000000}"/>
          </ac:spMkLst>
        </pc:spChg>
        <pc:spChg chg="mod">
          <ac:chgData name="Stewart Gale" userId="3647ddd2-6040-41ae-a96d-232c23482af8" providerId="ADAL" clId="{C76497A5-26C3-44EF-BAAB-0EA9A8BACA4B}" dt="2022-08-07T12:54:29.495" v="44" actId="1076"/>
          <ac:spMkLst>
            <pc:docMk/>
            <pc:sldMk cId="2205085727" sldId="257"/>
            <ac:spMk id="45" creationId="{00000000-0000-0000-0000-000000000000}"/>
          </ac:spMkLst>
        </pc:spChg>
        <pc:spChg chg="mod">
          <ac:chgData name="Stewart Gale" userId="3647ddd2-6040-41ae-a96d-232c23482af8" providerId="ADAL" clId="{C76497A5-26C3-44EF-BAAB-0EA9A8BACA4B}" dt="2022-08-07T12:54:35.768" v="46" actId="1076"/>
          <ac:spMkLst>
            <pc:docMk/>
            <pc:sldMk cId="2205085727" sldId="257"/>
            <ac:spMk id="49" creationId="{00000000-0000-0000-0000-000000000000}"/>
          </ac:spMkLst>
        </pc:spChg>
        <pc:spChg chg="mod">
          <ac:chgData name="Stewart Gale" userId="3647ddd2-6040-41ae-a96d-232c23482af8" providerId="ADAL" clId="{C76497A5-26C3-44EF-BAAB-0EA9A8BACA4B}" dt="2022-08-07T12:54:35.768" v="46" actId="1076"/>
          <ac:spMkLst>
            <pc:docMk/>
            <pc:sldMk cId="2205085727" sldId="257"/>
            <ac:spMk id="50" creationId="{00000000-0000-0000-0000-000000000000}"/>
          </ac:spMkLst>
        </pc:spChg>
        <pc:spChg chg="mod">
          <ac:chgData name="Stewart Gale" userId="3647ddd2-6040-41ae-a96d-232c23482af8" providerId="ADAL" clId="{C76497A5-26C3-44EF-BAAB-0EA9A8BACA4B}" dt="2022-08-07T12:54:35.768" v="46" actId="1076"/>
          <ac:spMkLst>
            <pc:docMk/>
            <pc:sldMk cId="2205085727" sldId="257"/>
            <ac:spMk id="51" creationId="{00000000-0000-0000-0000-000000000000}"/>
          </ac:spMkLst>
        </pc:spChg>
        <pc:spChg chg="del">
          <ac:chgData name="Stewart Gale" userId="3647ddd2-6040-41ae-a96d-232c23482af8" providerId="ADAL" clId="{C76497A5-26C3-44EF-BAAB-0EA9A8BACA4B}" dt="2022-08-07T12:54:13.868" v="41" actId="478"/>
          <ac:spMkLst>
            <pc:docMk/>
            <pc:sldMk cId="2205085727" sldId="257"/>
            <ac:spMk id="52" creationId="{00000000-0000-0000-0000-000000000000}"/>
          </ac:spMkLst>
        </pc:spChg>
        <pc:spChg chg="mod">
          <ac:chgData name="Stewart Gale" userId="3647ddd2-6040-41ae-a96d-232c23482af8" providerId="ADAL" clId="{C76497A5-26C3-44EF-BAAB-0EA9A8BACA4B}" dt="2022-08-07T12:54:22.943" v="43" actId="1076"/>
          <ac:spMkLst>
            <pc:docMk/>
            <pc:sldMk cId="2205085727" sldId="257"/>
            <ac:spMk id="92" creationId="{00000000-0000-0000-0000-000000000000}"/>
          </ac:spMkLst>
        </pc:spChg>
        <pc:spChg chg="mod">
          <ac:chgData name="Stewart Gale" userId="3647ddd2-6040-41ae-a96d-232c23482af8" providerId="ADAL" clId="{C76497A5-26C3-44EF-BAAB-0EA9A8BACA4B}" dt="2022-08-07T12:54:22.943" v="43" actId="1076"/>
          <ac:spMkLst>
            <pc:docMk/>
            <pc:sldMk cId="2205085727" sldId="257"/>
            <ac:spMk id="93" creationId="{00000000-0000-0000-0000-000000000000}"/>
          </ac:spMkLst>
        </pc:spChg>
        <pc:spChg chg="mod">
          <ac:chgData name="Stewart Gale" userId="3647ddd2-6040-41ae-a96d-232c23482af8" providerId="ADAL" clId="{C76497A5-26C3-44EF-BAAB-0EA9A8BACA4B}" dt="2022-08-07T12:54:22.943" v="43" actId="1076"/>
          <ac:spMkLst>
            <pc:docMk/>
            <pc:sldMk cId="2205085727" sldId="257"/>
            <ac:spMk id="94" creationId="{00000000-0000-0000-0000-000000000000}"/>
          </ac:spMkLst>
        </pc:spChg>
        <pc:spChg chg="mod">
          <ac:chgData name="Stewart Gale" userId="3647ddd2-6040-41ae-a96d-232c23482af8" providerId="ADAL" clId="{C76497A5-26C3-44EF-BAAB-0EA9A8BACA4B}" dt="2022-08-07T12:54:29.495" v="44" actId="1076"/>
          <ac:spMkLst>
            <pc:docMk/>
            <pc:sldMk cId="2205085727" sldId="257"/>
            <ac:spMk id="95" creationId="{00000000-0000-0000-0000-000000000000}"/>
          </ac:spMkLst>
        </pc:spChg>
        <pc:spChg chg="mod">
          <ac:chgData name="Stewart Gale" userId="3647ddd2-6040-41ae-a96d-232c23482af8" providerId="ADAL" clId="{C76497A5-26C3-44EF-BAAB-0EA9A8BACA4B}" dt="2022-08-07T12:54:29.495" v="44" actId="1076"/>
          <ac:spMkLst>
            <pc:docMk/>
            <pc:sldMk cId="2205085727" sldId="257"/>
            <ac:spMk id="96" creationId="{00000000-0000-0000-0000-000000000000}"/>
          </ac:spMkLst>
        </pc:spChg>
        <pc:spChg chg="mod">
          <ac:chgData name="Stewart Gale" userId="3647ddd2-6040-41ae-a96d-232c23482af8" providerId="ADAL" clId="{C76497A5-26C3-44EF-BAAB-0EA9A8BACA4B}" dt="2022-08-07T12:54:29.495" v="44" actId="1076"/>
          <ac:spMkLst>
            <pc:docMk/>
            <pc:sldMk cId="2205085727" sldId="257"/>
            <ac:spMk id="97" creationId="{00000000-0000-0000-0000-000000000000}"/>
          </ac:spMkLst>
        </pc:spChg>
        <pc:spChg chg="mod">
          <ac:chgData name="Stewart Gale" userId="3647ddd2-6040-41ae-a96d-232c23482af8" providerId="ADAL" clId="{C76497A5-26C3-44EF-BAAB-0EA9A8BACA4B}" dt="2022-08-07T12:54:35.768" v="46" actId="1076"/>
          <ac:spMkLst>
            <pc:docMk/>
            <pc:sldMk cId="2205085727" sldId="257"/>
            <ac:spMk id="101" creationId="{00000000-0000-0000-0000-000000000000}"/>
          </ac:spMkLst>
        </pc:spChg>
        <pc:spChg chg="mod">
          <ac:chgData name="Stewart Gale" userId="3647ddd2-6040-41ae-a96d-232c23482af8" providerId="ADAL" clId="{C76497A5-26C3-44EF-BAAB-0EA9A8BACA4B}" dt="2022-08-07T12:54:35.768" v="46" actId="1076"/>
          <ac:spMkLst>
            <pc:docMk/>
            <pc:sldMk cId="2205085727" sldId="257"/>
            <ac:spMk id="102" creationId="{00000000-0000-0000-0000-000000000000}"/>
          </ac:spMkLst>
        </pc:spChg>
        <pc:spChg chg="mod">
          <ac:chgData name="Stewart Gale" userId="3647ddd2-6040-41ae-a96d-232c23482af8" providerId="ADAL" clId="{C76497A5-26C3-44EF-BAAB-0EA9A8BACA4B}" dt="2022-08-07T12:54:35.768" v="46" actId="1076"/>
          <ac:spMkLst>
            <pc:docMk/>
            <pc:sldMk cId="2205085727" sldId="257"/>
            <ac:spMk id="103" creationId="{00000000-0000-0000-0000-000000000000}"/>
          </ac:spMkLst>
        </pc:spChg>
        <pc:spChg chg="del">
          <ac:chgData name="Stewart Gale" userId="3647ddd2-6040-41ae-a96d-232c23482af8" providerId="ADAL" clId="{C76497A5-26C3-44EF-BAAB-0EA9A8BACA4B}" dt="2022-08-07T12:54:13.868" v="41" actId="478"/>
          <ac:spMkLst>
            <pc:docMk/>
            <pc:sldMk cId="2205085727" sldId="257"/>
            <ac:spMk id="104" creationId="{00000000-0000-0000-0000-000000000000}"/>
          </ac:spMkLst>
        </pc:spChg>
        <pc:spChg chg="del">
          <ac:chgData name="Stewart Gale" userId="3647ddd2-6040-41ae-a96d-232c23482af8" providerId="ADAL" clId="{C76497A5-26C3-44EF-BAAB-0EA9A8BACA4B}" dt="2022-08-07T12:54:13.868" v="41" actId="478"/>
          <ac:spMkLst>
            <pc:docMk/>
            <pc:sldMk cId="2205085727" sldId="257"/>
            <ac:spMk id="105" creationId="{00000000-0000-0000-0000-000000000000}"/>
          </ac:spMkLst>
        </pc:spChg>
        <pc:spChg chg="del">
          <ac:chgData name="Stewart Gale" userId="3647ddd2-6040-41ae-a96d-232c23482af8" providerId="ADAL" clId="{C76497A5-26C3-44EF-BAAB-0EA9A8BACA4B}" dt="2022-08-07T12:54:13.868" v="41" actId="478"/>
          <ac:spMkLst>
            <pc:docMk/>
            <pc:sldMk cId="2205085727" sldId="257"/>
            <ac:spMk id="106" creationId="{00000000-0000-0000-0000-000000000000}"/>
          </ac:spMkLst>
        </pc:spChg>
        <pc:spChg chg="del">
          <ac:chgData name="Stewart Gale" userId="3647ddd2-6040-41ae-a96d-232c23482af8" providerId="ADAL" clId="{C76497A5-26C3-44EF-BAAB-0EA9A8BACA4B}" dt="2022-08-07T12:54:13.868" v="41" actId="478"/>
          <ac:spMkLst>
            <pc:docMk/>
            <pc:sldMk cId="2205085727" sldId="257"/>
            <ac:spMk id="107" creationId="{00000000-0000-0000-0000-000000000000}"/>
          </ac:spMkLst>
        </pc:spChg>
        <pc:spChg chg="del">
          <ac:chgData name="Stewart Gale" userId="3647ddd2-6040-41ae-a96d-232c23482af8" providerId="ADAL" clId="{C76497A5-26C3-44EF-BAAB-0EA9A8BACA4B}" dt="2022-08-07T12:54:13.868" v="41" actId="478"/>
          <ac:spMkLst>
            <pc:docMk/>
            <pc:sldMk cId="2205085727" sldId="257"/>
            <ac:spMk id="108" creationId="{00000000-0000-0000-0000-000000000000}"/>
          </ac:spMkLst>
        </pc:spChg>
        <pc:spChg chg="del">
          <ac:chgData name="Stewart Gale" userId="3647ddd2-6040-41ae-a96d-232c23482af8" providerId="ADAL" clId="{C76497A5-26C3-44EF-BAAB-0EA9A8BACA4B}" dt="2022-08-07T12:54:13.868" v="41" actId="478"/>
          <ac:spMkLst>
            <pc:docMk/>
            <pc:sldMk cId="2205085727" sldId="257"/>
            <ac:spMk id="109" creationId="{00000000-0000-0000-0000-000000000000}"/>
          </ac:spMkLst>
        </pc:spChg>
        <pc:spChg chg="del">
          <ac:chgData name="Stewart Gale" userId="3647ddd2-6040-41ae-a96d-232c23482af8" providerId="ADAL" clId="{C76497A5-26C3-44EF-BAAB-0EA9A8BACA4B}" dt="2022-08-07T12:54:13.868" v="41" actId="478"/>
          <ac:spMkLst>
            <pc:docMk/>
            <pc:sldMk cId="2205085727" sldId="257"/>
            <ac:spMk id="110" creationId="{00000000-0000-0000-0000-000000000000}"/>
          </ac:spMkLst>
        </pc:spChg>
        <pc:spChg chg="del">
          <ac:chgData name="Stewart Gale" userId="3647ddd2-6040-41ae-a96d-232c23482af8" providerId="ADAL" clId="{C76497A5-26C3-44EF-BAAB-0EA9A8BACA4B}" dt="2022-08-07T12:54:13.868" v="41" actId="478"/>
          <ac:spMkLst>
            <pc:docMk/>
            <pc:sldMk cId="2205085727" sldId="257"/>
            <ac:spMk id="111" creationId="{00000000-0000-0000-0000-000000000000}"/>
          </ac:spMkLst>
        </pc:spChg>
        <pc:spChg chg="del">
          <ac:chgData name="Stewart Gale" userId="3647ddd2-6040-41ae-a96d-232c23482af8" providerId="ADAL" clId="{C76497A5-26C3-44EF-BAAB-0EA9A8BACA4B}" dt="2022-08-07T12:54:17.412" v="42" actId="478"/>
          <ac:spMkLst>
            <pc:docMk/>
            <pc:sldMk cId="2205085727" sldId="257"/>
            <ac:spMk id="112" creationId="{00000000-0000-0000-0000-000000000000}"/>
          </ac:spMkLst>
        </pc:spChg>
        <pc:spChg chg="del">
          <ac:chgData name="Stewart Gale" userId="3647ddd2-6040-41ae-a96d-232c23482af8" providerId="ADAL" clId="{C76497A5-26C3-44EF-BAAB-0EA9A8BACA4B}" dt="2022-08-07T12:54:17.412" v="42" actId="478"/>
          <ac:spMkLst>
            <pc:docMk/>
            <pc:sldMk cId="2205085727" sldId="257"/>
            <ac:spMk id="113" creationId="{00000000-0000-0000-0000-000000000000}"/>
          </ac:spMkLst>
        </pc:spChg>
        <pc:spChg chg="del">
          <ac:chgData name="Stewart Gale" userId="3647ddd2-6040-41ae-a96d-232c23482af8" providerId="ADAL" clId="{C76497A5-26C3-44EF-BAAB-0EA9A8BACA4B}" dt="2022-08-07T12:54:17.412" v="42" actId="478"/>
          <ac:spMkLst>
            <pc:docMk/>
            <pc:sldMk cId="2205085727" sldId="257"/>
            <ac:spMk id="114" creationId="{00000000-0000-0000-0000-000000000000}"/>
          </ac:spMkLst>
        </pc:spChg>
        <pc:picChg chg="del">
          <ac:chgData name="Stewart Gale" userId="3647ddd2-6040-41ae-a96d-232c23482af8" providerId="ADAL" clId="{C76497A5-26C3-44EF-BAAB-0EA9A8BACA4B}" dt="2022-08-07T12:53:32.001" v="4" actId="478"/>
          <ac:picMkLst>
            <pc:docMk/>
            <pc:sldMk cId="2205085727" sldId="257"/>
            <ac:picMk id="40" creationId="{00000000-0000-0000-0000-000000000000}"/>
          </ac:picMkLst>
        </pc:picChg>
        <pc:cxnChg chg="mod">
          <ac:chgData name="Stewart Gale" userId="3647ddd2-6040-41ae-a96d-232c23482af8" providerId="ADAL" clId="{C76497A5-26C3-44EF-BAAB-0EA9A8BACA4B}" dt="2022-08-07T12:54:22.943" v="43" actId="1076"/>
          <ac:cxnSpMkLst>
            <pc:docMk/>
            <pc:sldMk cId="2205085727" sldId="257"/>
            <ac:cxnSpMk id="54" creationId="{00000000-0000-0000-0000-000000000000}"/>
          </ac:cxnSpMkLst>
        </pc:cxnChg>
        <pc:cxnChg chg="mod">
          <ac:chgData name="Stewart Gale" userId="3647ddd2-6040-41ae-a96d-232c23482af8" providerId="ADAL" clId="{C76497A5-26C3-44EF-BAAB-0EA9A8BACA4B}" dt="2022-08-07T12:54:22.943" v="43" actId="1076"/>
          <ac:cxnSpMkLst>
            <pc:docMk/>
            <pc:sldMk cId="2205085727" sldId="257"/>
            <ac:cxnSpMk id="62" creationId="{00000000-0000-0000-0000-000000000000}"/>
          </ac:cxnSpMkLst>
        </pc:cxnChg>
        <pc:cxnChg chg="mod">
          <ac:chgData name="Stewart Gale" userId="3647ddd2-6040-41ae-a96d-232c23482af8" providerId="ADAL" clId="{C76497A5-26C3-44EF-BAAB-0EA9A8BACA4B}" dt="2022-08-07T12:54:22.943" v="43" actId="1076"/>
          <ac:cxnSpMkLst>
            <pc:docMk/>
            <pc:sldMk cId="2205085727" sldId="257"/>
            <ac:cxnSpMk id="66" creationId="{00000000-0000-0000-0000-000000000000}"/>
          </ac:cxnSpMkLst>
        </pc:cxnChg>
        <pc:cxnChg chg="mod">
          <ac:chgData name="Stewart Gale" userId="3647ddd2-6040-41ae-a96d-232c23482af8" providerId="ADAL" clId="{C76497A5-26C3-44EF-BAAB-0EA9A8BACA4B}" dt="2022-08-07T12:54:29.495" v="44" actId="1076"/>
          <ac:cxnSpMkLst>
            <pc:docMk/>
            <pc:sldMk cId="2205085727" sldId="257"/>
            <ac:cxnSpMk id="68" creationId="{00000000-0000-0000-0000-000000000000}"/>
          </ac:cxnSpMkLst>
        </pc:cxnChg>
        <pc:cxnChg chg="mod">
          <ac:chgData name="Stewart Gale" userId="3647ddd2-6040-41ae-a96d-232c23482af8" providerId="ADAL" clId="{C76497A5-26C3-44EF-BAAB-0EA9A8BACA4B}" dt="2022-08-07T12:54:29.495" v="44" actId="1076"/>
          <ac:cxnSpMkLst>
            <pc:docMk/>
            <pc:sldMk cId="2205085727" sldId="257"/>
            <ac:cxnSpMk id="71" creationId="{00000000-0000-0000-0000-000000000000}"/>
          </ac:cxnSpMkLst>
        </pc:cxnChg>
        <pc:cxnChg chg="mod">
          <ac:chgData name="Stewart Gale" userId="3647ddd2-6040-41ae-a96d-232c23482af8" providerId="ADAL" clId="{C76497A5-26C3-44EF-BAAB-0EA9A8BACA4B}" dt="2022-08-07T12:54:29.495" v="44" actId="1076"/>
          <ac:cxnSpMkLst>
            <pc:docMk/>
            <pc:sldMk cId="2205085727" sldId="257"/>
            <ac:cxnSpMk id="73" creationId="{00000000-0000-0000-0000-000000000000}"/>
          </ac:cxnSpMkLst>
        </pc:cxnChg>
        <pc:cxnChg chg="mod">
          <ac:chgData name="Stewart Gale" userId="3647ddd2-6040-41ae-a96d-232c23482af8" providerId="ADAL" clId="{C76497A5-26C3-44EF-BAAB-0EA9A8BACA4B}" dt="2022-08-07T12:54:35.768" v="46" actId="1076"/>
          <ac:cxnSpMkLst>
            <pc:docMk/>
            <pc:sldMk cId="2205085727" sldId="257"/>
            <ac:cxnSpMk id="82" creationId="{00000000-0000-0000-0000-000000000000}"/>
          </ac:cxnSpMkLst>
        </pc:cxnChg>
        <pc:cxnChg chg="mod">
          <ac:chgData name="Stewart Gale" userId="3647ddd2-6040-41ae-a96d-232c23482af8" providerId="ADAL" clId="{C76497A5-26C3-44EF-BAAB-0EA9A8BACA4B}" dt="2022-08-07T12:54:35.768" v="46" actId="1076"/>
          <ac:cxnSpMkLst>
            <pc:docMk/>
            <pc:sldMk cId="2205085727" sldId="257"/>
            <ac:cxnSpMk id="85" creationId="{00000000-0000-0000-0000-000000000000}"/>
          </ac:cxnSpMkLst>
        </pc:cxnChg>
        <pc:cxnChg chg="mod">
          <ac:chgData name="Stewart Gale" userId="3647ddd2-6040-41ae-a96d-232c23482af8" providerId="ADAL" clId="{C76497A5-26C3-44EF-BAAB-0EA9A8BACA4B}" dt="2022-08-07T12:54:35.768" v="46" actId="1076"/>
          <ac:cxnSpMkLst>
            <pc:docMk/>
            <pc:sldMk cId="2205085727" sldId="257"/>
            <ac:cxnSpMk id="88" creationId="{00000000-0000-0000-0000-000000000000}"/>
          </ac:cxnSpMkLst>
        </pc:cxnChg>
      </pc:sldChg>
      <pc:sldChg chg="modSp add mod">
        <pc:chgData name="Stewart Gale" userId="3647ddd2-6040-41ae-a96d-232c23482af8" providerId="ADAL" clId="{C76497A5-26C3-44EF-BAAB-0EA9A8BACA4B}" dt="2022-08-07T12:54:57.042" v="50" actId="1076"/>
        <pc:sldMkLst>
          <pc:docMk/>
          <pc:sldMk cId="1633663863" sldId="258"/>
        </pc:sldMkLst>
        <pc:spChg chg="mod">
          <ac:chgData name="Stewart Gale" userId="3647ddd2-6040-41ae-a96d-232c23482af8" providerId="ADAL" clId="{C76497A5-26C3-44EF-BAAB-0EA9A8BACA4B}" dt="2022-08-07T12:54:57.042" v="50" actId="1076"/>
          <ac:spMkLst>
            <pc:docMk/>
            <pc:sldMk cId="1633663863" sldId="258"/>
            <ac:spMk id="2" creationId="{00000000-0000-0000-0000-000000000000}"/>
          </ac:spMkLst>
        </pc:spChg>
        <pc:spChg chg="mod">
          <ac:chgData name="Stewart Gale" userId="3647ddd2-6040-41ae-a96d-232c23482af8" providerId="ADAL" clId="{C76497A5-26C3-44EF-BAAB-0EA9A8BACA4B}" dt="2022-08-07T12:54:57.042" v="50" actId="1076"/>
          <ac:spMkLst>
            <pc:docMk/>
            <pc:sldMk cId="1633663863" sldId="258"/>
            <ac:spMk id="3" creationId="{00000000-0000-0000-0000-000000000000}"/>
          </ac:spMkLst>
        </pc:spChg>
        <pc:spChg chg="mod">
          <ac:chgData name="Stewart Gale" userId="3647ddd2-6040-41ae-a96d-232c23482af8" providerId="ADAL" clId="{C76497A5-26C3-44EF-BAAB-0EA9A8BACA4B}" dt="2022-08-07T12:54:57.042" v="50" actId="1076"/>
          <ac:spMkLst>
            <pc:docMk/>
            <pc:sldMk cId="1633663863" sldId="258"/>
            <ac:spMk id="4" creationId="{BB0731AC-F5F2-4043-A1FE-6D4FEEBBBCFC}"/>
          </ac:spMkLst>
        </pc:spChg>
        <pc:spChg chg="mod">
          <ac:chgData name="Stewart Gale" userId="3647ddd2-6040-41ae-a96d-232c23482af8" providerId="ADAL" clId="{C76497A5-26C3-44EF-BAAB-0EA9A8BACA4B}" dt="2022-08-07T12:54:57.042" v="50" actId="1076"/>
          <ac:spMkLst>
            <pc:docMk/>
            <pc:sldMk cId="1633663863" sldId="258"/>
            <ac:spMk id="5" creationId="{2277AD56-9CB3-4B83-9215-E0DC4A1F8B34}"/>
          </ac:spMkLst>
        </pc:spChg>
        <pc:spChg chg="mod">
          <ac:chgData name="Stewart Gale" userId="3647ddd2-6040-41ae-a96d-232c23482af8" providerId="ADAL" clId="{C76497A5-26C3-44EF-BAAB-0EA9A8BACA4B}" dt="2022-08-07T12:54:57.042" v="50" actId="1076"/>
          <ac:spMkLst>
            <pc:docMk/>
            <pc:sldMk cId="1633663863" sldId="258"/>
            <ac:spMk id="6" creationId="{596F33A4-8CB7-4F2C-9D1D-A1D9BA488C1B}"/>
          </ac:spMkLst>
        </pc:spChg>
        <pc:spChg chg="mod">
          <ac:chgData name="Stewart Gale" userId="3647ddd2-6040-41ae-a96d-232c23482af8" providerId="ADAL" clId="{C76497A5-26C3-44EF-BAAB-0EA9A8BACA4B}" dt="2022-08-07T12:54:57.042" v="50" actId="1076"/>
          <ac:spMkLst>
            <pc:docMk/>
            <pc:sldMk cId="1633663863" sldId="258"/>
            <ac:spMk id="7" creationId="{EDE9FF12-E96E-4BE4-BA0B-0919DC556297}"/>
          </ac:spMkLst>
        </pc:spChg>
        <pc:spChg chg="mod">
          <ac:chgData name="Stewart Gale" userId="3647ddd2-6040-41ae-a96d-232c23482af8" providerId="ADAL" clId="{C76497A5-26C3-44EF-BAAB-0EA9A8BACA4B}" dt="2022-08-07T12:54:57.042" v="50" actId="1076"/>
          <ac:spMkLst>
            <pc:docMk/>
            <pc:sldMk cId="1633663863" sldId="258"/>
            <ac:spMk id="8" creationId="{A5949C47-63B5-4E90-97D5-CDED4C90D582}"/>
          </ac:spMkLst>
        </pc:spChg>
        <pc:spChg chg="mod">
          <ac:chgData name="Stewart Gale" userId="3647ddd2-6040-41ae-a96d-232c23482af8" providerId="ADAL" clId="{C76497A5-26C3-44EF-BAAB-0EA9A8BACA4B}" dt="2022-08-07T12:54:57.042" v="50" actId="1076"/>
          <ac:spMkLst>
            <pc:docMk/>
            <pc:sldMk cId="1633663863" sldId="258"/>
            <ac:spMk id="9" creationId="{B9AB0200-75E0-468C-93AF-91644BB2C7FA}"/>
          </ac:spMkLst>
        </pc:spChg>
        <pc:spChg chg="mod">
          <ac:chgData name="Stewart Gale" userId="3647ddd2-6040-41ae-a96d-232c23482af8" providerId="ADAL" clId="{C76497A5-26C3-44EF-BAAB-0EA9A8BACA4B}" dt="2022-08-07T12:54:57.042" v="50" actId="1076"/>
          <ac:spMkLst>
            <pc:docMk/>
            <pc:sldMk cId="1633663863" sldId="258"/>
            <ac:spMk id="10" creationId="{DADB8E54-CB92-49A1-BB84-009F3754A10B}"/>
          </ac:spMkLst>
        </pc:spChg>
        <pc:spChg chg="mod">
          <ac:chgData name="Stewart Gale" userId="3647ddd2-6040-41ae-a96d-232c23482af8" providerId="ADAL" clId="{C76497A5-26C3-44EF-BAAB-0EA9A8BACA4B}" dt="2022-08-07T12:54:57.042" v="50" actId="1076"/>
          <ac:spMkLst>
            <pc:docMk/>
            <pc:sldMk cId="1633663863" sldId="258"/>
            <ac:spMk id="11" creationId="{60562A65-7F69-4A7C-AF24-92777FEB4419}"/>
          </ac:spMkLst>
        </pc:spChg>
        <pc:spChg chg="mod">
          <ac:chgData name="Stewart Gale" userId="3647ddd2-6040-41ae-a96d-232c23482af8" providerId="ADAL" clId="{C76497A5-26C3-44EF-BAAB-0EA9A8BACA4B}" dt="2022-08-07T12:54:57.042" v="50" actId="1076"/>
          <ac:spMkLst>
            <pc:docMk/>
            <pc:sldMk cId="1633663863" sldId="258"/>
            <ac:spMk id="12" creationId="{4D2936E8-1F6C-442E-894B-3FC538EA3C30}"/>
          </ac:spMkLst>
        </pc:spChg>
        <pc:spChg chg="mod">
          <ac:chgData name="Stewart Gale" userId="3647ddd2-6040-41ae-a96d-232c23482af8" providerId="ADAL" clId="{C76497A5-26C3-44EF-BAAB-0EA9A8BACA4B}" dt="2022-08-07T12:54:57.042" v="50" actId="1076"/>
          <ac:spMkLst>
            <pc:docMk/>
            <pc:sldMk cId="1633663863" sldId="258"/>
            <ac:spMk id="13" creationId="{E5D565E1-1DE5-478B-8D22-FD8A01FD7B7C}"/>
          </ac:spMkLst>
        </pc:spChg>
        <pc:spChg chg="mod">
          <ac:chgData name="Stewart Gale" userId="3647ddd2-6040-41ae-a96d-232c23482af8" providerId="ADAL" clId="{C76497A5-26C3-44EF-BAAB-0EA9A8BACA4B}" dt="2022-08-07T12:54:57.042" v="50" actId="1076"/>
          <ac:spMkLst>
            <pc:docMk/>
            <pc:sldMk cId="1633663863" sldId="258"/>
            <ac:spMk id="14" creationId="{C138F9B7-977F-4488-9A30-77B8F14DA06A}"/>
          </ac:spMkLst>
        </pc:spChg>
        <pc:spChg chg="mod">
          <ac:chgData name="Stewart Gale" userId="3647ddd2-6040-41ae-a96d-232c23482af8" providerId="ADAL" clId="{C76497A5-26C3-44EF-BAAB-0EA9A8BACA4B}" dt="2022-08-07T12:54:57.042" v="50" actId="1076"/>
          <ac:spMkLst>
            <pc:docMk/>
            <pc:sldMk cId="1633663863" sldId="258"/>
            <ac:spMk id="15" creationId="{B35D13A7-DD3A-42BB-8ADD-2B8FC1E61785}"/>
          </ac:spMkLst>
        </pc:spChg>
        <pc:spChg chg="mod">
          <ac:chgData name="Stewart Gale" userId="3647ddd2-6040-41ae-a96d-232c23482af8" providerId="ADAL" clId="{C76497A5-26C3-44EF-BAAB-0EA9A8BACA4B}" dt="2022-08-07T12:54:57.042" v="50" actId="1076"/>
          <ac:spMkLst>
            <pc:docMk/>
            <pc:sldMk cId="1633663863" sldId="258"/>
            <ac:spMk id="16" creationId="{5BDE5094-18E7-4080-AAFB-E22164D99193}"/>
          </ac:spMkLst>
        </pc:spChg>
        <pc:spChg chg="mod">
          <ac:chgData name="Stewart Gale" userId="3647ddd2-6040-41ae-a96d-232c23482af8" providerId="ADAL" clId="{C76497A5-26C3-44EF-BAAB-0EA9A8BACA4B}" dt="2022-08-07T12:54:57.042" v="50" actId="1076"/>
          <ac:spMkLst>
            <pc:docMk/>
            <pc:sldMk cId="1633663863" sldId="258"/>
            <ac:spMk id="17" creationId="{C89A67C2-EFC6-4EBE-A222-645F1AADA20E}"/>
          </ac:spMkLst>
        </pc:spChg>
        <pc:spChg chg="mod">
          <ac:chgData name="Stewart Gale" userId="3647ddd2-6040-41ae-a96d-232c23482af8" providerId="ADAL" clId="{C76497A5-26C3-44EF-BAAB-0EA9A8BACA4B}" dt="2022-08-07T12:54:57.042" v="50" actId="1076"/>
          <ac:spMkLst>
            <pc:docMk/>
            <pc:sldMk cId="1633663863" sldId="258"/>
            <ac:spMk id="18" creationId="{CDB491D1-0C09-4513-874D-EBA6B0A5F52F}"/>
          </ac:spMkLst>
        </pc:spChg>
        <pc:spChg chg="mod">
          <ac:chgData name="Stewart Gale" userId="3647ddd2-6040-41ae-a96d-232c23482af8" providerId="ADAL" clId="{C76497A5-26C3-44EF-BAAB-0EA9A8BACA4B}" dt="2022-08-07T12:54:57.042" v="50" actId="1076"/>
          <ac:spMkLst>
            <pc:docMk/>
            <pc:sldMk cId="1633663863" sldId="258"/>
            <ac:spMk id="19" creationId="{3A11CC85-C201-478E-B8BF-E289BC1F2F3D}"/>
          </ac:spMkLst>
        </pc:spChg>
        <pc:spChg chg="mod">
          <ac:chgData name="Stewart Gale" userId="3647ddd2-6040-41ae-a96d-232c23482af8" providerId="ADAL" clId="{C76497A5-26C3-44EF-BAAB-0EA9A8BACA4B}" dt="2022-08-07T12:54:57.042" v="50" actId="1076"/>
          <ac:spMkLst>
            <pc:docMk/>
            <pc:sldMk cId="1633663863" sldId="258"/>
            <ac:spMk id="20" creationId="{668D3012-E9C4-4D2C-9BDC-4CE26116CFD6}"/>
          </ac:spMkLst>
        </pc:spChg>
        <pc:spChg chg="mod">
          <ac:chgData name="Stewart Gale" userId="3647ddd2-6040-41ae-a96d-232c23482af8" providerId="ADAL" clId="{C76497A5-26C3-44EF-BAAB-0EA9A8BACA4B}" dt="2022-08-07T12:54:57.042" v="50" actId="1076"/>
          <ac:spMkLst>
            <pc:docMk/>
            <pc:sldMk cId="1633663863" sldId="258"/>
            <ac:spMk id="21" creationId="{A7FFCEA6-258C-4856-8F85-C584BA86B045}"/>
          </ac:spMkLst>
        </pc:spChg>
        <pc:spChg chg="mod">
          <ac:chgData name="Stewart Gale" userId="3647ddd2-6040-41ae-a96d-232c23482af8" providerId="ADAL" clId="{C76497A5-26C3-44EF-BAAB-0EA9A8BACA4B}" dt="2022-08-07T12:54:57.042" v="50" actId="1076"/>
          <ac:spMkLst>
            <pc:docMk/>
            <pc:sldMk cId="1633663863" sldId="258"/>
            <ac:spMk id="22" creationId="{74D5A5F7-4537-49BD-8DD0-C470DBF3EFD7}"/>
          </ac:spMkLst>
        </pc:spChg>
        <pc:spChg chg="mod">
          <ac:chgData name="Stewart Gale" userId="3647ddd2-6040-41ae-a96d-232c23482af8" providerId="ADAL" clId="{C76497A5-26C3-44EF-BAAB-0EA9A8BACA4B}" dt="2022-08-07T12:54:57.042" v="50" actId="1076"/>
          <ac:spMkLst>
            <pc:docMk/>
            <pc:sldMk cId="1633663863" sldId="258"/>
            <ac:spMk id="23" creationId="{22E0F8A3-A7E6-47FC-81C3-303F16327F0E}"/>
          </ac:spMkLst>
        </pc:spChg>
        <pc:spChg chg="mod">
          <ac:chgData name="Stewart Gale" userId="3647ddd2-6040-41ae-a96d-232c23482af8" providerId="ADAL" clId="{C76497A5-26C3-44EF-BAAB-0EA9A8BACA4B}" dt="2022-08-07T12:54:57.042" v="50" actId="1076"/>
          <ac:spMkLst>
            <pc:docMk/>
            <pc:sldMk cId="1633663863" sldId="258"/>
            <ac:spMk id="24" creationId="{92C5CC63-AB06-48B3-998F-D085C93EA616}"/>
          </ac:spMkLst>
        </pc:spChg>
        <pc:spChg chg="mod">
          <ac:chgData name="Stewart Gale" userId="3647ddd2-6040-41ae-a96d-232c23482af8" providerId="ADAL" clId="{C76497A5-26C3-44EF-BAAB-0EA9A8BACA4B}" dt="2022-08-07T12:54:57.042" v="50" actId="1076"/>
          <ac:spMkLst>
            <pc:docMk/>
            <pc:sldMk cId="1633663863" sldId="258"/>
            <ac:spMk id="25" creationId="{21194EC5-2311-4624-8E13-55473E27E56A}"/>
          </ac:spMkLst>
        </pc:spChg>
        <pc:spChg chg="mod">
          <ac:chgData name="Stewart Gale" userId="3647ddd2-6040-41ae-a96d-232c23482af8" providerId="ADAL" clId="{C76497A5-26C3-44EF-BAAB-0EA9A8BACA4B}" dt="2022-08-07T12:54:57.042" v="50" actId="1076"/>
          <ac:spMkLst>
            <pc:docMk/>
            <pc:sldMk cId="1633663863" sldId="258"/>
            <ac:spMk id="26" creationId="{77AC1FA7-DA12-440F-BAA6-112A658B9C6C}"/>
          </ac:spMkLst>
        </pc:spChg>
        <pc:spChg chg="mod">
          <ac:chgData name="Stewart Gale" userId="3647ddd2-6040-41ae-a96d-232c23482af8" providerId="ADAL" clId="{C76497A5-26C3-44EF-BAAB-0EA9A8BACA4B}" dt="2022-08-07T12:54:57.042" v="50" actId="1076"/>
          <ac:spMkLst>
            <pc:docMk/>
            <pc:sldMk cId="1633663863" sldId="258"/>
            <ac:spMk id="27" creationId="{814002AA-B4EE-4047-A37D-24F451E8D737}"/>
          </ac:spMkLst>
        </pc:spChg>
        <pc:spChg chg="mod">
          <ac:chgData name="Stewart Gale" userId="3647ddd2-6040-41ae-a96d-232c23482af8" providerId="ADAL" clId="{C76497A5-26C3-44EF-BAAB-0EA9A8BACA4B}" dt="2022-08-07T12:54:57.042" v="50" actId="1076"/>
          <ac:spMkLst>
            <pc:docMk/>
            <pc:sldMk cId="1633663863" sldId="258"/>
            <ac:spMk id="28" creationId="{C7247580-EF5A-4D39-B557-BEB5B9437382}"/>
          </ac:spMkLst>
        </pc:spChg>
        <pc:spChg chg="mod">
          <ac:chgData name="Stewart Gale" userId="3647ddd2-6040-41ae-a96d-232c23482af8" providerId="ADAL" clId="{C76497A5-26C3-44EF-BAAB-0EA9A8BACA4B}" dt="2022-08-07T12:54:57.042" v="50" actId="1076"/>
          <ac:spMkLst>
            <pc:docMk/>
            <pc:sldMk cId="1633663863" sldId="258"/>
            <ac:spMk id="29" creationId="{AD3A28E2-5603-4FE8-B61E-B46523867084}"/>
          </ac:spMkLst>
        </pc:spChg>
        <pc:spChg chg="mod">
          <ac:chgData name="Stewart Gale" userId="3647ddd2-6040-41ae-a96d-232c23482af8" providerId="ADAL" clId="{C76497A5-26C3-44EF-BAAB-0EA9A8BACA4B}" dt="2022-08-07T12:54:57.042" v="50" actId="1076"/>
          <ac:spMkLst>
            <pc:docMk/>
            <pc:sldMk cId="1633663863" sldId="258"/>
            <ac:spMk id="30" creationId="{A791DF0C-05C8-4E65-96FF-AEB6F3C3B394}"/>
          </ac:spMkLst>
        </pc:spChg>
        <pc:spChg chg="mod">
          <ac:chgData name="Stewart Gale" userId="3647ddd2-6040-41ae-a96d-232c23482af8" providerId="ADAL" clId="{C76497A5-26C3-44EF-BAAB-0EA9A8BACA4B}" dt="2022-08-07T12:54:57.042" v="50" actId="1076"/>
          <ac:spMkLst>
            <pc:docMk/>
            <pc:sldMk cId="1633663863" sldId="258"/>
            <ac:spMk id="31" creationId="{0AB60CAB-305F-45F2-8A76-888BEF8EFAF8}"/>
          </ac:spMkLst>
        </pc:spChg>
        <pc:spChg chg="mod">
          <ac:chgData name="Stewart Gale" userId="3647ddd2-6040-41ae-a96d-232c23482af8" providerId="ADAL" clId="{C76497A5-26C3-44EF-BAAB-0EA9A8BACA4B}" dt="2022-08-07T12:54:57.042" v="50" actId="1076"/>
          <ac:spMkLst>
            <pc:docMk/>
            <pc:sldMk cId="1633663863" sldId="258"/>
            <ac:spMk id="32" creationId="{86F683E8-0502-4CE0-9AB8-B83418AC4374}"/>
          </ac:spMkLst>
        </pc:spChg>
        <pc:spChg chg="mod">
          <ac:chgData name="Stewart Gale" userId="3647ddd2-6040-41ae-a96d-232c23482af8" providerId="ADAL" clId="{C76497A5-26C3-44EF-BAAB-0EA9A8BACA4B}" dt="2022-08-07T12:54:57.042" v="50" actId="1076"/>
          <ac:spMkLst>
            <pc:docMk/>
            <pc:sldMk cId="1633663863" sldId="258"/>
            <ac:spMk id="33" creationId="{F9835D2A-7415-4251-B3C3-54C211B65A5A}"/>
          </ac:spMkLst>
        </pc:spChg>
        <pc:spChg chg="mod">
          <ac:chgData name="Stewart Gale" userId="3647ddd2-6040-41ae-a96d-232c23482af8" providerId="ADAL" clId="{C76497A5-26C3-44EF-BAAB-0EA9A8BACA4B}" dt="2022-08-07T12:54:57.042" v="50" actId="1076"/>
          <ac:spMkLst>
            <pc:docMk/>
            <pc:sldMk cId="1633663863" sldId="258"/>
            <ac:spMk id="34" creationId="{B963363C-8066-45A9-B1B5-BDBA6E355676}"/>
          </ac:spMkLst>
        </pc:spChg>
        <pc:spChg chg="mod">
          <ac:chgData name="Stewart Gale" userId="3647ddd2-6040-41ae-a96d-232c23482af8" providerId="ADAL" clId="{C76497A5-26C3-44EF-BAAB-0EA9A8BACA4B}" dt="2022-08-07T12:54:57.042" v="50" actId="1076"/>
          <ac:spMkLst>
            <pc:docMk/>
            <pc:sldMk cId="1633663863" sldId="258"/>
            <ac:spMk id="35" creationId="{A4BDF7FD-81D6-4D6E-8599-34B748CB95CA}"/>
          </ac:spMkLst>
        </pc:spChg>
        <pc:spChg chg="mod">
          <ac:chgData name="Stewart Gale" userId="3647ddd2-6040-41ae-a96d-232c23482af8" providerId="ADAL" clId="{C76497A5-26C3-44EF-BAAB-0EA9A8BACA4B}" dt="2022-08-07T12:54:57.042" v="50" actId="1076"/>
          <ac:spMkLst>
            <pc:docMk/>
            <pc:sldMk cId="1633663863" sldId="258"/>
            <ac:spMk id="36" creationId="{DBF0DBB2-17A8-499B-89F2-1C5B51155C4A}"/>
          </ac:spMkLst>
        </pc:spChg>
        <pc:spChg chg="mod">
          <ac:chgData name="Stewart Gale" userId="3647ddd2-6040-41ae-a96d-232c23482af8" providerId="ADAL" clId="{C76497A5-26C3-44EF-BAAB-0EA9A8BACA4B}" dt="2022-08-07T12:54:57.042" v="50" actId="1076"/>
          <ac:spMkLst>
            <pc:docMk/>
            <pc:sldMk cId="1633663863" sldId="258"/>
            <ac:spMk id="38" creationId="{B9C1F8DF-E6A7-4664-824B-B3B5EF33B7E6}"/>
          </ac:spMkLst>
        </pc:spChg>
        <pc:spChg chg="mod">
          <ac:chgData name="Stewart Gale" userId="3647ddd2-6040-41ae-a96d-232c23482af8" providerId="ADAL" clId="{C76497A5-26C3-44EF-BAAB-0EA9A8BACA4B}" dt="2022-08-07T12:54:57.042" v="50" actId="1076"/>
          <ac:spMkLst>
            <pc:docMk/>
            <pc:sldMk cId="1633663863" sldId="258"/>
            <ac:spMk id="39" creationId="{3A1E7A90-12F8-4DF2-BAAD-20C2C9613A56}"/>
          </ac:spMkLst>
        </pc:spChg>
        <pc:spChg chg="mod">
          <ac:chgData name="Stewart Gale" userId="3647ddd2-6040-41ae-a96d-232c23482af8" providerId="ADAL" clId="{C76497A5-26C3-44EF-BAAB-0EA9A8BACA4B}" dt="2022-08-07T12:54:57.042" v="50" actId="1076"/>
          <ac:spMkLst>
            <pc:docMk/>
            <pc:sldMk cId="1633663863" sldId="258"/>
            <ac:spMk id="41" creationId="{00000000-0000-0000-0000-000000000000}"/>
          </ac:spMkLst>
        </pc:spChg>
        <pc:spChg chg="mod">
          <ac:chgData name="Stewart Gale" userId="3647ddd2-6040-41ae-a96d-232c23482af8" providerId="ADAL" clId="{C76497A5-26C3-44EF-BAAB-0EA9A8BACA4B}" dt="2022-08-07T12:54:57.042" v="50" actId="1076"/>
          <ac:spMkLst>
            <pc:docMk/>
            <pc:sldMk cId="1633663863" sldId="258"/>
            <ac:spMk id="42" creationId="{00000000-0000-0000-0000-000000000000}"/>
          </ac:spMkLst>
        </pc:spChg>
        <pc:spChg chg="mod">
          <ac:chgData name="Stewart Gale" userId="3647ddd2-6040-41ae-a96d-232c23482af8" providerId="ADAL" clId="{C76497A5-26C3-44EF-BAAB-0EA9A8BACA4B}" dt="2022-08-07T12:54:57.042" v="50" actId="1076"/>
          <ac:spMkLst>
            <pc:docMk/>
            <pc:sldMk cId="1633663863" sldId="258"/>
            <ac:spMk id="43" creationId="{00000000-0000-0000-0000-000000000000}"/>
          </ac:spMkLst>
        </pc:spChg>
        <pc:spChg chg="mod">
          <ac:chgData name="Stewart Gale" userId="3647ddd2-6040-41ae-a96d-232c23482af8" providerId="ADAL" clId="{C76497A5-26C3-44EF-BAAB-0EA9A8BACA4B}" dt="2022-08-07T12:54:57.042" v="50" actId="1076"/>
          <ac:spMkLst>
            <pc:docMk/>
            <pc:sldMk cId="1633663863" sldId="258"/>
            <ac:spMk id="44" creationId="{00000000-0000-0000-0000-000000000000}"/>
          </ac:spMkLst>
        </pc:spChg>
        <pc:spChg chg="mod">
          <ac:chgData name="Stewart Gale" userId="3647ddd2-6040-41ae-a96d-232c23482af8" providerId="ADAL" clId="{C76497A5-26C3-44EF-BAAB-0EA9A8BACA4B}" dt="2022-08-07T12:54:57.042" v="50" actId="1076"/>
          <ac:spMkLst>
            <pc:docMk/>
            <pc:sldMk cId="1633663863" sldId="258"/>
            <ac:spMk id="45" creationId="{00000000-0000-0000-0000-000000000000}"/>
          </ac:spMkLst>
        </pc:spChg>
        <pc:spChg chg="mod">
          <ac:chgData name="Stewart Gale" userId="3647ddd2-6040-41ae-a96d-232c23482af8" providerId="ADAL" clId="{C76497A5-26C3-44EF-BAAB-0EA9A8BACA4B}" dt="2022-08-07T12:54:57.042" v="50" actId="1076"/>
          <ac:spMkLst>
            <pc:docMk/>
            <pc:sldMk cId="1633663863" sldId="258"/>
            <ac:spMk id="46" creationId="{00000000-0000-0000-0000-000000000000}"/>
          </ac:spMkLst>
        </pc:spChg>
        <pc:spChg chg="mod">
          <ac:chgData name="Stewart Gale" userId="3647ddd2-6040-41ae-a96d-232c23482af8" providerId="ADAL" clId="{C76497A5-26C3-44EF-BAAB-0EA9A8BACA4B}" dt="2022-08-07T12:54:57.042" v="50" actId="1076"/>
          <ac:spMkLst>
            <pc:docMk/>
            <pc:sldMk cId="1633663863" sldId="258"/>
            <ac:spMk id="47" creationId="{00000000-0000-0000-0000-000000000000}"/>
          </ac:spMkLst>
        </pc:spChg>
        <pc:spChg chg="mod">
          <ac:chgData name="Stewart Gale" userId="3647ddd2-6040-41ae-a96d-232c23482af8" providerId="ADAL" clId="{C76497A5-26C3-44EF-BAAB-0EA9A8BACA4B}" dt="2022-08-07T12:54:57.042" v="50" actId="1076"/>
          <ac:spMkLst>
            <pc:docMk/>
            <pc:sldMk cId="1633663863" sldId="258"/>
            <ac:spMk id="48" creationId="{00000000-0000-0000-0000-000000000000}"/>
          </ac:spMkLst>
        </pc:spChg>
        <pc:spChg chg="mod">
          <ac:chgData name="Stewart Gale" userId="3647ddd2-6040-41ae-a96d-232c23482af8" providerId="ADAL" clId="{C76497A5-26C3-44EF-BAAB-0EA9A8BACA4B}" dt="2022-08-07T12:54:57.042" v="50" actId="1076"/>
          <ac:spMkLst>
            <pc:docMk/>
            <pc:sldMk cId="1633663863" sldId="258"/>
            <ac:spMk id="49" creationId="{00000000-0000-0000-0000-000000000000}"/>
          </ac:spMkLst>
        </pc:spChg>
        <pc:spChg chg="mod">
          <ac:chgData name="Stewart Gale" userId="3647ddd2-6040-41ae-a96d-232c23482af8" providerId="ADAL" clId="{C76497A5-26C3-44EF-BAAB-0EA9A8BACA4B}" dt="2022-08-07T12:54:57.042" v="50" actId="1076"/>
          <ac:spMkLst>
            <pc:docMk/>
            <pc:sldMk cId="1633663863" sldId="258"/>
            <ac:spMk id="50" creationId="{00000000-0000-0000-0000-000000000000}"/>
          </ac:spMkLst>
        </pc:spChg>
        <pc:spChg chg="mod">
          <ac:chgData name="Stewart Gale" userId="3647ddd2-6040-41ae-a96d-232c23482af8" providerId="ADAL" clId="{C76497A5-26C3-44EF-BAAB-0EA9A8BACA4B}" dt="2022-08-07T12:54:57.042" v="50" actId="1076"/>
          <ac:spMkLst>
            <pc:docMk/>
            <pc:sldMk cId="1633663863" sldId="258"/>
            <ac:spMk id="51" creationId="{00000000-0000-0000-0000-000000000000}"/>
          </ac:spMkLst>
        </pc:spChg>
        <pc:spChg chg="mod">
          <ac:chgData name="Stewart Gale" userId="3647ddd2-6040-41ae-a96d-232c23482af8" providerId="ADAL" clId="{C76497A5-26C3-44EF-BAAB-0EA9A8BACA4B}" dt="2022-08-07T12:54:57.042" v="50" actId="1076"/>
          <ac:spMkLst>
            <pc:docMk/>
            <pc:sldMk cId="1633663863" sldId="258"/>
            <ac:spMk id="52" creationId="{00000000-0000-0000-0000-000000000000}"/>
          </ac:spMkLst>
        </pc:spChg>
        <pc:spChg chg="mod">
          <ac:chgData name="Stewart Gale" userId="3647ddd2-6040-41ae-a96d-232c23482af8" providerId="ADAL" clId="{C76497A5-26C3-44EF-BAAB-0EA9A8BACA4B}" dt="2022-08-07T12:54:57.042" v="50" actId="1076"/>
          <ac:spMkLst>
            <pc:docMk/>
            <pc:sldMk cId="1633663863" sldId="258"/>
            <ac:spMk id="92" creationId="{00000000-0000-0000-0000-000000000000}"/>
          </ac:spMkLst>
        </pc:spChg>
        <pc:spChg chg="mod">
          <ac:chgData name="Stewart Gale" userId="3647ddd2-6040-41ae-a96d-232c23482af8" providerId="ADAL" clId="{C76497A5-26C3-44EF-BAAB-0EA9A8BACA4B}" dt="2022-08-07T12:54:57.042" v="50" actId="1076"/>
          <ac:spMkLst>
            <pc:docMk/>
            <pc:sldMk cId="1633663863" sldId="258"/>
            <ac:spMk id="93" creationId="{00000000-0000-0000-0000-000000000000}"/>
          </ac:spMkLst>
        </pc:spChg>
        <pc:spChg chg="mod">
          <ac:chgData name="Stewart Gale" userId="3647ddd2-6040-41ae-a96d-232c23482af8" providerId="ADAL" clId="{C76497A5-26C3-44EF-BAAB-0EA9A8BACA4B}" dt="2022-08-07T12:54:57.042" v="50" actId="1076"/>
          <ac:spMkLst>
            <pc:docMk/>
            <pc:sldMk cId="1633663863" sldId="258"/>
            <ac:spMk id="94" creationId="{00000000-0000-0000-0000-000000000000}"/>
          </ac:spMkLst>
        </pc:spChg>
        <pc:spChg chg="mod">
          <ac:chgData name="Stewart Gale" userId="3647ddd2-6040-41ae-a96d-232c23482af8" providerId="ADAL" clId="{C76497A5-26C3-44EF-BAAB-0EA9A8BACA4B}" dt="2022-08-07T12:54:57.042" v="50" actId="1076"/>
          <ac:spMkLst>
            <pc:docMk/>
            <pc:sldMk cId="1633663863" sldId="258"/>
            <ac:spMk id="95" creationId="{00000000-0000-0000-0000-000000000000}"/>
          </ac:spMkLst>
        </pc:spChg>
        <pc:spChg chg="mod">
          <ac:chgData name="Stewart Gale" userId="3647ddd2-6040-41ae-a96d-232c23482af8" providerId="ADAL" clId="{C76497A5-26C3-44EF-BAAB-0EA9A8BACA4B}" dt="2022-08-07T12:54:57.042" v="50" actId="1076"/>
          <ac:spMkLst>
            <pc:docMk/>
            <pc:sldMk cId="1633663863" sldId="258"/>
            <ac:spMk id="96" creationId="{00000000-0000-0000-0000-000000000000}"/>
          </ac:spMkLst>
        </pc:spChg>
        <pc:spChg chg="mod">
          <ac:chgData name="Stewart Gale" userId="3647ddd2-6040-41ae-a96d-232c23482af8" providerId="ADAL" clId="{C76497A5-26C3-44EF-BAAB-0EA9A8BACA4B}" dt="2022-08-07T12:54:57.042" v="50" actId="1076"/>
          <ac:spMkLst>
            <pc:docMk/>
            <pc:sldMk cId="1633663863" sldId="258"/>
            <ac:spMk id="97" creationId="{00000000-0000-0000-0000-000000000000}"/>
          </ac:spMkLst>
        </pc:spChg>
        <pc:spChg chg="mod">
          <ac:chgData name="Stewart Gale" userId="3647ddd2-6040-41ae-a96d-232c23482af8" providerId="ADAL" clId="{C76497A5-26C3-44EF-BAAB-0EA9A8BACA4B}" dt="2022-08-07T12:54:57.042" v="50" actId="1076"/>
          <ac:spMkLst>
            <pc:docMk/>
            <pc:sldMk cId="1633663863" sldId="258"/>
            <ac:spMk id="98" creationId="{00000000-0000-0000-0000-000000000000}"/>
          </ac:spMkLst>
        </pc:spChg>
        <pc:spChg chg="mod">
          <ac:chgData name="Stewart Gale" userId="3647ddd2-6040-41ae-a96d-232c23482af8" providerId="ADAL" clId="{C76497A5-26C3-44EF-BAAB-0EA9A8BACA4B}" dt="2022-08-07T12:54:57.042" v="50" actId="1076"/>
          <ac:spMkLst>
            <pc:docMk/>
            <pc:sldMk cId="1633663863" sldId="258"/>
            <ac:spMk id="99" creationId="{00000000-0000-0000-0000-000000000000}"/>
          </ac:spMkLst>
        </pc:spChg>
        <pc:spChg chg="mod">
          <ac:chgData name="Stewart Gale" userId="3647ddd2-6040-41ae-a96d-232c23482af8" providerId="ADAL" clId="{C76497A5-26C3-44EF-BAAB-0EA9A8BACA4B}" dt="2022-08-07T12:54:57.042" v="50" actId="1076"/>
          <ac:spMkLst>
            <pc:docMk/>
            <pc:sldMk cId="1633663863" sldId="258"/>
            <ac:spMk id="100" creationId="{00000000-0000-0000-0000-000000000000}"/>
          </ac:spMkLst>
        </pc:spChg>
        <pc:spChg chg="mod">
          <ac:chgData name="Stewart Gale" userId="3647ddd2-6040-41ae-a96d-232c23482af8" providerId="ADAL" clId="{C76497A5-26C3-44EF-BAAB-0EA9A8BACA4B}" dt="2022-08-07T12:54:57.042" v="50" actId="1076"/>
          <ac:spMkLst>
            <pc:docMk/>
            <pc:sldMk cId="1633663863" sldId="258"/>
            <ac:spMk id="101" creationId="{00000000-0000-0000-0000-000000000000}"/>
          </ac:spMkLst>
        </pc:spChg>
        <pc:spChg chg="mod">
          <ac:chgData name="Stewart Gale" userId="3647ddd2-6040-41ae-a96d-232c23482af8" providerId="ADAL" clId="{C76497A5-26C3-44EF-BAAB-0EA9A8BACA4B}" dt="2022-08-07T12:54:57.042" v="50" actId="1076"/>
          <ac:spMkLst>
            <pc:docMk/>
            <pc:sldMk cId="1633663863" sldId="258"/>
            <ac:spMk id="102" creationId="{00000000-0000-0000-0000-000000000000}"/>
          </ac:spMkLst>
        </pc:spChg>
        <pc:spChg chg="mod">
          <ac:chgData name="Stewart Gale" userId="3647ddd2-6040-41ae-a96d-232c23482af8" providerId="ADAL" clId="{C76497A5-26C3-44EF-BAAB-0EA9A8BACA4B}" dt="2022-08-07T12:54:57.042" v="50" actId="1076"/>
          <ac:spMkLst>
            <pc:docMk/>
            <pc:sldMk cId="1633663863" sldId="258"/>
            <ac:spMk id="103" creationId="{00000000-0000-0000-0000-000000000000}"/>
          </ac:spMkLst>
        </pc:spChg>
        <pc:spChg chg="mod">
          <ac:chgData name="Stewart Gale" userId="3647ddd2-6040-41ae-a96d-232c23482af8" providerId="ADAL" clId="{C76497A5-26C3-44EF-BAAB-0EA9A8BACA4B}" dt="2022-08-07T12:54:57.042" v="50" actId="1076"/>
          <ac:spMkLst>
            <pc:docMk/>
            <pc:sldMk cId="1633663863" sldId="258"/>
            <ac:spMk id="104" creationId="{00000000-0000-0000-0000-000000000000}"/>
          </ac:spMkLst>
        </pc:spChg>
        <pc:spChg chg="mod">
          <ac:chgData name="Stewart Gale" userId="3647ddd2-6040-41ae-a96d-232c23482af8" providerId="ADAL" clId="{C76497A5-26C3-44EF-BAAB-0EA9A8BACA4B}" dt="2022-08-07T12:54:57.042" v="50" actId="1076"/>
          <ac:spMkLst>
            <pc:docMk/>
            <pc:sldMk cId="1633663863" sldId="258"/>
            <ac:spMk id="105" creationId="{00000000-0000-0000-0000-000000000000}"/>
          </ac:spMkLst>
        </pc:spChg>
        <pc:spChg chg="mod">
          <ac:chgData name="Stewart Gale" userId="3647ddd2-6040-41ae-a96d-232c23482af8" providerId="ADAL" clId="{C76497A5-26C3-44EF-BAAB-0EA9A8BACA4B}" dt="2022-08-07T12:54:57.042" v="50" actId="1076"/>
          <ac:spMkLst>
            <pc:docMk/>
            <pc:sldMk cId="1633663863" sldId="258"/>
            <ac:spMk id="106" creationId="{00000000-0000-0000-0000-000000000000}"/>
          </ac:spMkLst>
        </pc:spChg>
        <pc:spChg chg="mod">
          <ac:chgData name="Stewart Gale" userId="3647ddd2-6040-41ae-a96d-232c23482af8" providerId="ADAL" clId="{C76497A5-26C3-44EF-BAAB-0EA9A8BACA4B}" dt="2022-08-07T12:54:57.042" v="50" actId="1076"/>
          <ac:spMkLst>
            <pc:docMk/>
            <pc:sldMk cId="1633663863" sldId="258"/>
            <ac:spMk id="107" creationId="{00000000-0000-0000-0000-000000000000}"/>
          </ac:spMkLst>
        </pc:spChg>
        <pc:spChg chg="mod">
          <ac:chgData name="Stewart Gale" userId="3647ddd2-6040-41ae-a96d-232c23482af8" providerId="ADAL" clId="{C76497A5-26C3-44EF-BAAB-0EA9A8BACA4B}" dt="2022-08-07T12:54:57.042" v="50" actId="1076"/>
          <ac:spMkLst>
            <pc:docMk/>
            <pc:sldMk cId="1633663863" sldId="258"/>
            <ac:spMk id="108" creationId="{00000000-0000-0000-0000-000000000000}"/>
          </ac:spMkLst>
        </pc:spChg>
        <pc:spChg chg="mod">
          <ac:chgData name="Stewart Gale" userId="3647ddd2-6040-41ae-a96d-232c23482af8" providerId="ADAL" clId="{C76497A5-26C3-44EF-BAAB-0EA9A8BACA4B}" dt="2022-08-07T12:54:57.042" v="50" actId="1076"/>
          <ac:spMkLst>
            <pc:docMk/>
            <pc:sldMk cId="1633663863" sldId="258"/>
            <ac:spMk id="109" creationId="{00000000-0000-0000-0000-000000000000}"/>
          </ac:spMkLst>
        </pc:spChg>
        <pc:spChg chg="mod">
          <ac:chgData name="Stewart Gale" userId="3647ddd2-6040-41ae-a96d-232c23482af8" providerId="ADAL" clId="{C76497A5-26C3-44EF-BAAB-0EA9A8BACA4B}" dt="2022-08-07T12:54:57.042" v="50" actId="1076"/>
          <ac:spMkLst>
            <pc:docMk/>
            <pc:sldMk cId="1633663863" sldId="258"/>
            <ac:spMk id="110" creationId="{00000000-0000-0000-0000-000000000000}"/>
          </ac:spMkLst>
        </pc:spChg>
        <pc:spChg chg="mod">
          <ac:chgData name="Stewart Gale" userId="3647ddd2-6040-41ae-a96d-232c23482af8" providerId="ADAL" clId="{C76497A5-26C3-44EF-BAAB-0EA9A8BACA4B}" dt="2022-08-07T12:54:57.042" v="50" actId="1076"/>
          <ac:spMkLst>
            <pc:docMk/>
            <pc:sldMk cId="1633663863" sldId="258"/>
            <ac:spMk id="111" creationId="{00000000-0000-0000-0000-000000000000}"/>
          </ac:spMkLst>
        </pc:spChg>
        <pc:spChg chg="mod">
          <ac:chgData name="Stewart Gale" userId="3647ddd2-6040-41ae-a96d-232c23482af8" providerId="ADAL" clId="{C76497A5-26C3-44EF-BAAB-0EA9A8BACA4B}" dt="2022-08-07T12:54:57.042" v="50" actId="1076"/>
          <ac:spMkLst>
            <pc:docMk/>
            <pc:sldMk cId="1633663863" sldId="258"/>
            <ac:spMk id="112" creationId="{00000000-0000-0000-0000-000000000000}"/>
          </ac:spMkLst>
        </pc:spChg>
        <pc:spChg chg="mod">
          <ac:chgData name="Stewart Gale" userId="3647ddd2-6040-41ae-a96d-232c23482af8" providerId="ADAL" clId="{C76497A5-26C3-44EF-BAAB-0EA9A8BACA4B}" dt="2022-08-07T12:54:57.042" v="50" actId="1076"/>
          <ac:spMkLst>
            <pc:docMk/>
            <pc:sldMk cId="1633663863" sldId="258"/>
            <ac:spMk id="113" creationId="{00000000-0000-0000-0000-000000000000}"/>
          </ac:spMkLst>
        </pc:spChg>
        <pc:spChg chg="mod">
          <ac:chgData name="Stewart Gale" userId="3647ddd2-6040-41ae-a96d-232c23482af8" providerId="ADAL" clId="{C76497A5-26C3-44EF-BAAB-0EA9A8BACA4B}" dt="2022-08-07T12:54:57.042" v="50" actId="1076"/>
          <ac:spMkLst>
            <pc:docMk/>
            <pc:sldMk cId="1633663863" sldId="258"/>
            <ac:spMk id="114" creationId="{00000000-0000-0000-0000-000000000000}"/>
          </ac:spMkLst>
        </pc:spChg>
        <pc:cxnChg chg="mod">
          <ac:chgData name="Stewart Gale" userId="3647ddd2-6040-41ae-a96d-232c23482af8" providerId="ADAL" clId="{C76497A5-26C3-44EF-BAAB-0EA9A8BACA4B}" dt="2022-08-07T12:54:57.042" v="50" actId="1076"/>
          <ac:cxnSpMkLst>
            <pc:docMk/>
            <pc:sldMk cId="1633663863" sldId="258"/>
            <ac:cxnSpMk id="54" creationId="{00000000-0000-0000-0000-000000000000}"/>
          </ac:cxnSpMkLst>
        </pc:cxnChg>
        <pc:cxnChg chg="mod">
          <ac:chgData name="Stewart Gale" userId="3647ddd2-6040-41ae-a96d-232c23482af8" providerId="ADAL" clId="{C76497A5-26C3-44EF-BAAB-0EA9A8BACA4B}" dt="2022-08-07T12:54:57.042" v="50" actId="1076"/>
          <ac:cxnSpMkLst>
            <pc:docMk/>
            <pc:sldMk cId="1633663863" sldId="258"/>
            <ac:cxnSpMk id="62" creationId="{00000000-0000-0000-0000-000000000000}"/>
          </ac:cxnSpMkLst>
        </pc:cxnChg>
        <pc:cxnChg chg="mod">
          <ac:chgData name="Stewart Gale" userId="3647ddd2-6040-41ae-a96d-232c23482af8" providerId="ADAL" clId="{C76497A5-26C3-44EF-BAAB-0EA9A8BACA4B}" dt="2022-08-07T12:54:57.042" v="50" actId="1076"/>
          <ac:cxnSpMkLst>
            <pc:docMk/>
            <pc:sldMk cId="1633663863" sldId="258"/>
            <ac:cxnSpMk id="66" creationId="{00000000-0000-0000-0000-000000000000}"/>
          </ac:cxnSpMkLst>
        </pc:cxnChg>
        <pc:cxnChg chg="mod">
          <ac:chgData name="Stewart Gale" userId="3647ddd2-6040-41ae-a96d-232c23482af8" providerId="ADAL" clId="{C76497A5-26C3-44EF-BAAB-0EA9A8BACA4B}" dt="2022-08-07T12:54:57.042" v="50" actId="1076"/>
          <ac:cxnSpMkLst>
            <pc:docMk/>
            <pc:sldMk cId="1633663863" sldId="258"/>
            <ac:cxnSpMk id="68" creationId="{00000000-0000-0000-0000-000000000000}"/>
          </ac:cxnSpMkLst>
        </pc:cxnChg>
        <pc:cxnChg chg="mod">
          <ac:chgData name="Stewart Gale" userId="3647ddd2-6040-41ae-a96d-232c23482af8" providerId="ADAL" clId="{C76497A5-26C3-44EF-BAAB-0EA9A8BACA4B}" dt="2022-08-07T12:54:57.042" v="50" actId="1076"/>
          <ac:cxnSpMkLst>
            <pc:docMk/>
            <pc:sldMk cId="1633663863" sldId="258"/>
            <ac:cxnSpMk id="71" creationId="{00000000-0000-0000-0000-000000000000}"/>
          </ac:cxnSpMkLst>
        </pc:cxnChg>
        <pc:cxnChg chg="mod">
          <ac:chgData name="Stewart Gale" userId="3647ddd2-6040-41ae-a96d-232c23482af8" providerId="ADAL" clId="{C76497A5-26C3-44EF-BAAB-0EA9A8BACA4B}" dt="2022-08-07T12:54:57.042" v="50" actId="1076"/>
          <ac:cxnSpMkLst>
            <pc:docMk/>
            <pc:sldMk cId="1633663863" sldId="258"/>
            <ac:cxnSpMk id="73" creationId="{00000000-0000-0000-0000-000000000000}"/>
          </ac:cxnSpMkLst>
        </pc:cxnChg>
        <pc:cxnChg chg="mod">
          <ac:chgData name="Stewart Gale" userId="3647ddd2-6040-41ae-a96d-232c23482af8" providerId="ADAL" clId="{C76497A5-26C3-44EF-BAAB-0EA9A8BACA4B}" dt="2022-08-07T12:54:57.042" v="50" actId="1076"/>
          <ac:cxnSpMkLst>
            <pc:docMk/>
            <pc:sldMk cId="1633663863" sldId="258"/>
            <ac:cxnSpMk id="75" creationId="{00000000-0000-0000-0000-000000000000}"/>
          </ac:cxnSpMkLst>
        </pc:cxnChg>
        <pc:cxnChg chg="mod">
          <ac:chgData name="Stewart Gale" userId="3647ddd2-6040-41ae-a96d-232c23482af8" providerId="ADAL" clId="{C76497A5-26C3-44EF-BAAB-0EA9A8BACA4B}" dt="2022-08-07T12:54:57.042" v="50" actId="1076"/>
          <ac:cxnSpMkLst>
            <pc:docMk/>
            <pc:sldMk cId="1633663863" sldId="258"/>
            <ac:cxnSpMk id="77" creationId="{00000000-0000-0000-0000-000000000000}"/>
          </ac:cxnSpMkLst>
        </pc:cxnChg>
        <pc:cxnChg chg="mod">
          <ac:chgData name="Stewart Gale" userId="3647ddd2-6040-41ae-a96d-232c23482af8" providerId="ADAL" clId="{C76497A5-26C3-44EF-BAAB-0EA9A8BACA4B}" dt="2022-08-07T12:54:57.042" v="50" actId="1076"/>
          <ac:cxnSpMkLst>
            <pc:docMk/>
            <pc:sldMk cId="1633663863" sldId="258"/>
            <ac:cxnSpMk id="80" creationId="{00000000-0000-0000-0000-000000000000}"/>
          </ac:cxnSpMkLst>
        </pc:cxnChg>
        <pc:cxnChg chg="mod">
          <ac:chgData name="Stewart Gale" userId="3647ddd2-6040-41ae-a96d-232c23482af8" providerId="ADAL" clId="{C76497A5-26C3-44EF-BAAB-0EA9A8BACA4B}" dt="2022-08-07T12:54:57.042" v="50" actId="1076"/>
          <ac:cxnSpMkLst>
            <pc:docMk/>
            <pc:sldMk cId="1633663863" sldId="258"/>
            <ac:cxnSpMk id="82" creationId="{00000000-0000-0000-0000-000000000000}"/>
          </ac:cxnSpMkLst>
        </pc:cxnChg>
        <pc:cxnChg chg="mod">
          <ac:chgData name="Stewart Gale" userId="3647ddd2-6040-41ae-a96d-232c23482af8" providerId="ADAL" clId="{C76497A5-26C3-44EF-BAAB-0EA9A8BACA4B}" dt="2022-08-07T12:54:57.042" v="50" actId="1076"/>
          <ac:cxnSpMkLst>
            <pc:docMk/>
            <pc:sldMk cId="1633663863" sldId="258"/>
            <ac:cxnSpMk id="85" creationId="{00000000-0000-0000-0000-000000000000}"/>
          </ac:cxnSpMkLst>
        </pc:cxnChg>
        <pc:cxnChg chg="mod">
          <ac:chgData name="Stewart Gale" userId="3647ddd2-6040-41ae-a96d-232c23482af8" providerId="ADAL" clId="{C76497A5-26C3-44EF-BAAB-0EA9A8BACA4B}" dt="2022-08-07T12:54:57.042" v="50" actId="1076"/>
          <ac:cxnSpMkLst>
            <pc:docMk/>
            <pc:sldMk cId="1633663863" sldId="258"/>
            <ac:cxnSpMk id="88" creationId="{00000000-0000-0000-0000-000000000000}"/>
          </ac:cxnSpMkLst>
        </pc:cxnChg>
      </pc:sldChg>
      <pc:sldChg chg="del">
        <pc:chgData name="Stewart Gale" userId="3647ddd2-6040-41ae-a96d-232c23482af8" providerId="ADAL" clId="{C76497A5-26C3-44EF-BAAB-0EA9A8BACA4B}" dt="2022-08-07T12:53:29.708" v="1" actId="47"/>
        <pc:sldMkLst>
          <pc:docMk/>
          <pc:sldMk cId="1995235008" sldId="258"/>
        </pc:sldMkLst>
      </pc:sldChg>
      <pc:sldChg chg="addSp delSp modSp new mod">
        <pc:chgData name="Stewart Gale" userId="3647ddd2-6040-41ae-a96d-232c23482af8" providerId="ADAL" clId="{C76497A5-26C3-44EF-BAAB-0EA9A8BACA4B}" dt="2022-08-07T12:54:00.118" v="40" actId="1076"/>
        <pc:sldMkLst>
          <pc:docMk/>
          <pc:sldMk cId="222983029" sldId="259"/>
        </pc:sldMkLst>
        <pc:spChg chg="del">
          <ac:chgData name="Stewart Gale" userId="3647ddd2-6040-41ae-a96d-232c23482af8" providerId="ADAL" clId="{C76497A5-26C3-44EF-BAAB-0EA9A8BACA4B}" dt="2022-08-07T12:53:39.499" v="7" actId="478"/>
          <ac:spMkLst>
            <pc:docMk/>
            <pc:sldMk cId="222983029" sldId="259"/>
            <ac:spMk id="2" creationId="{A644138F-71DF-37CD-98AD-90F56F089422}"/>
          </ac:spMkLst>
        </pc:spChg>
        <pc:spChg chg="del">
          <ac:chgData name="Stewart Gale" userId="3647ddd2-6040-41ae-a96d-232c23482af8" providerId="ADAL" clId="{C76497A5-26C3-44EF-BAAB-0EA9A8BACA4B}" dt="2022-08-07T12:53:39.499" v="7" actId="478"/>
          <ac:spMkLst>
            <pc:docMk/>
            <pc:sldMk cId="222983029" sldId="259"/>
            <ac:spMk id="3" creationId="{9DDDE1E4-730D-3ADF-8AFC-43D34F12E057}"/>
          </ac:spMkLst>
        </pc:spChg>
        <pc:spChg chg="add mod">
          <ac:chgData name="Stewart Gale" userId="3647ddd2-6040-41ae-a96d-232c23482af8" providerId="ADAL" clId="{C76497A5-26C3-44EF-BAAB-0EA9A8BACA4B}" dt="2022-08-07T12:54:00.118" v="40" actId="1076"/>
          <ac:spMkLst>
            <pc:docMk/>
            <pc:sldMk cId="222983029" sldId="259"/>
            <ac:spMk id="4" creationId="{BB5AE8E6-A9E0-91E5-E1EF-0089EFA507BD}"/>
          </ac:spMkLst>
        </pc:spChg>
      </pc:sldChg>
      <pc:sldChg chg="del">
        <pc:chgData name="Stewart Gale" userId="3647ddd2-6040-41ae-a96d-232c23482af8" providerId="ADAL" clId="{C76497A5-26C3-44EF-BAAB-0EA9A8BACA4B}" dt="2022-08-07T12:53:29.945" v="2" actId="47"/>
        <pc:sldMkLst>
          <pc:docMk/>
          <pc:sldMk cId="1596784348" sldId="259"/>
        </pc:sldMkLst>
      </pc:sldChg>
      <pc:sldChg chg="del">
        <pc:chgData name="Stewart Gale" userId="3647ddd2-6040-41ae-a96d-232c23482af8" providerId="ADAL" clId="{C76497A5-26C3-44EF-BAAB-0EA9A8BACA4B}" dt="2022-08-07T12:53:30.307" v="3" actId="47"/>
        <pc:sldMkLst>
          <pc:docMk/>
          <pc:sldMk cId="2074767102" sldId="260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A7BB6-F475-49C5-ACCF-99A5FA30F3D9}" type="datetimeFigureOut">
              <a:rPr lang="en-GB" smtClean="0"/>
              <a:t>07/08/2022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979AF-205A-4017-8FD0-8EB970A11B7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956960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A7BB6-F475-49C5-ACCF-99A5FA30F3D9}" type="datetimeFigureOut">
              <a:rPr lang="en-GB" smtClean="0"/>
              <a:t>07/08/2022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979AF-205A-4017-8FD0-8EB970A11B7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35116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A7BB6-F475-49C5-ACCF-99A5FA30F3D9}" type="datetimeFigureOut">
              <a:rPr lang="en-GB" smtClean="0"/>
              <a:t>07/08/2022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979AF-205A-4017-8FD0-8EB970A11B7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39773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A7BB6-F475-49C5-ACCF-99A5FA30F3D9}" type="datetimeFigureOut">
              <a:rPr lang="en-GB" smtClean="0"/>
              <a:t>07/08/2022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979AF-205A-4017-8FD0-8EB970A11B7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85404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A7BB6-F475-49C5-ACCF-99A5FA30F3D9}" type="datetimeFigureOut">
              <a:rPr lang="en-GB" smtClean="0"/>
              <a:t>07/08/2022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979AF-205A-4017-8FD0-8EB970A11B7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07802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A7BB6-F475-49C5-ACCF-99A5FA30F3D9}" type="datetimeFigureOut">
              <a:rPr lang="en-GB" smtClean="0"/>
              <a:t>07/08/2022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979AF-205A-4017-8FD0-8EB970A11B7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980261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A7BB6-F475-49C5-ACCF-99A5FA30F3D9}" type="datetimeFigureOut">
              <a:rPr lang="en-GB" smtClean="0"/>
              <a:t>07/08/2022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979AF-205A-4017-8FD0-8EB970A11B7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66816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A7BB6-F475-49C5-ACCF-99A5FA30F3D9}" type="datetimeFigureOut">
              <a:rPr lang="en-GB" smtClean="0"/>
              <a:t>07/08/2022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979AF-205A-4017-8FD0-8EB970A11B7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47733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A7BB6-F475-49C5-ACCF-99A5FA30F3D9}" type="datetimeFigureOut">
              <a:rPr lang="en-GB" smtClean="0"/>
              <a:t>07/08/2022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979AF-205A-4017-8FD0-8EB970A11B7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66991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A7BB6-F475-49C5-ACCF-99A5FA30F3D9}" type="datetimeFigureOut">
              <a:rPr lang="en-GB" smtClean="0"/>
              <a:t>07/08/2022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979AF-205A-4017-8FD0-8EB970A11B7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573543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A7BB6-F475-49C5-ACCF-99A5FA30F3D9}" type="datetimeFigureOut">
              <a:rPr lang="en-GB" smtClean="0"/>
              <a:t>07/08/2022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979AF-205A-4017-8FD0-8EB970A11B7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721989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2A7BB6-F475-49C5-ACCF-99A5FA30F3D9}" type="datetimeFigureOut">
              <a:rPr lang="en-GB" smtClean="0"/>
              <a:t>07/08/2022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979AF-205A-4017-8FD0-8EB970A11B7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34293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e 1">
            <a:extLst>
              <a:ext uri="{FF2B5EF4-FFF2-40B4-BE49-F238E27FC236}">
                <a16:creationId xmlns:a16="http://schemas.microsoft.com/office/drawing/2014/main" id="{BB0731AC-F5F2-4043-A1FE-6D4FEEBBBCFC}"/>
              </a:ext>
            </a:extLst>
          </p:cNvPr>
          <p:cNvSpPr/>
          <p:nvPr/>
        </p:nvSpPr>
        <p:spPr>
          <a:xfrm rot="5400000">
            <a:off x="276847" y="712617"/>
            <a:ext cx="1773382" cy="1773382"/>
          </a:xfrm>
          <a:prstGeom prst="pie">
            <a:avLst>
              <a:gd name="adj1" fmla="val 10746244"/>
              <a:gd name="adj2" fmla="val 16200000"/>
            </a:avLst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277AD56-9CB3-4B83-9215-E0DC4A1F8B34}"/>
              </a:ext>
            </a:extLst>
          </p:cNvPr>
          <p:cNvSpPr txBox="1"/>
          <p:nvPr/>
        </p:nvSpPr>
        <p:spPr>
          <a:xfrm>
            <a:off x="1197830" y="1047909"/>
            <a:ext cx="5998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90°</a:t>
            </a:r>
          </a:p>
        </p:txBody>
      </p:sp>
      <p:sp>
        <p:nvSpPr>
          <p:cNvPr id="6" name="Arc 5">
            <a:extLst>
              <a:ext uri="{FF2B5EF4-FFF2-40B4-BE49-F238E27FC236}">
                <a16:creationId xmlns:a16="http://schemas.microsoft.com/office/drawing/2014/main" id="{596F33A4-8CB7-4F2C-9D1D-A1D9BA488C1B}"/>
              </a:ext>
            </a:extLst>
          </p:cNvPr>
          <p:cNvSpPr/>
          <p:nvPr/>
        </p:nvSpPr>
        <p:spPr>
          <a:xfrm>
            <a:off x="930394" y="2953855"/>
            <a:ext cx="609600" cy="609600"/>
          </a:xfrm>
          <a:prstGeom prst="arc">
            <a:avLst>
              <a:gd name="adj1" fmla="val 16200000"/>
              <a:gd name="adj2" fmla="val 5514549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Pie 4">
            <a:extLst>
              <a:ext uri="{FF2B5EF4-FFF2-40B4-BE49-F238E27FC236}">
                <a16:creationId xmlns:a16="http://schemas.microsoft.com/office/drawing/2014/main" id="{EDE9FF12-E96E-4BE4-BA0B-0919DC556297}"/>
              </a:ext>
            </a:extLst>
          </p:cNvPr>
          <p:cNvSpPr/>
          <p:nvPr/>
        </p:nvSpPr>
        <p:spPr>
          <a:xfrm rot="5400000">
            <a:off x="324127" y="2371964"/>
            <a:ext cx="1773382" cy="1773382"/>
          </a:xfrm>
          <a:prstGeom prst="pie">
            <a:avLst>
              <a:gd name="adj1" fmla="val 10746244"/>
              <a:gd name="adj2" fmla="val 1381"/>
            </a:avLst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Arc 7">
            <a:extLst>
              <a:ext uri="{FF2B5EF4-FFF2-40B4-BE49-F238E27FC236}">
                <a16:creationId xmlns:a16="http://schemas.microsoft.com/office/drawing/2014/main" id="{A5949C47-63B5-4E90-97D5-CDED4C90D582}"/>
              </a:ext>
            </a:extLst>
          </p:cNvPr>
          <p:cNvSpPr/>
          <p:nvPr/>
        </p:nvSpPr>
        <p:spPr>
          <a:xfrm>
            <a:off x="772219" y="1309476"/>
            <a:ext cx="609600" cy="609600"/>
          </a:xfrm>
          <a:prstGeom prst="arc">
            <a:avLst>
              <a:gd name="adj1" fmla="val 16200000"/>
              <a:gd name="adj2" fmla="val 233532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9AB0200-75E0-468C-93AF-91644BB2C7FA}"/>
              </a:ext>
            </a:extLst>
          </p:cNvPr>
          <p:cNvSpPr txBox="1"/>
          <p:nvPr/>
        </p:nvSpPr>
        <p:spPr>
          <a:xfrm>
            <a:off x="1266280" y="3048585"/>
            <a:ext cx="7553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180°</a:t>
            </a:r>
          </a:p>
        </p:txBody>
      </p:sp>
      <p:sp>
        <p:nvSpPr>
          <p:cNvPr id="10" name="Arc 9">
            <a:extLst>
              <a:ext uri="{FF2B5EF4-FFF2-40B4-BE49-F238E27FC236}">
                <a16:creationId xmlns:a16="http://schemas.microsoft.com/office/drawing/2014/main" id="{DADB8E54-CB92-49A1-BB84-009F3754A10B}"/>
              </a:ext>
            </a:extLst>
          </p:cNvPr>
          <p:cNvSpPr/>
          <p:nvPr/>
        </p:nvSpPr>
        <p:spPr>
          <a:xfrm>
            <a:off x="1139851" y="5481177"/>
            <a:ext cx="609600" cy="609600"/>
          </a:xfrm>
          <a:prstGeom prst="arc">
            <a:avLst>
              <a:gd name="adj1" fmla="val 16200000"/>
              <a:gd name="adj2" fmla="val 10801588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Pie 8">
            <a:extLst>
              <a:ext uri="{FF2B5EF4-FFF2-40B4-BE49-F238E27FC236}">
                <a16:creationId xmlns:a16="http://schemas.microsoft.com/office/drawing/2014/main" id="{60562A65-7F69-4A7C-AF24-92777FEB4419}"/>
              </a:ext>
            </a:extLst>
          </p:cNvPr>
          <p:cNvSpPr/>
          <p:nvPr/>
        </p:nvSpPr>
        <p:spPr>
          <a:xfrm rot="5400000">
            <a:off x="533584" y="4899286"/>
            <a:ext cx="1773382" cy="1773382"/>
          </a:xfrm>
          <a:prstGeom prst="pie">
            <a:avLst>
              <a:gd name="adj1" fmla="val 10746244"/>
              <a:gd name="adj2" fmla="val 5365288"/>
            </a:avLst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D2936E8-1F6C-442E-894B-3FC538EA3C30}"/>
              </a:ext>
            </a:extLst>
          </p:cNvPr>
          <p:cNvSpPr txBox="1"/>
          <p:nvPr/>
        </p:nvSpPr>
        <p:spPr>
          <a:xfrm>
            <a:off x="1326371" y="5786305"/>
            <a:ext cx="7553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270°</a:t>
            </a:r>
          </a:p>
        </p:txBody>
      </p:sp>
      <p:sp>
        <p:nvSpPr>
          <p:cNvPr id="13" name="Pie 12">
            <a:extLst>
              <a:ext uri="{FF2B5EF4-FFF2-40B4-BE49-F238E27FC236}">
                <a16:creationId xmlns:a16="http://schemas.microsoft.com/office/drawing/2014/main" id="{E5D565E1-1DE5-478B-8D22-FD8A01FD7B7C}"/>
              </a:ext>
            </a:extLst>
          </p:cNvPr>
          <p:cNvSpPr/>
          <p:nvPr/>
        </p:nvSpPr>
        <p:spPr>
          <a:xfrm rot="5400000">
            <a:off x="3480365" y="786979"/>
            <a:ext cx="1773382" cy="1773382"/>
          </a:xfrm>
          <a:prstGeom prst="pie">
            <a:avLst>
              <a:gd name="adj1" fmla="val 10746244"/>
              <a:gd name="adj2" fmla="val 14262324"/>
            </a:avLst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138F9B7-977F-4488-9A30-77B8F14DA06A}"/>
              </a:ext>
            </a:extLst>
          </p:cNvPr>
          <p:cNvSpPr txBox="1"/>
          <p:nvPr/>
        </p:nvSpPr>
        <p:spPr>
          <a:xfrm>
            <a:off x="4312746" y="1066926"/>
            <a:ext cx="5998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60°</a:t>
            </a:r>
          </a:p>
        </p:txBody>
      </p:sp>
      <p:sp>
        <p:nvSpPr>
          <p:cNvPr id="15" name="Arc 14">
            <a:extLst>
              <a:ext uri="{FF2B5EF4-FFF2-40B4-BE49-F238E27FC236}">
                <a16:creationId xmlns:a16="http://schemas.microsoft.com/office/drawing/2014/main" id="{B35D13A7-DD3A-42BB-8ADD-2B8FC1E61785}"/>
              </a:ext>
            </a:extLst>
          </p:cNvPr>
          <p:cNvSpPr/>
          <p:nvPr/>
        </p:nvSpPr>
        <p:spPr>
          <a:xfrm>
            <a:off x="4062256" y="1370364"/>
            <a:ext cx="609600" cy="609600"/>
          </a:xfrm>
          <a:prstGeom prst="arc">
            <a:avLst>
              <a:gd name="adj1" fmla="val 16200000"/>
              <a:gd name="adj2" fmla="val 19706384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Pie 16">
            <a:extLst>
              <a:ext uri="{FF2B5EF4-FFF2-40B4-BE49-F238E27FC236}">
                <a16:creationId xmlns:a16="http://schemas.microsoft.com/office/drawing/2014/main" id="{5BDE5094-18E7-4080-AAFB-E22164D99193}"/>
              </a:ext>
            </a:extLst>
          </p:cNvPr>
          <p:cNvSpPr/>
          <p:nvPr/>
        </p:nvSpPr>
        <p:spPr>
          <a:xfrm rot="5400000">
            <a:off x="3393300" y="2551520"/>
            <a:ext cx="1773382" cy="1773382"/>
          </a:xfrm>
          <a:prstGeom prst="pie">
            <a:avLst>
              <a:gd name="adj1" fmla="val 10746244"/>
              <a:gd name="adj2" fmla="val 18159611"/>
            </a:avLst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9A67C2-EFC6-4EBE-A222-645F1AADA20E}"/>
              </a:ext>
            </a:extLst>
          </p:cNvPr>
          <p:cNvSpPr txBox="1"/>
          <p:nvPr/>
        </p:nvSpPr>
        <p:spPr>
          <a:xfrm>
            <a:off x="4342509" y="3023682"/>
            <a:ext cx="7553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120°</a:t>
            </a:r>
          </a:p>
        </p:txBody>
      </p:sp>
      <p:sp>
        <p:nvSpPr>
          <p:cNvPr id="18" name="Arc 17">
            <a:extLst>
              <a:ext uri="{FF2B5EF4-FFF2-40B4-BE49-F238E27FC236}">
                <a16:creationId xmlns:a16="http://schemas.microsoft.com/office/drawing/2014/main" id="{CDB491D1-0C09-4513-874D-EBA6B0A5F52F}"/>
              </a:ext>
            </a:extLst>
          </p:cNvPr>
          <p:cNvSpPr/>
          <p:nvPr/>
        </p:nvSpPr>
        <p:spPr>
          <a:xfrm>
            <a:off x="3975191" y="3134905"/>
            <a:ext cx="609600" cy="609600"/>
          </a:xfrm>
          <a:prstGeom prst="arc">
            <a:avLst>
              <a:gd name="adj1" fmla="val 16200000"/>
              <a:gd name="adj2" fmla="val 1771692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Pie 19">
            <a:extLst>
              <a:ext uri="{FF2B5EF4-FFF2-40B4-BE49-F238E27FC236}">
                <a16:creationId xmlns:a16="http://schemas.microsoft.com/office/drawing/2014/main" id="{3A11CC85-C201-478E-B8BF-E289BC1F2F3D}"/>
              </a:ext>
            </a:extLst>
          </p:cNvPr>
          <p:cNvSpPr/>
          <p:nvPr/>
        </p:nvSpPr>
        <p:spPr>
          <a:xfrm rot="5400000">
            <a:off x="3749374" y="4885976"/>
            <a:ext cx="1773382" cy="1773382"/>
          </a:xfrm>
          <a:prstGeom prst="pie">
            <a:avLst>
              <a:gd name="adj1" fmla="val 10746244"/>
              <a:gd name="adj2" fmla="val 2963686"/>
            </a:avLst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68D3012-E9C4-4D2C-9BDC-4CE26116CFD6}"/>
              </a:ext>
            </a:extLst>
          </p:cNvPr>
          <p:cNvSpPr txBox="1"/>
          <p:nvPr/>
        </p:nvSpPr>
        <p:spPr>
          <a:xfrm>
            <a:off x="4536263" y="5717050"/>
            <a:ext cx="7553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240°</a:t>
            </a:r>
          </a:p>
        </p:txBody>
      </p:sp>
      <p:sp>
        <p:nvSpPr>
          <p:cNvPr id="21" name="Arc 20">
            <a:extLst>
              <a:ext uri="{FF2B5EF4-FFF2-40B4-BE49-F238E27FC236}">
                <a16:creationId xmlns:a16="http://schemas.microsoft.com/office/drawing/2014/main" id="{A7FFCEA6-258C-4856-8F85-C584BA86B045}"/>
              </a:ext>
            </a:extLst>
          </p:cNvPr>
          <p:cNvSpPr/>
          <p:nvPr/>
        </p:nvSpPr>
        <p:spPr>
          <a:xfrm>
            <a:off x="4331265" y="5469361"/>
            <a:ext cx="609600" cy="609600"/>
          </a:xfrm>
          <a:prstGeom prst="arc">
            <a:avLst>
              <a:gd name="adj1" fmla="val 16200000"/>
              <a:gd name="adj2" fmla="val 8464719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Pie 12">
            <a:extLst>
              <a:ext uri="{FF2B5EF4-FFF2-40B4-BE49-F238E27FC236}">
                <a16:creationId xmlns:a16="http://schemas.microsoft.com/office/drawing/2014/main" id="{74D5A5F7-4537-49BD-8DD0-C470DBF3EFD7}"/>
              </a:ext>
            </a:extLst>
          </p:cNvPr>
          <p:cNvSpPr/>
          <p:nvPr/>
        </p:nvSpPr>
        <p:spPr>
          <a:xfrm rot="5400000">
            <a:off x="6490017" y="3253920"/>
            <a:ext cx="1773382" cy="1773382"/>
          </a:xfrm>
          <a:prstGeom prst="pie">
            <a:avLst>
              <a:gd name="adj1" fmla="val 10746244"/>
              <a:gd name="adj2" fmla="val 12629977"/>
            </a:avLst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2E0F8A3-A7E6-47FC-81C3-303F16327F0E}"/>
              </a:ext>
            </a:extLst>
          </p:cNvPr>
          <p:cNvSpPr txBox="1"/>
          <p:nvPr/>
        </p:nvSpPr>
        <p:spPr>
          <a:xfrm>
            <a:off x="7291440" y="3457304"/>
            <a:ext cx="4619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>
                <a:latin typeface="Calibri" panose="020F0502020204030204" pitchFamily="34" charset="0"/>
                <a:cs typeface="Calibri" panose="020F0502020204030204" pitchFamily="34" charset="0"/>
              </a:rPr>
              <a:t>30°</a:t>
            </a:r>
          </a:p>
        </p:txBody>
      </p:sp>
      <p:sp>
        <p:nvSpPr>
          <p:cNvPr id="24" name="Arc 23">
            <a:extLst>
              <a:ext uri="{FF2B5EF4-FFF2-40B4-BE49-F238E27FC236}">
                <a16:creationId xmlns:a16="http://schemas.microsoft.com/office/drawing/2014/main" id="{92C5CC63-AB06-48B3-998F-D085C93EA616}"/>
              </a:ext>
            </a:extLst>
          </p:cNvPr>
          <p:cNvSpPr/>
          <p:nvPr/>
        </p:nvSpPr>
        <p:spPr>
          <a:xfrm>
            <a:off x="7091264" y="3901441"/>
            <a:ext cx="609600" cy="609600"/>
          </a:xfrm>
          <a:prstGeom prst="arc">
            <a:avLst>
              <a:gd name="adj1" fmla="val 16200000"/>
              <a:gd name="adj2" fmla="val 17814492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5" name="Pie 16">
            <a:extLst>
              <a:ext uri="{FF2B5EF4-FFF2-40B4-BE49-F238E27FC236}">
                <a16:creationId xmlns:a16="http://schemas.microsoft.com/office/drawing/2014/main" id="{21194EC5-2311-4624-8E13-55473E27E56A}"/>
              </a:ext>
            </a:extLst>
          </p:cNvPr>
          <p:cNvSpPr/>
          <p:nvPr/>
        </p:nvSpPr>
        <p:spPr>
          <a:xfrm rot="5400000">
            <a:off x="9177318" y="784809"/>
            <a:ext cx="1773382" cy="1773382"/>
          </a:xfrm>
          <a:prstGeom prst="pie">
            <a:avLst>
              <a:gd name="adj1" fmla="val 10746244"/>
              <a:gd name="adj2" fmla="val 13058010"/>
            </a:avLst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77AC1FA7-DA12-440F-BAA6-112A658B9C6C}"/>
              </a:ext>
            </a:extLst>
          </p:cNvPr>
          <p:cNvSpPr txBox="1"/>
          <p:nvPr/>
        </p:nvSpPr>
        <p:spPr>
          <a:xfrm>
            <a:off x="9518475" y="1535513"/>
            <a:ext cx="5998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36°</a:t>
            </a:r>
          </a:p>
        </p:txBody>
      </p:sp>
      <p:sp>
        <p:nvSpPr>
          <p:cNvPr id="27" name="Arc 26">
            <a:extLst>
              <a:ext uri="{FF2B5EF4-FFF2-40B4-BE49-F238E27FC236}">
                <a16:creationId xmlns:a16="http://schemas.microsoft.com/office/drawing/2014/main" id="{814002AA-B4EE-4047-A37D-24F451E8D737}"/>
              </a:ext>
            </a:extLst>
          </p:cNvPr>
          <p:cNvSpPr/>
          <p:nvPr/>
        </p:nvSpPr>
        <p:spPr>
          <a:xfrm>
            <a:off x="9759209" y="1368194"/>
            <a:ext cx="609600" cy="609600"/>
          </a:xfrm>
          <a:prstGeom prst="arc">
            <a:avLst>
              <a:gd name="adj1" fmla="val 16200000"/>
              <a:gd name="adj2" fmla="val 18451205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8" name="Pie 19">
            <a:extLst>
              <a:ext uri="{FF2B5EF4-FFF2-40B4-BE49-F238E27FC236}">
                <a16:creationId xmlns:a16="http://schemas.microsoft.com/office/drawing/2014/main" id="{C7247580-EF5A-4D39-B557-BEB5B9437382}"/>
              </a:ext>
            </a:extLst>
          </p:cNvPr>
          <p:cNvSpPr/>
          <p:nvPr/>
        </p:nvSpPr>
        <p:spPr>
          <a:xfrm rot="5400000">
            <a:off x="6913082" y="763385"/>
            <a:ext cx="1773382" cy="1773382"/>
          </a:xfrm>
          <a:prstGeom prst="pie">
            <a:avLst>
              <a:gd name="adj1" fmla="val 10746244"/>
              <a:gd name="adj2" fmla="val 7379947"/>
            </a:avLst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AD3A28E2-5603-4FE8-B61E-B46523867084}"/>
              </a:ext>
            </a:extLst>
          </p:cNvPr>
          <p:cNvSpPr txBox="1"/>
          <p:nvPr/>
        </p:nvSpPr>
        <p:spPr>
          <a:xfrm>
            <a:off x="7567830" y="1647541"/>
            <a:ext cx="7553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300°</a:t>
            </a:r>
          </a:p>
        </p:txBody>
      </p:sp>
      <p:sp>
        <p:nvSpPr>
          <p:cNvPr id="30" name="Arc 29">
            <a:extLst>
              <a:ext uri="{FF2B5EF4-FFF2-40B4-BE49-F238E27FC236}">
                <a16:creationId xmlns:a16="http://schemas.microsoft.com/office/drawing/2014/main" id="{A791DF0C-05C8-4E65-96FF-AEB6F3C3B394}"/>
              </a:ext>
            </a:extLst>
          </p:cNvPr>
          <p:cNvSpPr/>
          <p:nvPr/>
        </p:nvSpPr>
        <p:spPr>
          <a:xfrm>
            <a:off x="7494973" y="1350352"/>
            <a:ext cx="609600" cy="609600"/>
          </a:xfrm>
          <a:prstGeom prst="arc">
            <a:avLst>
              <a:gd name="adj1" fmla="val 16200000"/>
              <a:gd name="adj2" fmla="val 12750014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1" name="Pie 22">
            <a:extLst>
              <a:ext uri="{FF2B5EF4-FFF2-40B4-BE49-F238E27FC236}">
                <a16:creationId xmlns:a16="http://schemas.microsoft.com/office/drawing/2014/main" id="{0AB60CAB-305F-45F2-8A76-888BEF8EFAF8}"/>
              </a:ext>
            </a:extLst>
          </p:cNvPr>
          <p:cNvSpPr/>
          <p:nvPr/>
        </p:nvSpPr>
        <p:spPr>
          <a:xfrm rot="5400000">
            <a:off x="6439507" y="4938901"/>
            <a:ext cx="1773382" cy="1773382"/>
          </a:xfrm>
          <a:prstGeom prst="pie">
            <a:avLst>
              <a:gd name="adj1" fmla="val 10746244"/>
              <a:gd name="adj2" fmla="val 20529404"/>
            </a:avLst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86F683E8-0502-4CE0-9AB8-B83418AC4374}"/>
              </a:ext>
            </a:extLst>
          </p:cNvPr>
          <p:cNvSpPr txBox="1"/>
          <p:nvPr/>
        </p:nvSpPr>
        <p:spPr>
          <a:xfrm>
            <a:off x="7351812" y="5514877"/>
            <a:ext cx="7553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150°</a:t>
            </a:r>
          </a:p>
        </p:txBody>
      </p:sp>
      <p:sp>
        <p:nvSpPr>
          <p:cNvPr id="33" name="Arc 32">
            <a:extLst>
              <a:ext uri="{FF2B5EF4-FFF2-40B4-BE49-F238E27FC236}">
                <a16:creationId xmlns:a16="http://schemas.microsoft.com/office/drawing/2014/main" id="{F9835D2A-7415-4251-B3C3-54C211B65A5A}"/>
              </a:ext>
            </a:extLst>
          </p:cNvPr>
          <p:cNvSpPr/>
          <p:nvPr/>
        </p:nvSpPr>
        <p:spPr>
          <a:xfrm>
            <a:off x="7021398" y="5522286"/>
            <a:ext cx="609600" cy="609600"/>
          </a:xfrm>
          <a:prstGeom prst="arc">
            <a:avLst>
              <a:gd name="adj1" fmla="val 16200000"/>
              <a:gd name="adj2" fmla="val 4285238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4" name="Pie 25">
            <a:extLst>
              <a:ext uri="{FF2B5EF4-FFF2-40B4-BE49-F238E27FC236}">
                <a16:creationId xmlns:a16="http://schemas.microsoft.com/office/drawing/2014/main" id="{B963363C-8066-45A9-B1B5-BDBA6E355676}"/>
              </a:ext>
            </a:extLst>
          </p:cNvPr>
          <p:cNvSpPr/>
          <p:nvPr/>
        </p:nvSpPr>
        <p:spPr>
          <a:xfrm rot="5400000">
            <a:off x="9287973" y="3136141"/>
            <a:ext cx="1773382" cy="1773382"/>
          </a:xfrm>
          <a:prstGeom prst="pie">
            <a:avLst>
              <a:gd name="adj1" fmla="val 10746244"/>
              <a:gd name="adj2" fmla="val 12041915"/>
            </a:avLst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A4BDF7FD-81D6-4D6E-8599-34B748CB95CA}"/>
              </a:ext>
            </a:extLst>
          </p:cNvPr>
          <p:cNvSpPr txBox="1"/>
          <p:nvPr/>
        </p:nvSpPr>
        <p:spPr>
          <a:xfrm>
            <a:off x="9574820" y="3590703"/>
            <a:ext cx="5998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18°</a:t>
            </a:r>
          </a:p>
        </p:txBody>
      </p:sp>
      <p:sp>
        <p:nvSpPr>
          <p:cNvPr id="36" name="Arc 35">
            <a:extLst>
              <a:ext uri="{FF2B5EF4-FFF2-40B4-BE49-F238E27FC236}">
                <a16:creationId xmlns:a16="http://schemas.microsoft.com/office/drawing/2014/main" id="{DBF0DBB2-17A8-499B-89F2-1C5B51155C4A}"/>
              </a:ext>
            </a:extLst>
          </p:cNvPr>
          <p:cNvSpPr/>
          <p:nvPr/>
        </p:nvSpPr>
        <p:spPr>
          <a:xfrm>
            <a:off x="9869864" y="3719526"/>
            <a:ext cx="609600" cy="609600"/>
          </a:xfrm>
          <a:prstGeom prst="arc">
            <a:avLst>
              <a:gd name="adj1" fmla="val 16200000"/>
              <a:gd name="adj2" fmla="val 17234493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7" name="Pie 28">
            <a:extLst>
              <a:ext uri="{FF2B5EF4-FFF2-40B4-BE49-F238E27FC236}">
                <a16:creationId xmlns:a16="http://schemas.microsoft.com/office/drawing/2014/main" id="{C0D0FD1A-6665-48C8-92C3-59709CE7B038}"/>
              </a:ext>
            </a:extLst>
          </p:cNvPr>
          <p:cNvSpPr/>
          <p:nvPr/>
        </p:nvSpPr>
        <p:spPr>
          <a:xfrm rot="5400000">
            <a:off x="9454182" y="5230006"/>
            <a:ext cx="1773382" cy="1773382"/>
          </a:xfrm>
          <a:prstGeom prst="pie">
            <a:avLst>
              <a:gd name="adj1" fmla="val 10746244"/>
              <a:gd name="adj2" fmla="val 11551958"/>
            </a:avLst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9C1F8DF-E6A7-4664-824B-B3B5EF33B7E6}"/>
              </a:ext>
            </a:extLst>
          </p:cNvPr>
          <p:cNvSpPr txBox="1"/>
          <p:nvPr/>
        </p:nvSpPr>
        <p:spPr>
          <a:xfrm>
            <a:off x="9658389" y="5685973"/>
            <a:ext cx="6767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4.5°</a:t>
            </a:r>
          </a:p>
        </p:txBody>
      </p:sp>
      <p:sp>
        <p:nvSpPr>
          <p:cNvPr id="39" name="Arc 38">
            <a:extLst>
              <a:ext uri="{FF2B5EF4-FFF2-40B4-BE49-F238E27FC236}">
                <a16:creationId xmlns:a16="http://schemas.microsoft.com/office/drawing/2014/main" id="{3A1E7A90-12F8-4DF2-BAAD-20C2C9613A56}"/>
              </a:ext>
            </a:extLst>
          </p:cNvPr>
          <p:cNvSpPr/>
          <p:nvPr/>
        </p:nvSpPr>
        <p:spPr>
          <a:xfrm>
            <a:off x="10036073" y="5813391"/>
            <a:ext cx="609600" cy="609600"/>
          </a:xfrm>
          <a:prstGeom prst="arc">
            <a:avLst>
              <a:gd name="adj1" fmla="val 16200000"/>
              <a:gd name="adj2" fmla="val 17234493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00331" y="104796"/>
            <a:ext cx="98179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Find the area of the sectors. Give your answers to 1 decimal place if needed.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4570" y="592209"/>
            <a:ext cx="5437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1)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533584" y="2287533"/>
            <a:ext cx="5437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2)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560014" y="4772197"/>
            <a:ext cx="5437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3)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3636529" y="624587"/>
            <a:ext cx="5437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4)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3625543" y="2319911"/>
            <a:ext cx="5437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5)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3651973" y="4804575"/>
            <a:ext cx="5437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6)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6581721" y="621895"/>
            <a:ext cx="5437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7)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6565738" y="3044172"/>
            <a:ext cx="5437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8)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6597165" y="4801883"/>
            <a:ext cx="5437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9)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9287973" y="530604"/>
            <a:ext cx="5437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10)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9338058" y="2888129"/>
            <a:ext cx="5730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11)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9454182" y="4821909"/>
            <a:ext cx="5437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12)</a:t>
            </a:r>
          </a:p>
        </p:txBody>
      </p:sp>
      <p:cxnSp>
        <p:nvCxnSpPr>
          <p:cNvPr id="54" name="Straight Arrow Connector 53"/>
          <p:cNvCxnSpPr/>
          <p:nvPr/>
        </p:nvCxnSpPr>
        <p:spPr>
          <a:xfrm>
            <a:off x="1139851" y="1739779"/>
            <a:ext cx="910378" cy="0"/>
          </a:xfrm>
          <a:prstGeom prst="straightConnector1">
            <a:avLst/>
          </a:prstGeom>
          <a:ln w="127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Arrow Connector 61"/>
          <p:cNvCxnSpPr/>
          <p:nvPr/>
        </p:nvCxnSpPr>
        <p:spPr>
          <a:xfrm>
            <a:off x="1041749" y="2371865"/>
            <a:ext cx="9754" cy="1768394"/>
          </a:xfrm>
          <a:prstGeom prst="straightConnector1">
            <a:avLst/>
          </a:prstGeom>
          <a:ln w="127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/>
          <p:cNvCxnSpPr/>
          <p:nvPr/>
        </p:nvCxnSpPr>
        <p:spPr>
          <a:xfrm>
            <a:off x="533584" y="5684320"/>
            <a:ext cx="822363" cy="0"/>
          </a:xfrm>
          <a:prstGeom prst="straightConnector1">
            <a:avLst/>
          </a:prstGeom>
          <a:ln w="127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Arrow Connector 67"/>
          <p:cNvCxnSpPr/>
          <p:nvPr/>
        </p:nvCxnSpPr>
        <p:spPr>
          <a:xfrm flipV="1">
            <a:off x="4419773" y="1297758"/>
            <a:ext cx="746909" cy="491376"/>
          </a:xfrm>
          <a:prstGeom prst="straightConnector1">
            <a:avLst/>
          </a:prstGeom>
          <a:ln w="127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Arrow Connector 70"/>
          <p:cNvCxnSpPr/>
          <p:nvPr/>
        </p:nvCxnSpPr>
        <p:spPr>
          <a:xfrm>
            <a:off x="4216667" y="3543538"/>
            <a:ext cx="695923" cy="456782"/>
          </a:xfrm>
          <a:prstGeom prst="straightConnector1">
            <a:avLst/>
          </a:prstGeom>
          <a:ln w="127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Arrow Connector 72"/>
          <p:cNvCxnSpPr/>
          <p:nvPr/>
        </p:nvCxnSpPr>
        <p:spPr>
          <a:xfrm flipH="1" flipV="1">
            <a:off x="4477741" y="4932016"/>
            <a:ext cx="16026" cy="817220"/>
          </a:xfrm>
          <a:prstGeom prst="straightConnector1">
            <a:avLst/>
          </a:prstGeom>
          <a:ln w="127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Arrow Connector 74"/>
          <p:cNvCxnSpPr/>
          <p:nvPr/>
        </p:nvCxnSpPr>
        <p:spPr>
          <a:xfrm>
            <a:off x="7091264" y="1108746"/>
            <a:ext cx="690123" cy="437202"/>
          </a:xfrm>
          <a:prstGeom prst="straightConnector1">
            <a:avLst/>
          </a:prstGeom>
          <a:ln w="127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Arrow Connector 76"/>
          <p:cNvCxnSpPr/>
          <p:nvPr/>
        </p:nvCxnSpPr>
        <p:spPr>
          <a:xfrm flipV="1">
            <a:off x="7483744" y="3444283"/>
            <a:ext cx="461753" cy="758877"/>
          </a:xfrm>
          <a:prstGeom prst="straightConnector1">
            <a:avLst/>
          </a:prstGeom>
          <a:ln w="127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Arrow Connector 79"/>
          <p:cNvCxnSpPr/>
          <p:nvPr/>
        </p:nvCxnSpPr>
        <p:spPr>
          <a:xfrm>
            <a:off x="7220406" y="5825592"/>
            <a:ext cx="302027" cy="886691"/>
          </a:xfrm>
          <a:prstGeom prst="straightConnector1">
            <a:avLst/>
          </a:prstGeom>
          <a:ln w="127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Arrow Connector 81"/>
          <p:cNvCxnSpPr>
            <a:stCxn id="26" idx="3"/>
          </p:cNvCxnSpPr>
          <p:nvPr/>
        </p:nvCxnSpPr>
        <p:spPr>
          <a:xfrm flipV="1">
            <a:off x="10118319" y="1022005"/>
            <a:ext cx="571848" cy="744341"/>
          </a:xfrm>
          <a:prstGeom prst="straightConnector1">
            <a:avLst/>
          </a:prstGeom>
          <a:ln w="127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Arrow Connector 84"/>
          <p:cNvCxnSpPr/>
          <p:nvPr/>
        </p:nvCxnSpPr>
        <p:spPr>
          <a:xfrm flipH="1">
            <a:off x="10252364" y="3253920"/>
            <a:ext cx="362487" cy="841484"/>
          </a:xfrm>
          <a:prstGeom prst="straightConnector1">
            <a:avLst/>
          </a:prstGeom>
          <a:ln w="127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Arrow Connector 87"/>
          <p:cNvCxnSpPr/>
          <p:nvPr/>
        </p:nvCxnSpPr>
        <p:spPr>
          <a:xfrm flipH="1">
            <a:off x="10433607" y="5259109"/>
            <a:ext cx="256560" cy="989213"/>
          </a:xfrm>
          <a:prstGeom prst="straightConnector1">
            <a:avLst/>
          </a:prstGeom>
          <a:ln w="127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TextBox 91"/>
          <p:cNvSpPr txBox="1"/>
          <p:nvPr/>
        </p:nvSpPr>
        <p:spPr>
          <a:xfrm>
            <a:off x="1352902" y="1691029"/>
            <a:ext cx="668713" cy="3721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4cm</a:t>
            </a:r>
          </a:p>
        </p:txBody>
      </p:sp>
      <p:sp>
        <p:nvSpPr>
          <p:cNvPr id="93" name="TextBox 92"/>
          <p:cNvSpPr txBox="1"/>
          <p:nvPr/>
        </p:nvSpPr>
        <p:spPr>
          <a:xfrm>
            <a:off x="463843" y="3044324"/>
            <a:ext cx="668713" cy="3721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8cm</a:t>
            </a:r>
          </a:p>
        </p:txBody>
      </p:sp>
      <p:sp>
        <p:nvSpPr>
          <p:cNvPr id="94" name="TextBox 93"/>
          <p:cNvSpPr txBox="1"/>
          <p:nvPr/>
        </p:nvSpPr>
        <p:spPr>
          <a:xfrm>
            <a:off x="692753" y="5344336"/>
            <a:ext cx="668713" cy="3721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4cm</a:t>
            </a:r>
          </a:p>
        </p:txBody>
      </p:sp>
      <p:sp>
        <p:nvSpPr>
          <p:cNvPr id="95" name="TextBox 94"/>
          <p:cNvSpPr txBox="1"/>
          <p:nvPr/>
        </p:nvSpPr>
        <p:spPr>
          <a:xfrm>
            <a:off x="4720176" y="1473348"/>
            <a:ext cx="668713" cy="3721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5cm</a:t>
            </a:r>
          </a:p>
        </p:txBody>
      </p:sp>
      <p:sp>
        <p:nvSpPr>
          <p:cNvPr id="96" name="TextBox 95"/>
          <p:cNvSpPr txBox="1"/>
          <p:nvPr/>
        </p:nvSpPr>
        <p:spPr>
          <a:xfrm>
            <a:off x="4062256" y="3706149"/>
            <a:ext cx="668713" cy="3721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5cm</a:t>
            </a:r>
          </a:p>
        </p:txBody>
      </p:sp>
      <p:sp>
        <p:nvSpPr>
          <p:cNvPr id="97" name="TextBox 96"/>
          <p:cNvSpPr txBox="1"/>
          <p:nvPr/>
        </p:nvSpPr>
        <p:spPr>
          <a:xfrm>
            <a:off x="3978389" y="5154541"/>
            <a:ext cx="668713" cy="3721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5cm</a:t>
            </a:r>
          </a:p>
        </p:txBody>
      </p:sp>
      <p:sp>
        <p:nvSpPr>
          <p:cNvPr id="98" name="TextBox 97"/>
          <p:cNvSpPr txBox="1"/>
          <p:nvPr/>
        </p:nvSpPr>
        <p:spPr>
          <a:xfrm>
            <a:off x="7245591" y="984139"/>
            <a:ext cx="668713" cy="3721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8cm</a:t>
            </a:r>
          </a:p>
        </p:txBody>
      </p:sp>
      <p:sp>
        <p:nvSpPr>
          <p:cNvPr id="99" name="TextBox 98"/>
          <p:cNvSpPr txBox="1"/>
          <p:nvPr/>
        </p:nvSpPr>
        <p:spPr>
          <a:xfrm>
            <a:off x="7671443" y="3710188"/>
            <a:ext cx="668713" cy="3721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8cm</a:t>
            </a:r>
          </a:p>
        </p:txBody>
      </p:sp>
      <p:sp>
        <p:nvSpPr>
          <p:cNvPr id="100" name="TextBox 99"/>
          <p:cNvSpPr txBox="1"/>
          <p:nvPr/>
        </p:nvSpPr>
        <p:spPr>
          <a:xfrm>
            <a:off x="6819134" y="6099356"/>
            <a:ext cx="668713" cy="3721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8cm</a:t>
            </a:r>
          </a:p>
        </p:txBody>
      </p:sp>
      <p:sp>
        <p:nvSpPr>
          <p:cNvPr id="101" name="TextBox 100"/>
          <p:cNvSpPr txBox="1"/>
          <p:nvPr/>
        </p:nvSpPr>
        <p:spPr>
          <a:xfrm>
            <a:off x="10433607" y="1295426"/>
            <a:ext cx="8762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10mm</a:t>
            </a:r>
          </a:p>
        </p:txBody>
      </p:sp>
      <p:sp>
        <p:nvSpPr>
          <p:cNvPr id="102" name="TextBox 101"/>
          <p:cNvSpPr txBox="1"/>
          <p:nvPr/>
        </p:nvSpPr>
        <p:spPr>
          <a:xfrm>
            <a:off x="10388823" y="3520309"/>
            <a:ext cx="8762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10mm</a:t>
            </a:r>
          </a:p>
        </p:txBody>
      </p:sp>
      <p:sp>
        <p:nvSpPr>
          <p:cNvPr id="103" name="TextBox 102"/>
          <p:cNvSpPr txBox="1"/>
          <p:nvPr/>
        </p:nvSpPr>
        <p:spPr>
          <a:xfrm>
            <a:off x="10539384" y="5624732"/>
            <a:ext cx="8762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10mm</a:t>
            </a:r>
          </a:p>
        </p:txBody>
      </p:sp>
    </p:spTree>
    <p:extLst>
      <p:ext uri="{BB962C8B-B14F-4D97-AF65-F5344CB8AC3E}">
        <p14:creationId xmlns:p14="http://schemas.microsoft.com/office/powerpoint/2010/main" val="22050857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B5AE8E6-A9E0-91E5-E1EF-0089EFA507BD}"/>
              </a:ext>
            </a:extLst>
          </p:cNvPr>
          <p:cNvSpPr txBox="1"/>
          <p:nvPr/>
        </p:nvSpPr>
        <p:spPr>
          <a:xfrm>
            <a:off x="2355273" y="2100348"/>
            <a:ext cx="7647709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800" b="1" dirty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2229830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e 1">
            <a:extLst>
              <a:ext uri="{FF2B5EF4-FFF2-40B4-BE49-F238E27FC236}">
                <a16:creationId xmlns:a16="http://schemas.microsoft.com/office/drawing/2014/main" id="{BB0731AC-F5F2-4043-A1FE-6D4FEEBBBCFC}"/>
              </a:ext>
            </a:extLst>
          </p:cNvPr>
          <p:cNvSpPr/>
          <p:nvPr/>
        </p:nvSpPr>
        <p:spPr>
          <a:xfrm rot="5400000">
            <a:off x="287698" y="690802"/>
            <a:ext cx="1773382" cy="1773382"/>
          </a:xfrm>
          <a:prstGeom prst="pie">
            <a:avLst>
              <a:gd name="adj1" fmla="val 10746244"/>
              <a:gd name="adj2" fmla="val 16200000"/>
            </a:avLst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277AD56-9CB3-4B83-9215-E0DC4A1F8B34}"/>
              </a:ext>
            </a:extLst>
          </p:cNvPr>
          <p:cNvSpPr txBox="1"/>
          <p:nvPr/>
        </p:nvSpPr>
        <p:spPr>
          <a:xfrm>
            <a:off x="1208681" y="1026094"/>
            <a:ext cx="5998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90°</a:t>
            </a:r>
          </a:p>
        </p:txBody>
      </p:sp>
      <p:sp>
        <p:nvSpPr>
          <p:cNvPr id="6" name="Arc 5">
            <a:extLst>
              <a:ext uri="{FF2B5EF4-FFF2-40B4-BE49-F238E27FC236}">
                <a16:creationId xmlns:a16="http://schemas.microsoft.com/office/drawing/2014/main" id="{596F33A4-8CB7-4F2C-9D1D-A1D9BA488C1B}"/>
              </a:ext>
            </a:extLst>
          </p:cNvPr>
          <p:cNvSpPr/>
          <p:nvPr/>
        </p:nvSpPr>
        <p:spPr>
          <a:xfrm>
            <a:off x="941245" y="2932040"/>
            <a:ext cx="609600" cy="609600"/>
          </a:xfrm>
          <a:prstGeom prst="arc">
            <a:avLst>
              <a:gd name="adj1" fmla="val 16200000"/>
              <a:gd name="adj2" fmla="val 5514549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Pie 4">
            <a:extLst>
              <a:ext uri="{FF2B5EF4-FFF2-40B4-BE49-F238E27FC236}">
                <a16:creationId xmlns:a16="http://schemas.microsoft.com/office/drawing/2014/main" id="{EDE9FF12-E96E-4BE4-BA0B-0919DC556297}"/>
              </a:ext>
            </a:extLst>
          </p:cNvPr>
          <p:cNvSpPr/>
          <p:nvPr/>
        </p:nvSpPr>
        <p:spPr>
          <a:xfrm rot="5400000">
            <a:off x="334978" y="2350149"/>
            <a:ext cx="1773382" cy="1773382"/>
          </a:xfrm>
          <a:prstGeom prst="pie">
            <a:avLst>
              <a:gd name="adj1" fmla="val 10746244"/>
              <a:gd name="adj2" fmla="val 1381"/>
            </a:avLst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Arc 7">
            <a:extLst>
              <a:ext uri="{FF2B5EF4-FFF2-40B4-BE49-F238E27FC236}">
                <a16:creationId xmlns:a16="http://schemas.microsoft.com/office/drawing/2014/main" id="{A5949C47-63B5-4E90-97D5-CDED4C90D582}"/>
              </a:ext>
            </a:extLst>
          </p:cNvPr>
          <p:cNvSpPr/>
          <p:nvPr/>
        </p:nvSpPr>
        <p:spPr>
          <a:xfrm>
            <a:off x="783070" y="1287661"/>
            <a:ext cx="609600" cy="609600"/>
          </a:xfrm>
          <a:prstGeom prst="arc">
            <a:avLst>
              <a:gd name="adj1" fmla="val 16200000"/>
              <a:gd name="adj2" fmla="val 233532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9AB0200-75E0-468C-93AF-91644BB2C7FA}"/>
              </a:ext>
            </a:extLst>
          </p:cNvPr>
          <p:cNvSpPr txBox="1"/>
          <p:nvPr/>
        </p:nvSpPr>
        <p:spPr>
          <a:xfrm>
            <a:off x="1277131" y="3026770"/>
            <a:ext cx="7553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180°</a:t>
            </a:r>
          </a:p>
        </p:txBody>
      </p:sp>
      <p:sp>
        <p:nvSpPr>
          <p:cNvPr id="10" name="Arc 9">
            <a:extLst>
              <a:ext uri="{FF2B5EF4-FFF2-40B4-BE49-F238E27FC236}">
                <a16:creationId xmlns:a16="http://schemas.microsoft.com/office/drawing/2014/main" id="{DADB8E54-CB92-49A1-BB84-009F3754A10B}"/>
              </a:ext>
            </a:extLst>
          </p:cNvPr>
          <p:cNvSpPr/>
          <p:nvPr/>
        </p:nvSpPr>
        <p:spPr>
          <a:xfrm>
            <a:off x="1150702" y="5459362"/>
            <a:ext cx="609600" cy="609600"/>
          </a:xfrm>
          <a:prstGeom prst="arc">
            <a:avLst>
              <a:gd name="adj1" fmla="val 16200000"/>
              <a:gd name="adj2" fmla="val 10801588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Pie 8">
            <a:extLst>
              <a:ext uri="{FF2B5EF4-FFF2-40B4-BE49-F238E27FC236}">
                <a16:creationId xmlns:a16="http://schemas.microsoft.com/office/drawing/2014/main" id="{60562A65-7F69-4A7C-AF24-92777FEB4419}"/>
              </a:ext>
            </a:extLst>
          </p:cNvPr>
          <p:cNvSpPr/>
          <p:nvPr/>
        </p:nvSpPr>
        <p:spPr>
          <a:xfrm rot="5400000">
            <a:off x="544435" y="4877471"/>
            <a:ext cx="1773382" cy="1773382"/>
          </a:xfrm>
          <a:prstGeom prst="pie">
            <a:avLst>
              <a:gd name="adj1" fmla="val 10746244"/>
              <a:gd name="adj2" fmla="val 5365288"/>
            </a:avLst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D2936E8-1F6C-442E-894B-3FC538EA3C30}"/>
              </a:ext>
            </a:extLst>
          </p:cNvPr>
          <p:cNvSpPr txBox="1"/>
          <p:nvPr/>
        </p:nvSpPr>
        <p:spPr>
          <a:xfrm>
            <a:off x="1337222" y="5764490"/>
            <a:ext cx="7553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270°</a:t>
            </a:r>
          </a:p>
        </p:txBody>
      </p:sp>
      <p:sp>
        <p:nvSpPr>
          <p:cNvPr id="13" name="Pie 12">
            <a:extLst>
              <a:ext uri="{FF2B5EF4-FFF2-40B4-BE49-F238E27FC236}">
                <a16:creationId xmlns:a16="http://schemas.microsoft.com/office/drawing/2014/main" id="{E5D565E1-1DE5-478B-8D22-FD8A01FD7B7C}"/>
              </a:ext>
            </a:extLst>
          </p:cNvPr>
          <p:cNvSpPr/>
          <p:nvPr/>
        </p:nvSpPr>
        <p:spPr>
          <a:xfrm rot="5400000">
            <a:off x="2984199" y="732434"/>
            <a:ext cx="1773382" cy="1773382"/>
          </a:xfrm>
          <a:prstGeom prst="pie">
            <a:avLst>
              <a:gd name="adj1" fmla="val 10746244"/>
              <a:gd name="adj2" fmla="val 14262324"/>
            </a:avLst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138F9B7-977F-4488-9A30-77B8F14DA06A}"/>
              </a:ext>
            </a:extLst>
          </p:cNvPr>
          <p:cNvSpPr txBox="1"/>
          <p:nvPr/>
        </p:nvSpPr>
        <p:spPr>
          <a:xfrm>
            <a:off x="3816580" y="1012381"/>
            <a:ext cx="5998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60°</a:t>
            </a:r>
          </a:p>
        </p:txBody>
      </p:sp>
      <p:sp>
        <p:nvSpPr>
          <p:cNvPr id="15" name="Arc 14">
            <a:extLst>
              <a:ext uri="{FF2B5EF4-FFF2-40B4-BE49-F238E27FC236}">
                <a16:creationId xmlns:a16="http://schemas.microsoft.com/office/drawing/2014/main" id="{B35D13A7-DD3A-42BB-8ADD-2B8FC1E61785}"/>
              </a:ext>
            </a:extLst>
          </p:cNvPr>
          <p:cNvSpPr/>
          <p:nvPr/>
        </p:nvSpPr>
        <p:spPr>
          <a:xfrm>
            <a:off x="3566090" y="1315819"/>
            <a:ext cx="609600" cy="609600"/>
          </a:xfrm>
          <a:prstGeom prst="arc">
            <a:avLst>
              <a:gd name="adj1" fmla="val 16200000"/>
              <a:gd name="adj2" fmla="val 19706384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Pie 16">
            <a:extLst>
              <a:ext uri="{FF2B5EF4-FFF2-40B4-BE49-F238E27FC236}">
                <a16:creationId xmlns:a16="http://schemas.microsoft.com/office/drawing/2014/main" id="{5BDE5094-18E7-4080-AAFB-E22164D99193}"/>
              </a:ext>
            </a:extLst>
          </p:cNvPr>
          <p:cNvSpPr/>
          <p:nvPr/>
        </p:nvSpPr>
        <p:spPr>
          <a:xfrm rot="5400000">
            <a:off x="2897134" y="2496975"/>
            <a:ext cx="1773382" cy="1773382"/>
          </a:xfrm>
          <a:prstGeom prst="pie">
            <a:avLst>
              <a:gd name="adj1" fmla="val 10746244"/>
              <a:gd name="adj2" fmla="val 18159611"/>
            </a:avLst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9A67C2-EFC6-4EBE-A222-645F1AADA20E}"/>
              </a:ext>
            </a:extLst>
          </p:cNvPr>
          <p:cNvSpPr txBox="1"/>
          <p:nvPr/>
        </p:nvSpPr>
        <p:spPr>
          <a:xfrm>
            <a:off x="3846343" y="2969137"/>
            <a:ext cx="7553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120°</a:t>
            </a:r>
          </a:p>
        </p:txBody>
      </p:sp>
      <p:sp>
        <p:nvSpPr>
          <p:cNvPr id="18" name="Arc 17">
            <a:extLst>
              <a:ext uri="{FF2B5EF4-FFF2-40B4-BE49-F238E27FC236}">
                <a16:creationId xmlns:a16="http://schemas.microsoft.com/office/drawing/2014/main" id="{CDB491D1-0C09-4513-874D-EBA6B0A5F52F}"/>
              </a:ext>
            </a:extLst>
          </p:cNvPr>
          <p:cNvSpPr/>
          <p:nvPr/>
        </p:nvSpPr>
        <p:spPr>
          <a:xfrm>
            <a:off x="3479025" y="3080360"/>
            <a:ext cx="609600" cy="609600"/>
          </a:xfrm>
          <a:prstGeom prst="arc">
            <a:avLst>
              <a:gd name="adj1" fmla="val 16200000"/>
              <a:gd name="adj2" fmla="val 1771692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Pie 19">
            <a:extLst>
              <a:ext uri="{FF2B5EF4-FFF2-40B4-BE49-F238E27FC236}">
                <a16:creationId xmlns:a16="http://schemas.microsoft.com/office/drawing/2014/main" id="{3A11CC85-C201-478E-B8BF-E289BC1F2F3D}"/>
              </a:ext>
            </a:extLst>
          </p:cNvPr>
          <p:cNvSpPr/>
          <p:nvPr/>
        </p:nvSpPr>
        <p:spPr>
          <a:xfrm rot="5400000">
            <a:off x="3253208" y="4831431"/>
            <a:ext cx="1773382" cy="1773382"/>
          </a:xfrm>
          <a:prstGeom prst="pie">
            <a:avLst>
              <a:gd name="adj1" fmla="val 10746244"/>
              <a:gd name="adj2" fmla="val 2963686"/>
            </a:avLst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68D3012-E9C4-4D2C-9BDC-4CE26116CFD6}"/>
              </a:ext>
            </a:extLst>
          </p:cNvPr>
          <p:cNvSpPr txBox="1"/>
          <p:nvPr/>
        </p:nvSpPr>
        <p:spPr>
          <a:xfrm>
            <a:off x="4040097" y="5662505"/>
            <a:ext cx="7553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240°</a:t>
            </a:r>
          </a:p>
        </p:txBody>
      </p:sp>
      <p:sp>
        <p:nvSpPr>
          <p:cNvPr id="21" name="Arc 20">
            <a:extLst>
              <a:ext uri="{FF2B5EF4-FFF2-40B4-BE49-F238E27FC236}">
                <a16:creationId xmlns:a16="http://schemas.microsoft.com/office/drawing/2014/main" id="{A7FFCEA6-258C-4856-8F85-C584BA86B045}"/>
              </a:ext>
            </a:extLst>
          </p:cNvPr>
          <p:cNvSpPr/>
          <p:nvPr/>
        </p:nvSpPr>
        <p:spPr>
          <a:xfrm>
            <a:off x="3835099" y="5414816"/>
            <a:ext cx="609600" cy="609600"/>
          </a:xfrm>
          <a:prstGeom prst="arc">
            <a:avLst>
              <a:gd name="adj1" fmla="val 16200000"/>
              <a:gd name="adj2" fmla="val 8464719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Pie 12">
            <a:extLst>
              <a:ext uri="{FF2B5EF4-FFF2-40B4-BE49-F238E27FC236}">
                <a16:creationId xmlns:a16="http://schemas.microsoft.com/office/drawing/2014/main" id="{74D5A5F7-4537-49BD-8DD0-C470DBF3EFD7}"/>
              </a:ext>
            </a:extLst>
          </p:cNvPr>
          <p:cNvSpPr/>
          <p:nvPr/>
        </p:nvSpPr>
        <p:spPr>
          <a:xfrm rot="5400000">
            <a:off x="5824999" y="3231753"/>
            <a:ext cx="1773382" cy="1773382"/>
          </a:xfrm>
          <a:prstGeom prst="pie">
            <a:avLst>
              <a:gd name="adj1" fmla="val 10746244"/>
              <a:gd name="adj2" fmla="val 12629977"/>
            </a:avLst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2E0F8A3-A7E6-47FC-81C3-303F16327F0E}"/>
              </a:ext>
            </a:extLst>
          </p:cNvPr>
          <p:cNvSpPr txBox="1"/>
          <p:nvPr/>
        </p:nvSpPr>
        <p:spPr>
          <a:xfrm>
            <a:off x="6626422" y="3435137"/>
            <a:ext cx="4619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>
                <a:latin typeface="Calibri" panose="020F0502020204030204" pitchFamily="34" charset="0"/>
                <a:cs typeface="Calibri" panose="020F0502020204030204" pitchFamily="34" charset="0"/>
              </a:rPr>
              <a:t>30°</a:t>
            </a:r>
          </a:p>
        </p:txBody>
      </p:sp>
      <p:sp>
        <p:nvSpPr>
          <p:cNvPr id="24" name="Arc 23">
            <a:extLst>
              <a:ext uri="{FF2B5EF4-FFF2-40B4-BE49-F238E27FC236}">
                <a16:creationId xmlns:a16="http://schemas.microsoft.com/office/drawing/2014/main" id="{92C5CC63-AB06-48B3-998F-D085C93EA616}"/>
              </a:ext>
            </a:extLst>
          </p:cNvPr>
          <p:cNvSpPr/>
          <p:nvPr/>
        </p:nvSpPr>
        <p:spPr>
          <a:xfrm>
            <a:off x="6426246" y="3879274"/>
            <a:ext cx="609600" cy="609600"/>
          </a:xfrm>
          <a:prstGeom prst="arc">
            <a:avLst>
              <a:gd name="adj1" fmla="val 16200000"/>
              <a:gd name="adj2" fmla="val 17814492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5" name="Pie 16">
            <a:extLst>
              <a:ext uri="{FF2B5EF4-FFF2-40B4-BE49-F238E27FC236}">
                <a16:creationId xmlns:a16="http://schemas.microsoft.com/office/drawing/2014/main" id="{21194EC5-2311-4624-8E13-55473E27E56A}"/>
              </a:ext>
            </a:extLst>
          </p:cNvPr>
          <p:cNvSpPr/>
          <p:nvPr/>
        </p:nvSpPr>
        <p:spPr>
          <a:xfrm rot="5400000">
            <a:off x="8512300" y="762642"/>
            <a:ext cx="1773382" cy="1773382"/>
          </a:xfrm>
          <a:prstGeom prst="pie">
            <a:avLst>
              <a:gd name="adj1" fmla="val 10746244"/>
              <a:gd name="adj2" fmla="val 13058010"/>
            </a:avLst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77AC1FA7-DA12-440F-BAA6-112A658B9C6C}"/>
              </a:ext>
            </a:extLst>
          </p:cNvPr>
          <p:cNvSpPr txBox="1"/>
          <p:nvPr/>
        </p:nvSpPr>
        <p:spPr>
          <a:xfrm>
            <a:off x="8853457" y="1513346"/>
            <a:ext cx="5998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36°</a:t>
            </a:r>
          </a:p>
        </p:txBody>
      </p:sp>
      <p:sp>
        <p:nvSpPr>
          <p:cNvPr id="27" name="Arc 26">
            <a:extLst>
              <a:ext uri="{FF2B5EF4-FFF2-40B4-BE49-F238E27FC236}">
                <a16:creationId xmlns:a16="http://schemas.microsoft.com/office/drawing/2014/main" id="{814002AA-B4EE-4047-A37D-24F451E8D737}"/>
              </a:ext>
            </a:extLst>
          </p:cNvPr>
          <p:cNvSpPr/>
          <p:nvPr/>
        </p:nvSpPr>
        <p:spPr>
          <a:xfrm>
            <a:off x="9094191" y="1346027"/>
            <a:ext cx="609600" cy="609600"/>
          </a:xfrm>
          <a:prstGeom prst="arc">
            <a:avLst>
              <a:gd name="adj1" fmla="val 16200000"/>
              <a:gd name="adj2" fmla="val 18451205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8" name="Pie 19">
            <a:extLst>
              <a:ext uri="{FF2B5EF4-FFF2-40B4-BE49-F238E27FC236}">
                <a16:creationId xmlns:a16="http://schemas.microsoft.com/office/drawing/2014/main" id="{C7247580-EF5A-4D39-B557-BEB5B9437382}"/>
              </a:ext>
            </a:extLst>
          </p:cNvPr>
          <p:cNvSpPr/>
          <p:nvPr/>
        </p:nvSpPr>
        <p:spPr>
          <a:xfrm rot="5400000">
            <a:off x="6248064" y="741218"/>
            <a:ext cx="1773382" cy="1773382"/>
          </a:xfrm>
          <a:prstGeom prst="pie">
            <a:avLst>
              <a:gd name="adj1" fmla="val 10746244"/>
              <a:gd name="adj2" fmla="val 7379947"/>
            </a:avLst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AD3A28E2-5603-4FE8-B61E-B46523867084}"/>
              </a:ext>
            </a:extLst>
          </p:cNvPr>
          <p:cNvSpPr txBox="1"/>
          <p:nvPr/>
        </p:nvSpPr>
        <p:spPr>
          <a:xfrm>
            <a:off x="6902812" y="1625374"/>
            <a:ext cx="7553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300°</a:t>
            </a:r>
          </a:p>
        </p:txBody>
      </p:sp>
      <p:sp>
        <p:nvSpPr>
          <p:cNvPr id="30" name="Arc 29">
            <a:extLst>
              <a:ext uri="{FF2B5EF4-FFF2-40B4-BE49-F238E27FC236}">
                <a16:creationId xmlns:a16="http://schemas.microsoft.com/office/drawing/2014/main" id="{A791DF0C-05C8-4E65-96FF-AEB6F3C3B394}"/>
              </a:ext>
            </a:extLst>
          </p:cNvPr>
          <p:cNvSpPr/>
          <p:nvPr/>
        </p:nvSpPr>
        <p:spPr>
          <a:xfrm>
            <a:off x="6829955" y="1328185"/>
            <a:ext cx="609600" cy="609600"/>
          </a:xfrm>
          <a:prstGeom prst="arc">
            <a:avLst>
              <a:gd name="adj1" fmla="val 16200000"/>
              <a:gd name="adj2" fmla="val 12750014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1" name="Pie 22">
            <a:extLst>
              <a:ext uri="{FF2B5EF4-FFF2-40B4-BE49-F238E27FC236}">
                <a16:creationId xmlns:a16="http://schemas.microsoft.com/office/drawing/2014/main" id="{0AB60CAB-305F-45F2-8A76-888BEF8EFAF8}"/>
              </a:ext>
            </a:extLst>
          </p:cNvPr>
          <p:cNvSpPr/>
          <p:nvPr/>
        </p:nvSpPr>
        <p:spPr>
          <a:xfrm rot="5400000">
            <a:off x="5774489" y="4916734"/>
            <a:ext cx="1773382" cy="1773382"/>
          </a:xfrm>
          <a:prstGeom prst="pie">
            <a:avLst>
              <a:gd name="adj1" fmla="val 10746244"/>
              <a:gd name="adj2" fmla="val 20529404"/>
            </a:avLst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86F683E8-0502-4CE0-9AB8-B83418AC4374}"/>
              </a:ext>
            </a:extLst>
          </p:cNvPr>
          <p:cNvSpPr txBox="1"/>
          <p:nvPr/>
        </p:nvSpPr>
        <p:spPr>
          <a:xfrm>
            <a:off x="6686794" y="5492710"/>
            <a:ext cx="7553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150°</a:t>
            </a:r>
          </a:p>
        </p:txBody>
      </p:sp>
      <p:sp>
        <p:nvSpPr>
          <p:cNvPr id="33" name="Arc 32">
            <a:extLst>
              <a:ext uri="{FF2B5EF4-FFF2-40B4-BE49-F238E27FC236}">
                <a16:creationId xmlns:a16="http://schemas.microsoft.com/office/drawing/2014/main" id="{F9835D2A-7415-4251-B3C3-54C211B65A5A}"/>
              </a:ext>
            </a:extLst>
          </p:cNvPr>
          <p:cNvSpPr/>
          <p:nvPr/>
        </p:nvSpPr>
        <p:spPr>
          <a:xfrm>
            <a:off x="6356380" y="5500119"/>
            <a:ext cx="609600" cy="609600"/>
          </a:xfrm>
          <a:prstGeom prst="arc">
            <a:avLst>
              <a:gd name="adj1" fmla="val 16200000"/>
              <a:gd name="adj2" fmla="val 4285238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4" name="Pie 25">
            <a:extLst>
              <a:ext uri="{FF2B5EF4-FFF2-40B4-BE49-F238E27FC236}">
                <a16:creationId xmlns:a16="http://schemas.microsoft.com/office/drawing/2014/main" id="{B963363C-8066-45A9-B1B5-BDBA6E355676}"/>
              </a:ext>
            </a:extLst>
          </p:cNvPr>
          <p:cNvSpPr/>
          <p:nvPr/>
        </p:nvSpPr>
        <p:spPr>
          <a:xfrm rot="5400000">
            <a:off x="8622955" y="3113974"/>
            <a:ext cx="1773382" cy="1773382"/>
          </a:xfrm>
          <a:prstGeom prst="pie">
            <a:avLst>
              <a:gd name="adj1" fmla="val 10746244"/>
              <a:gd name="adj2" fmla="val 12041915"/>
            </a:avLst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A4BDF7FD-81D6-4D6E-8599-34B748CB95CA}"/>
              </a:ext>
            </a:extLst>
          </p:cNvPr>
          <p:cNvSpPr txBox="1"/>
          <p:nvPr/>
        </p:nvSpPr>
        <p:spPr>
          <a:xfrm>
            <a:off x="8909802" y="3568536"/>
            <a:ext cx="5998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18°</a:t>
            </a:r>
          </a:p>
        </p:txBody>
      </p:sp>
      <p:sp>
        <p:nvSpPr>
          <p:cNvPr id="36" name="Arc 35">
            <a:extLst>
              <a:ext uri="{FF2B5EF4-FFF2-40B4-BE49-F238E27FC236}">
                <a16:creationId xmlns:a16="http://schemas.microsoft.com/office/drawing/2014/main" id="{DBF0DBB2-17A8-499B-89F2-1C5B51155C4A}"/>
              </a:ext>
            </a:extLst>
          </p:cNvPr>
          <p:cNvSpPr/>
          <p:nvPr/>
        </p:nvSpPr>
        <p:spPr>
          <a:xfrm>
            <a:off x="9204846" y="3697359"/>
            <a:ext cx="609600" cy="609600"/>
          </a:xfrm>
          <a:prstGeom prst="arc">
            <a:avLst>
              <a:gd name="adj1" fmla="val 16200000"/>
              <a:gd name="adj2" fmla="val 17234493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7" name="Pie 28">
            <a:extLst>
              <a:ext uri="{FF2B5EF4-FFF2-40B4-BE49-F238E27FC236}">
                <a16:creationId xmlns:a16="http://schemas.microsoft.com/office/drawing/2014/main" id="{C0D0FD1A-6665-48C8-92C3-59709CE7B038}"/>
              </a:ext>
            </a:extLst>
          </p:cNvPr>
          <p:cNvSpPr/>
          <p:nvPr/>
        </p:nvSpPr>
        <p:spPr>
          <a:xfrm rot="5400000">
            <a:off x="9454182" y="5230006"/>
            <a:ext cx="1773382" cy="1773382"/>
          </a:xfrm>
          <a:prstGeom prst="pie">
            <a:avLst>
              <a:gd name="adj1" fmla="val 10746244"/>
              <a:gd name="adj2" fmla="val 11551958"/>
            </a:avLst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9C1F8DF-E6A7-4664-824B-B3B5EF33B7E6}"/>
              </a:ext>
            </a:extLst>
          </p:cNvPr>
          <p:cNvSpPr txBox="1"/>
          <p:nvPr/>
        </p:nvSpPr>
        <p:spPr>
          <a:xfrm>
            <a:off x="8993371" y="5663806"/>
            <a:ext cx="6767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4.5°</a:t>
            </a:r>
          </a:p>
        </p:txBody>
      </p:sp>
      <p:sp>
        <p:nvSpPr>
          <p:cNvPr id="39" name="Arc 38">
            <a:extLst>
              <a:ext uri="{FF2B5EF4-FFF2-40B4-BE49-F238E27FC236}">
                <a16:creationId xmlns:a16="http://schemas.microsoft.com/office/drawing/2014/main" id="{3A1E7A90-12F8-4DF2-BAAD-20C2C9613A56}"/>
              </a:ext>
            </a:extLst>
          </p:cNvPr>
          <p:cNvSpPr/>
          <p:nvPr/>
        </p:nvSpPr>
        <p:spPr>
          <a:xfrm>
            <a:off x="9371055" y="5791224"/>
            <a:ext cx="609600" cy="609600"/>
          </a:xfrm>
          <a:prstGeom prst="arc">
            <a:avLst>
              <a:gd name="adj1" fmla="val 16200000"/>
              <a:gd name="adj2" fmla="val 17234493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80027" y="104703"/>
            <a:ext cx="81925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Find the area of the sectors. Give your answers to 1 decimal place if needed.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55421" y="570394"/>
            <a:ext cx="5437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1)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544435" y="2265718"/>
            <a:ext cx="5437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2)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570865" y="4750382"/>
            <a:ext cx="5437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3)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3140363" y="570042"/>
            <a:ext cx="5437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4)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3129377" y="2265366"/>
            <a:ext cx="5437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5)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3155807" y="4750030"/>
            <a:ext cx="5437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6)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5916703" y="599728"/>
            <a:ext cx="5437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7)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5900720" y="3022005"/>
            <a:ext cx="5437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8)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5932147" y="4779716"/>
            <a:ext cx="5437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9)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8622955" y="508437"/>
            <a:ext cx="5437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10)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8673040" y="2865962"/>
            <a:ext cx="5730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11)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8789164" y="4799742"/>
            <a:ext cx="5437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12)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2160283" y="1111466"/>
            <a:ext cx="13331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12.6 cm</a:t>
            </a:r>
            <a:r>
              <a:rPr lang="en-GB" sz="2400" b="1" baseline="30000" dirty="0">
                <a:solidFill>
                  <a:srgbClr val="FF0000"/>
                </a:solidFill>
              </a:rPr>
              <a:t>2</a:t>
            </a:r>
            <a:r>
              <a:rPr lang="en-GB" sz="2400" b="1" dirty="0">
                <a:solidFill>
                  <a:srgbClr val="FF0000"/>
                </a:solidFill>
              </a:rPr>
              <a:t> </a:t>
            </a:r>
            <a:endParaRPr lang="en-GB" sz="2400" b="1" baseline="30000" dirty="0">
              <a:solidFill>
                <a:srgbClr val="FF0000"/>
              </a:solidFill>
            </a:endParaRPr>
          </a:p>
        </p:txBody>
      </p:sp>
      <p:cxnSp>
        <p:nvCxnSpPr>
          <p:cNvPr id="54" name="Straight Arrow Connector 53"/>
          <p:cNvCxnSpPr/>
          <p:nvPr/>
        </p:nvCxnSpPr>
        <p:spPr>
          <a:xfrm>
            <a:off x="1150702" y="1717964"/>
            <a:ext cx="910378" cy="0"/>
          </a:xfrm>
          <a:prstGeom prst="straightConnector1">
            <a:avLst/>
          </a:prstGeom>
          <a:ln w="127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Arrow Connector 61"/>
          <p:cNvCxnSpPr/>
          <p:nvPr/>
        </p:nvCxnSpPr>
        <p:spPr>
          <a:xfrm>
            <a:off x="1052600" y="2350050"/>
            <a:ext cx="9754" cy="1768394"/>
          </a:xfrm>
          <a:prstGeom prst="straightConnector1">
            <a:avLst/>
          </a:prstGeom>
          <a:ln w="127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/>
          <p:cNvCxnSpPr/>
          <p:nvPr/>
        </p:nvCxnSpPr>
        <p:spPr>
          <a:xfrm>
            <a:off x="544435" y="5662505"/>
            <a:ext cx="822363" cy="0"/>
          </a:xfrm>
          <a:prstGeom prst="straightConnector1">
            <a:avLst/>
          </a:prstGeom>
          <a:ln w="127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Arrow Connector 67"/>
          <p:cNvCxnSpPr/>
          <p:nvPr/>
        </p:nvCxnSpPr>
        <p:spPr>
          <a:xfrm flipV="1">
            <a:off x="3923607" y="1243213"/>
            <a:ext cx="746909" cy="491376"/>
          </a:xfrm>
          <a:prstGeom prst="straightConnector1">
            <a:avLst/>
          </a:prstGeom>
          <a:ln w="127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Arrow Connector 70"/>
          <p:cNvCxnSpPr/>
          <p:nvPr/>
        </p:nvCxnSpPr>
        <p:spPr>
          <a:xfrm>
            <a:off x="3720501" y="3488993"/>
            <a:ext cx="695923" cy="456782"/>
          </a:xfrm>
          <a:prstGeom prst="straightConnector1">
            <a:avLst/>
          </a:prstGeom>
          <a:ln w="127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Arrow Connector 72"/>
          <p:cNvCxnSpPr/>
          <p:nvPr/>
        </p:nvCxnSpPr>
        <p:spPr>
          <a:xfrm flipH="1" flipV="1">
            <a:off x="3981575" y="4877471"/>
            <a:ext cx="16026" cy="817220"/>
          </a:xfrm>
          <a:prstGeom prst="straightConnector1">
            <a:avLst/>
          </a:prstGeom>
          <a:ln w="127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Arrow Connector 74"/>
          <p:cNvCxnSpPr/>
          <p:nvPr/>
        </p:nvCxnSpPr>
        <p:spPr>
          <a:xfrm>
            <a:off x="6426246" y="1086579"/>
            <a:ext cx="690123" cy="437202"/>
          </a:xfrm>
          <a:prstGeom prst="straightConnector1">
            <a:avLst/>
          </a:prstGeom>
          <a:ln w="127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Arrow Connector 76"/>
          <p:cNvCxnSpPr/>
          <p:nvPr/>
        </p:nvCxnSpPr>
        <p:spPr>
          <a:xfrm flipV="1">
            <a:off x="6818726" y="3422116"/>
            <a:ext cx="461753" cy="758877"/>
          </a:xfrm>
          <a:prstGeom prst="straightConnector1">
            <a:avLst/>
          </a:prstGeom>
          <a:ln w="127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Arrow Connector 79"/>
          <p:cNvCxnSpPr/>
          <p:nvPr/>
        </p:nvCxnSpPr>
        <p:spPr>
          <a:xfrm>
            <a:off x="6555388" y="5803425"/>
            <a:ext cx="302027" cy="886691"/>
          </a:xfrm>
          <a:prstGeom prst="straightConnector1">
            <a:avLst/>
          </a:prstGeom>
          <a:ln w="127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Arrow Connector 81"/>
          <p:cNvCxnSpPr>
            <a:stCxn id="26" idx="3"/>
          </p:cNvCxnSpPr>
          <p:nvPr/>
        </p:nvCxnSpPr>
        <p:spPr>
          <a:xfrm flipV="1">
            <a:off x="9453301" y="999838"/>
            <a:ext cx="571848" cy="744341"/>
          </a:xfrm>
          <a:prstGeom prst="straightConnector1">
            <a:avLst/>
          </a:prstGeom>
          <a:ln w="127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Arrow Connector 84"/>
          <p:cNvCxnSpPr/>
          <p:nvPr/>
        </p:nvCxnSpPr>
        <p:spPr>
          <a:xfrm flipH="1">
            <a:off x="9587346" y="3231753"/>
            <a:ext cx="362487" cy="841484"/>
          </a:xfrm>
          <a:prstGeom prst="straightConnector1">
            <a:avLst/>
          </a:prstGeom>
          <a:ln w="127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Arrow Connector 87"/>
          <p:cNvCxnSpPr/>
          <p:nvPr/>
        </p:nvCxnSpPr>
        <p:spPr>
          <a:xfrm flipH="1">
            <a:off x="9768589" y="5236942"/>
            <a:ext cx="256560" cy="989213"/>
          </a:xfrm>
          <a:prstGeom prst="straightConnector1">
            <a:avLst/>
          </a:prstGeom>
          <a:ln w="127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TextBox 91"/>
          <p:cNvSpPr txBox="1"/>
          <p:nvPr/>
        </p:nvSpPr>
        <p:spPr>
          <a:xfrm>
            <a:off x="1363753" y="1669214"/>
            <a:ext cx="668713" cy="3721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4cm</a:t>
            </a:r>
          </a:p>
        </p:txBody>
      </p:sp>
      <p:sp>
        <p:nvSpPr>
          <p:cNvPr id="93" name="TextBox 92"/>
          <p:cNvSpPr txBox="1"/>
          <p:nvPr/>
        </p:nvSpPr>
        <p:spPr>
          <a:xfrm>
            <a:off x="474694" y="3022509"/>
            <a:ext cx="668713" cy="3721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8cm</a:t>
            </a:r>
          </a:p>
        </p:txBody>
      </p:sp>
      <p:sp>
        <p:nvSpPr>
          <p:cNvPr id="94" name="TextBox 93"/>
          <p:cNvSpPr txBox="1"/>
          <p:nvPr/>
        </p:nvSpPr>
        <p:spPr>
          <a:xfrm>
            <a:off x="703604" y="5322521"/>
            <a:ext cx="668713" cy="3721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4cm</a:t>
            </a:r>
          </a:p>
        </p:txBody>
      </p:sp>
      <p:sp>
        <p:nvSpPr>
          <p:cNvPr id="95" name="TextBox 94"/>
          <p:cNvSpPr txBox="1"/>
          <p:nvPr/>
        </p:nvSpPr>
        <p:spPr>
          <a:xfrm>
            <a:off x="4224010" y="1418803"/>
            <a:ext cx="668713" cy="3721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5cm</a:t>
            </a:r>
          </a:p>
        </p:txBody>
      </p:sp>
      <p:sp>
        <p:nvSpPr>
          <p:cNvPr id="96" name="TextBox 95"/>
          <p:cNvSpPr txBox="1"/>
          <p:nvPr/>
        </p:nvSpPr>
        <p:spPr>
          <a:xfrm>
            <a:off x="3566090" y="3651604"/>
            <a:ext cx="668713" cy="3721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5cm</a:t>
            </a:r>
          </a:p>
        </p:txBody>
      </p:sp>
      <p:sp>
        <p:nvSpPr>
          <p:cNvPr id="97" name="TextBox 96"/>
          <p:cNvSpPr txBox="1"/>
          <p:nvPr/>
        </p:nvSpPr>
        <p:spPr>
          <a:xfrm>
            <a:off x="3482223" y="5099996"/>
            <a:ext cx="668713" cy="3721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5cm</a:t>
            </a:r>
          </a:p>
        </p:txBody>
      </p:sp>
      <p:sp>
        <p:nvSpPr>
          <p:cNvPr id="98" name="TextBox 97"/>
          <p:cNvSpPr txBox="1"/>
          <p:nvPr/>
        </p:nvSpPr>
        <p:spPr>
          <a:xfrm>
            <a:off x="6580573" y="961972"/>
            <a:ext cx="668713" cy="3721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8cm</a:t>
            </a:r>
          </a:p>
        </p:txBody>
      </p:sp>
      <p:sp>
        <p:nvSpPr>
          <p:cNvPr id="99" name="TextBox 98"/>
          <p:cNvSpPr txBox="1"/>
          <p:nvPr/>
        </p:nvSpPr>
        <p:spPr>
          <a:xfrm>
            <a:off x="7006425" y="3688021"/>
            <a:ext cx="668713" cy="3721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8cm</a:t>
            </a:r>
          </a:p>
        </p:txBody>
      </p:sp>
      <p:sp>
        <p:nvSpPr>
          <p:cNvPr id="100" name="TextBox 99"/>
          <p:cNvSpPr txBox="1"/>
          <p:nvPr/>
        </p:nvSpPr>
        <p:spPr>
          <a:xfrm>
            <a:off x="6154116" y="6077189"/>
            <a:ext cx="668713" cy="3721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8cm</a:t>
            </a:r>
          </a:p>
        </p:txBody>
      </p:sp>
      <p:sp>
        <p:nvSpPr>
          <p:cNvPr id="101" name="TextBox 100"/>
          <p:cNvSpPr txBox="1"/>
          <p:nvPr/>
        </p:nvSpPr>
        <p:spPr>
          <a:xfrm>
            <a:off x="9768589" y="1273259"/>
            <a:ext cx="8762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10mm</a:t>
            </a:r>
          </a:p>
        </p:txBody>
      </p:sp>
      <p:sp>
        <p:nvSpPr>
          <p:cNvPr id="102" name="TextBox 101"/>
          <p:cNvSpPr txBox="1"/>
          <p:nvPr/>
        </p:nvSpPr>
        <p:spPr>
          <a:xfrm>
            <a:off x="9723805" y="3498142"/>
            <a:ext cx="8762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10mm</a:t>
            </a:r>
          </a:p>
        </p:txBody>
      </p:sp>
      <p:sp>
        <p:nvSpPr>
          <p:cNvPr id="103" name="TextBox 102"/>
          <p:cNvSpPr txBox="1"/>
          <p:nvPr/>
        </p:nvSpPr>
        <p:spPr>
          <a:xfrm>
            <a:off x="9874366" y="5602565"/>
            <a:ext cx="8762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10mm</a:t>
            </a:r>
          </a:p>
        </p:txBody>
      </p:sp>
      <p:sp>
        <p:nvSpPr>
          <p:cNvPr id="104" name="TextBox 103"/>
          <p:cNvSpPr txBox="1"/>
          <p:nvPr/>
        </p:nvSpPr>
        <p:spPr>
          <a:xfrm>
            <a:off x="2063750" y="2626576"/>
            <a:ext cx="13039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25.1 cm</a:t>
            </a:r>
            <a:r>
              <a:rPr lang="en-GB" sz="2400" b="1" baseline="30000" dirty="0">
                <a:solidFill>
                  <a:srgbClr val="FF0000"/>
                </a:solidFill>
              </a:rPr>
              <a:t>2</a:t>
            </a:r>
            <a:r>
              <a:rPr lang="en-GB" sz="2400" b="1" dirty="0">
                <a:solidFill>
                  <a:srgbClr val="FF0000"/>
                </a:solidFill>
              </a:rPr>
              <a:t> </a:t>
            </a:r>
            <a:endParaRPr lang="en-GB" sz="2400" b="1" baseline="30000" dirty="0">
              <a:solidFill>
                <a:srgbClr val="FF0000"/>
              </a:solidFill>
            </a:endParaRPr>
          </a:p>
        </p:txBody>
      </p:sp>
      <p:sp>
        <p:nvSpPr>
          <p:cNvPr id="105" name="TextBox 104"/>
          <p:cNvSpPr txBox="1"/>
          <p:nvPr/>
        </p:nvSpPr>
        <p:spPr>
          <a:xfrm>
            <a:off x="1808525" y="4547699"/>
            <a:ext cx="13374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37.7 cm</a:t>
            </a:r>
            <a:r>
              <a:rPr lang="en-GB" sz="2400" b="1" baseline="30000" dirty="0">
                <a:solidFill>
                  <a:srgbClr val="FF0000"/>
                </a:solidFill>
              </a:rPr>
              <a:t>2</a:t>
            </a:r>
            <a:r>
              <a:rPr lang="en-GB" sz="2400" b="1" dirty="0">
                <a:solidFill>
                  <a:srgbClr val="FF0000"/>
                </a:solidFill>
              </a:rPr>
              <a:t> </a:t>
            </a:r>
            <a:endParaRPr lang="en-GB" sz="2400" b="1" baseline="30000" dirty="0">
              <a:solidFill>
                <a:srgbClr val="FF0000"/>
              </a:solidFill>
            </a:endParaRPr>
          </a:p>
        </p:txBody>
      </p:sp>
      <p:sp>
        <p:nvSpPr>
          <p:cNvPr id="106" name="TextBox 105"/>
          <p:cNvSpPr txBox="1"/>
          <p:nvPr/>
        </p:nvSpPr>
        <p:spPr>
          <a:xfrm>
            <a:off x="4402907" y="1710470"/>
            <a:ext cx="13715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13.1 cm</a:t>
            </a:r>
            <a:r>
              <a:rPr lang="en-GB" sz="2400" b="1" baseline="30000" dirty="0">
                <a:solidFill>
                  <a:srgbClr val="FF0000"/>
                </a:solidFill>
              </a:rPr>
              <a:t>2</a:t>
            </a:r>
            <a:r>
              <a:rPr lang="en-GB" sz="2400" b="1" dirty="0">
                <a:solidFill>
                  <a:srgbClr val="FF0000"/>
                </a:solidFill>
              </a:rPr>
              <a:t> </a:t>
            </a:r>
            <a:endParaRPr lang="en-GB" sz="2400" b="1" baseline="30000" dirty="0">
              <a:solidFill>
                <a:srgbClr val="FF0000"/>
              </a:solidFill>
            </a:endParaRPr>
          </a:p>
        </p:txBody>
      </p:sp>
      <p:sp>
        <p:nvSpPr>
          <p:cNvPr id="107" name="TextBox 106"/>
          <p:cNvSpPr txBox="1"/>
          <p:nvPr/>
        </p:nvSpPr>
        <p:spPr>
          <a:xfrm>
            <a:off x="4657900" y="3542464"/>
            <a:ext cx="14007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26.2 cm</a:t>
            </a:r>
            <a:r>
              <a:rPr lang="en-GB" sz="2400" b="1" baseline="30000" dirty="0">
                <a:solidFill>
                  <a:srgbClr val="FF0000"/>
                </a:solidFill>
              </a:rPr>
              <a:t>2</a:t>
            </a:r>
            <a:r>
              <a:rPr lang="en-GB" sz="2400" b="1" dirty="0">
                <a:solidFill>
                  <a:srgbClr val="FF0000"/>
                </a:solidFill>
              </a:rPr>
              <a:t> </a:t>
            </a:r>
            <a:endParaRPr lang="en-GB" sz="2400" b="1" baseline="30000" dirty="0">
              <a:solidFill>
                <a:srgbClr val="FF0000"/>
              </a:solidFill>
            </a:endParaRPr>
          </a:p>
        </p:txBody>
      </p:sp>
      <p:sp>
        <p:nvSpPr>
          <p:cNvPr id="108" name="TextBox 107"/>
          <p:cNvSpPr txBox="1"/>
          <p:nvPr/>
        </p:nvSpPr>
        <p:spPr>
          <a:xfrm>
            <a:off x="4814978" y="6325922"/>
            <a:ext cx="13045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52.4 cm</a:t>
            </a:r>
            <a:r>
              <a:rPr lang="en-GB" sz="2400" b="1" baseline="30000" dirty="0">
                <a:solidFill>
                  <a:srgbClr val="FF0000"/>
                </a:solidFill>
              </a:rPr>
              <a:t>2</a:t>
            </a:r>
            <a:r>
              <a:rPr lang="en-GB" sz="2400" b="1" dirty="0">
                <a:solidFill>
                  <a:srgbClr val="FF0000"/>
                </a:solidFill>
              </a:rPr>
              <a:t> </a:t>
            </a:r>
            <a:endParaRPr lang="en-GB" sz="2400" b="1" baseline="30000" dirty="0">
              <a:solidFill>
                <a:srgbClr val="FF0000"/>
              </a:solidFill>
            </a:endParaRPr>
          </a:p>
        </p:txBody>
      </p:sp>
      <p:sp>
        <p:nvSpPr>
          <p:cNvPr id="109" name="TextBox 108"/>
          <p:cNvSpPr txBox="1"/>
          <p:nvPr/>
        </p:nvSpPr>
        <p:spPr>
          <a:xfrm>
            <a:off x="7168302" y="2501485"/>
            <a:ext cx="15845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167.6 cm</a:t>
            </a:r>
            <a:r>
              <a:rPr lang="en-GB" sz="2400" b="1" baseline="30000" dirty="0">
                <a:solidFill>
                  <a:srgbClr val="FF0000"/>
                </a:solidFill>
              </a:rPr>
              <a:t>2</a:t>
            </a:r>
            <a:r>
              <a:rPr lang="en-GB" sz="2400" b="1" dirty="0">
                <a:solidFill>
                  <a:srgbClr val="FF0000"/>
                </a:solidFill>
              </a:rPr>
              <a:t> </a:t>
            </a:r>
            <a:endParaRPr lang="en-GB" sz="2400" b="1" baseline="30000" dirty="0">
              <a:solidFill>
                <a:srgbClr val="FF0000"/>
              </a:solidFill>
            </a:endParaRPr>
          </a:p>
        </p:txBody>
      </p:sp>
      <p:sp>
        <p:nvSpPr>
          <p:cNvPr id="110" name="TextBox 109"/>
          <p:cNvSpPr txBox="1"/>
          <p:nvPr/>
        </p:nvSpPr>
        <p:spPr>
          <a:xfrm>
            <a:off x="7182414" y="3976605"/>
            <a:ext cx="13944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16.8 cm</a:t>
            </a:r>
            <a:r>
              <a:rPr lang="en-GB" sz="2400" b="1" baseline="30000" dirty="0">
                <a:solidFill>
                  <a:srgbClr val="FF0000"/>
                </a:solidFill>
              </a:rPr>
              <a:t>2</a:t>
            </a:r>
            <a:r>
              <a:rPr lang="en-GB" sz="2400" b="1" dirty="0">
                <a:solidFill>
                  <a:srgbClr val="FF0000"/>
                </a:solidFill>
              </a:rPr>
              <a:t> </a:t>
            </a:r>
            <a:endParaRPr lang="en-GB" sz="2400" b="1" baseline="30000" dirty="0">
              <a:solidFill>
                <a:srgbClr val="FF0000"/>
              </a:solidFill>
            </a:endParaRPr>
          </a:p>
        </p:txBody>
      </p:sp>
      <p:sp>
        <p:nvSpPr>
          <p:cNvPr id="111" name="TextBox 110"/>
          <p:cNvSpPr txBox="1"/>
          <p:nvPr/>
        </p:nvSpPr>
        <p:spPr>
          <a:xfrm>
            <a:off x="7478117" y="6169991"/>
            <a:ext cx="13944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83.8 cm</a:t>
            </a:r>
            <a:r>
              <a:rPr lang="en-GB" sz="2400" b="1" baseline="30000" dirty="0">
                <a:solidFill>
                  <a:srgbClr val="FF0000"/>
                </a:solidFill>
              </a:rPr>
              <a:t>2</a:t>
            </a:r>
            <a:r>
              <a:rPr lang="en-GB" sz="2400" b="1" dirty="0">
                <a:solidFill>
                  <a:srgbClr val="FF0000"/>
                </a:solidFill>
              </a:rPr>
              <a:t> </a:t>
            </a:r>
            <a:endParaRPr lang="en-GB" sz="2400" b="1" baseline="30000" dirty="0">
              <a:solidFill>
                <a:srgbClr val="FF0000"/>
              </a:solidFill>
            </a:endParaRPr>
          </a:p>
        </p:txBody>
      </p:sp>
      <p:sp>
        <p:nvSpPr>
          <p:cNvPr id="112" name="TextBox 111"/>
          <p:cNvSpPr txBox="1"/>
          <p:nvPr/>
        </p:nvSpPr>
        <p:spPr>
          <a:xfrm>
            <a:off x="9739225" y="1640476"/>
            <a:ext cx="13944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31.4 mm</a:t>
            </a:r>
            <a:r>
              <a:rPr lang="en-GB" sz="2400" b="1" baseline="30000" dirty="0">
                <a:solidFill>
                  <a:srgbClr val="FF0000"/>
                </a:solidFill>
              </a:rPr>
              <a:t>2</a:t>
            </a:r>
            <a:r>
              <a:rPr lang="en-GB" sz="2400" b="1" dirty="0">
                <a:solidFill>
                  <a:srgbClr val="FF0000"/>
                </a:solidFill>
              </a:rPr>
              <a:t> </a:t>
            </a:r>
            <a:endParaRPr lang="en-GB" sz="2400" b="1" baseline="30000" dirty="0">
              <a:solidFill>
                <a:srgbClr val="FF0000"/>
              </a:solidFill>
            </a:endParaRPr>
          </a:p>
        </p:txBody>
      </p:sp>
      <p:sp>
        <p:nvSpPr>
          <p:cNvPr id="113" name="TextBox 112"/>
          <p:cNvSpPr txBox="1"/>
          <p:nvPr/>
        </p:nvSpPr>
        <p:spPr>
          <a:xfrm>
            <a:off x="9947557" y="3922410"/>
            <a:ext cx="13944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15.7 mm</a:t>
            </a:r>
            <a:r>
              <a:rPr lang="en-GB" sz="2400" b="1" baseline="30000" dirty="0">
                <a:solidFill>
                  <a:srgbClr val="FF0000"/>
                </a:solidFill>
              </a:rPr>
              <a:t>2</a:t>
            </a:r>
            <a:r>
              <a:rPr lang="en-GB" sz="2400" b="1" dirty="0">
                <a:solidFill>
                  <a:srgbClr val="FF0000"/>
                </a:solidFill>
              </a:rPr>
              <a:t> </a:t>
            </a:r>
            <a:endParaRPr lang="en-GB" sz="2400" b="1" baseline="30000" dirty="0">
              <a:solidFill>
                <a:srgbClr val="FF0000"/>
              </a:solidFill>
            </a:endParaRPr>
          </a:p>
        </p:txBody>
      </p:sp>
      <p:sp>
        <p:nvSpPr>
          <p:cNvPr id="114" name="TextBox 113"/>
          <p:cNvSpPr txBox="1"/>
          <p:nvPr/>
        </p:nvSpPr>
        <p:spPr>
          <a:xfrm>
            <a:off x="9887558" y="6126959"/>
            <a:ext cx="13944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3.9 mm</a:t>
            </a:r>
            <a:r>
              <a:rPr lang="en-GB" sz="2400" b="1" baseline="30000" dirty="0">
                <a:solidFill>
                  <a:srgbClr val="FF0000"/>
                </a:solidFill>
              </a:rPr>
              <a:t>2</a:t>
            </a:r>
            <a:r>
              <a:rPr lang="en-GB" sz="2400" b="1" dirty="0">
                <a:solidFill>
                  <a:srgbClr val="FF0000"/>
                </a:solidFill>
              </a:rPr>
              <a:t> </a:t>
            </a:r>
            <a:endParaRPr lang="en-GB" sz="2400" b="1" baseline="30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36638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/>
      <p:bldP spid="104" grpId="0"/>
      <p:bldP spid="105" grpId="0"/>
      <p:bldP spid="106" grpId="0"/>
      <p:bldP spid="107" grpId="0"/>
      <p:bldP spid="108" grpId="0"/>
      <p:bldP spid="109" grpId="0"/>
      <p:bldP spid="110" grpId="0"/>
      <p:bldP spid="111" grpId="0"/>
      <p:bldP spid="112" grpId="0"/>
      <p:bldP spid="113" grpId="0"/>
      <p:bldP spid="114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96</TotalTime>
  <Words>179</Words>
  <Application>Microsoft Office PowerPoint</Application>
  <PresentationFormat>Widescreen</PresentationFormat>
  <Paragraphs>87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Circles: Length of Arcs</dc:title>
  <dc:creator>Stewart Gale</dc:creator>
  <cp:lastModifiedBy>Stewart Gale</cp:lastModifiedBy>
  <cp:revision>16</cp:revision>
  <dcterms:created xsi:type="dcterms:W3CDTF">2020-01-13T04:46:29Z</dcterms:created>
  <dcterms:modified xsi:type="dcterms:W3CDTF">2022-08-07T12:54:58Z</dcterms:modified>
</cp:coreProperties>
</file>