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06EBD9-743F-4E66-ACA2-945B2A476170}" v="5" dt="2023-03-20T07:28:32.7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906EBD9-743F-4E66-ACA2-945B2A476170}"/>
    <pc:docChg chg="custSel addSld modSld sldOrd">
      <pc:chgData name="Stewart Gale" userId="3647ddd2-6040-41ae-a96d-232c23482af8" providerId="ADAL" clId="{D906EBD9-743F-4E66-ACA2-945B2A476170}" dt="2023-11-12T16:47:09.264" v="105" actId="1076"/>
      <pc:docMkLst>
        <pc:docMk/>
      </pc:docMkLst>
      <pc:sldChg chg="addSp modSp mod">
        <pc:chgData name="Stewart Gale" userId="3647ddd2-6040-41ae-a96d-232c23482af8" providerId="ADAL" clId="{D906EBD9-743F-4E66-ACA2-945B2A476170}" dt="2023-11-12T16:47:09.264" v="105" actId="1076"/>
        <pc:sldMkLst>
          <pc:docMk/>
          <pc:sldMk cId="3460151672" sldId="256"/>
        </pc:sldMkLst>
        <pc:spChg chg="add mod">
          <ac:chgData name="Stewart Gale" userId="3647ddd2-6040-41ae-a96d-232c23482af8" providerId="ADAL" clId="{D906EBD9-743F-4E66-ACA2-945B2A476170}" dt="2023-03-20T07:28:37.043" v="103" actId="14100"/>
          <ac:spMkLst>
            <pc:docMk/>
            <pc:sldMk cId="3460151672" sldId="256"/>
            <ac:spMk id="2" creationId="{F5F6EC85-6658-F335-B808-B73E8A23395F}"/>
          </ac:spMkLst>
        </pc:spChg>
        <pc:spChg chg="mod">
          <ac:chgData name="Stewart Gale" userId="3647ddd2-6040-41ae-a96d-232c23482af8" providerId="ADAL" clId="{D906EBD9-743F-4E66-ACA2-945B2A476170}" dt="2023-11-12T16:47:06.697" v="104" actId="1076"/>
          <ac:spMkLst>
            <pc:docMk/>
            <pc:sldMk cId="3460151672" sldId="256"/>
            <ac:spMk id="9" creationId="{F2C8C5F3-02E2-D794-89FB-3B395C177FE9}"/>
          </ac:spMkLst>
        </pc:spChg>
        <pc:picChg chg="mod">
          <ac:chgData name="Stewart Gale" userId="3647ddd2-6040-41ae-a96d-232c23482af8" providerId="ADAL" clId="{D906EBD9-743F-4E66-ACA2-945B2A476170}" dt="2023-11-12T16:47:09.264" v="105" actId="1076"/>
          <ac:picMkLst>
            <pc:docMk/>
            <pc:sldMk cId="3460151672" sldId="256"/>
            <ac:picMk id="7" creationId="{F7F40098-A38C-0C01-FCC6-D92093F4A5C6}"/>
          </ac:picMkLst>
        </pc:picChg>
      </pc:sldChg>
      <pc:sldChg chg="addSp delSp modSp new mod ord">
        <pc:chgData name="Stewart Gale" userId="3647ddd2-6040-41ae-a96d-232c23482af8" providerId="ADAL" clId="{D906EBD9-743F-4E66-ACA2-945B2A476170}" dt="2023-03-20T07:28:25.937" v="100" actId="113"/>
        <pc:sldMkLst>
          <pc:docMk/>
          <pc:sldMk cId="3968366954" sldId="257"/>
        </pc:sldMkLst>
        <pc:spChg chg="add mod">
          <ac:chgData name="Stewart Gale" userId="3647ddd2-6040-41ae-a96d-232c23482af8" providerId="ADAL" clId="{D906EBD9-743F-4E66-ACA2-945B2A476170}" dt="2023-03-20T07:28:25.937" v="100" actId="113"/>
          <ac:spMkLst>
            <pc:docMk/>
            <pc:sldMk cId="3968366954" sldId="257"/>
            <ac:spMk id="2" creationId="{6C5C0162-759E-F2B9-61EA-7F282C1161E5}"/>
          </ac:spMkLst>
        </pc:spChg>
        <pc:spChg chg="del">
          <ac:chgData name="Stewart Gale" userId="3647ddd2-6040-41ae-a96d-232c23482af8" providerId="ADAL" clId="{D906EBD9-743F-4E66-ACA2-945B2A476170}" dt="2022-06-16T08:44:06.257" v="1" actId="478"/>
          <ac:spMkLst>
            <pc:docMk/>
            <pc:sldMk cId="3968366954" sldId="257"/>
            <ac:spMk id="2" creationId="{8F66EBB8-ACFF-D3CC-63D0-4FB56557FD3D}"/>
          </ac:spMkLst>
        </pc:spChg>
        <pc:spChg chg="del">
          <ac:chgData name="Stewart Gale" userId="3647ddd2-6040-41ae-a96d-232c23482af8" providerId="ADAL" clId="{D906EBD9-743F-4E66-ACA2-945B2A476170}" dt="2022-06-16T08:44:06.257" v="1" actId="478"/>
          <ac:spMkLst>
            <pc:docMk/>
            <pc:sldMk cId="3968366954" sldId="257"/>
            <ac:spMk id="3" creationId="{34BFF55B-A7EA-25E6-664D-33EB8E2CC476}"/>
          </ac:spMkLst>
        </pc:spChg>
        <pc:spChg chg="add mod">
          <ac:chgData name="Stewart Gale" userId="3647ddd2-6040-41ae-a96d-232c23482af8" providerId="ADAL" clId="{D906EBD9-743F-4E66-ACA2-945B2A476170}" dt="2022-06-16T08:44:36.819" v="19" actId="20577"/>
          <ac:spMkLst>
            <pc:docMk/>
            <pc:sldMk cId="3968366954" sldId="257"/>
            <ac:spMk id="6" creationId="{B9FEB4B0-2942-2794-14AE-4BE5A043A99F}"/>
          </ac:spMkLst>
        </pc:spChg>
        <pc:spChg chg="add mod">
          <ac:chgData name="Stewart Gale" userId="3647ddd2-6040-41ae-a96d-232c23482af8" providerId="ADAL" clId="{D906EBD9-743F-4E66-ACA2-945B2A476170}" dt="2022-06-16T08:45:36.186" v="78" actId="1076"/>
          <ac:spMkLst>
            <pc:docMk/>
            <pc:sldMk cId="3968366954" sldId="257"/>
            <ac:spMk id="7" creationId="{99B59D56-92DB-7CDD-41D4-228660504EDD}"/>
          </ac:spMkLst>
        </pc:spChg>
        <pc:picChg chg="add mod modCrop">
          <ac:chgData name="Stewart Gale" userId="3647ddd2-6040-41ae-a96d-232c23482af8" providerId="ADAL" clId="{D906EBD9-743F-4E66-ACA2-945B2A476170}" dt="2022-06-16T08:45:33.778" v="77" actId="1076"/>
          <ac:picMkLst>
            <pc:docMk/>
            <pc:sldMk cId="3968366954" sldId="257"/>
            <ac:picMk id="5" creationId="{6B8D4401-7E27-EC58-A5BD-802E760100A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E7D9-471C-2E49-5573-9674ABFC4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FCE12-2A5D-A2E8-9F65-F1CDE8D5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9C137-EF93-0501-08E6-622AAB13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FD5B4-BAAC-FD36-7A6E-FDB2D06E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D4DDD-6D46-B552-DC62-5540EBAA0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02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E44B0-111A-AA44-6EB2-C25AA6982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00447-9CA2-E456-1EA8-35CCDF100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1FB42-B06F-4F2A-D2AE-0B2E5000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EAC59-ADCC-0759-54DF-D689DCAB6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8B49E-C4D6-D741-C0BD-F6106AED1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20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6CED-6066-5BE9-436D-63A13DBCB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6B88C-8D22-3D27-747C-5DD02DAFB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8EDD9-969B-ED65-DF39-F7E1B9B50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43948-82D1-A316-8B2D-AD4974C9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C42D3-A046-0D2E-ECED-FE5E7387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F25B-F8E5-FF52-25F7-93F12F4C6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0F1B0-6D1A-A3DB-8757-798A41260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206EE-5587-091C-94B2-33BCC4250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6F546-5C8B-BDE2-80D7-8DBFBE278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E9122-2B7B-32E6-8132-A0EE47A0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38206-BE5D-ACBF-C547-34C00B0C3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57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A0048-5A3A-7CDF-237C-64E7588E2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C6765-BDBD-8D65-BE60-EFB137B22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1A63B-CE58-C89B-08A5-0D92DF8F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DCE8F-EF35-F34E-FF5C-06AA641E9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1ADFF1-609A-E2F3-128A-A9E7616C36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CA5924-F25E-BC59-85B3-5702B54F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1BAF3D-3156-7FAF-90B2-C5C79814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532446-69AC-AC05-8920-8B8375143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4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8DE0-A9B3-FCB2-EDE4-BD564029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09C7E-4A5A-ACB3-4C38-D7D3B7D7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0B1B6C-2EFA-5EA7-A5AC-2F211DC82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8AD722-8BDB-30C6-0761-AE5DECB5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9A6AD-0696-6E2A-36E9-C73F6A77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FB3C80-1B38-80C3-1633-B544CD32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879EF-79E1-C514-99F3-BABAC152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5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8ACC2-0F08-7C15-5A17-3A202A54C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90120-1E59-516F-4304-C3E11993D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861A8-47F5-B8B8-38DD-8F33853AE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53814-E5B2-9400-17AE-0C792C224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A92E0-CF16-3967-E465-F948BBA2A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35D32-34D3-8BEA-0909-0A22F218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4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34D3-C050-43C4-E6B3-B92B7A4F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0AB05-E39B-62BC-5AC1-15DED5BD8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F5058-540A-B059-32DF-62B184239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CCCD5-2F79-B608-D22A-85C78A147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C61EA-E4B4-159E-2452-C566F7C2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4AA7E-0894-EFE4-F783-47B513F4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4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F8371-C50B-EF99-72D5-3C4B41B4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83B38-AFA0-64FE-C87A-C52B7C4A7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B7222-4704-5456-CB0F-B76FA0CD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8294C-46A6-CDAC-CC4E-B99249FA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3421E-5464-3A91-9702-045B9D91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918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C9951B-DBC1-94D1-5536-A501B94F33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1B516-FD0B-2081-931D-C4B214DA3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AF6B4-C863-DD54-06A1-BB5882370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929CB-756C-91C9-4144-F84568F8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5DD46-BB9C-145E-80FB-757F2ECBF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E7D471-E79A-6E19-BB26-15D5428C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6B27C-D0E5-E33F-CD74-531D553EE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24A18-8990-FD21-95F6-1802407F0D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D789-289E-4D36-AD32-DE81BB0048E5}" type="datetimeFigureOut">
              <a:rPr lang="en-GB" smtClean="0"/>
              <a:t>12/11/2023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2B2C8-1E3E-BEC2-21CD-82DE42960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3B1F0-C876-A871-03F4-71E1F7FEAB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F8F31-5BF5-4563-AFE9-5309D1F19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20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60185fc97a4c61432a1e7c7d?collections=featured-collections%2C5e827a6e58f1e36e4d220ef8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acher.desmos.com/activitybuilder/custom/566b31734e38e1e21a10aac8?collections=featured-collections%2C5e827a6e58f1e36e4d220ef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6B8D4401-7E27-EC58-A5BD-802E76010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05" t="34062" r="42870" b="28021"/>
          <a:stretch/>
        </p:blipFill>
        <p:spPr>
          <a:xfrm>
            <a:off x="4328182" y="1395617"/>
            <a:ext cx="3573034" cy="3524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FEB4B0-2942-2794-14AE-4BE5A043A99F}"/>
              </a:ext>
            </a:extLst>
          </p:cNvPr>
          <p:cNvSpPr txBox="1"/>
          <p:nvPr/>
        </p:nvSpPr>
        <p:spPr>
          <a:xfrm>
            <a:off x="258052" y="52413"/>
            <a:ext cx="11713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BreeSerif"/>
              </a:rPr>
              <a:t>Guess Who</a:t>
            </a:r>
            <a:endParaRPr lang="en-GB" sz="7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B59D56-92DB-7CDD-41D4-228660504EDD}"/>
              </a:ext>
            </a:extLst>
          </p:cNvPr>
          <p:cNvSpPr txBox="1"/>
          <p:nvPr/>
        </p:nvSpPr>
        <p:spPr>
          <a:xfrm>
            <a:off x="393579" y="5360849"/>
            <a:ext cx="112476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Play in two and describe the line.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5C0162-759E-F2B9-61EA-7F282C1161E5}"/>
              </a:ext>
            </a:extLst>
          </p:cNvPr>
          <p:cNvSpPr txBox="1"/>
          <p:nvPr/>
        </p:nvSpPr>
        <p:spPr>
          <a:xfrm>
            <a:off x="6017419" y="4348033"/>
            <a:ext cx="1907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Click Here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96836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F7F40098-A38C-0C01-FCC6-D92093F4A5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49" t="27708" r="47037" b="29583"/>
          <a:stretch/>
        </p:blipFill>
        <p:spPr>
          <a:xfrm>
            <a:off x="4183499" y="1252742"/>
            <a:ext cx="3760522" cy="36277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C8C5F3-02E2-D794-89FB-3B395C177FE9}"/>
              </a:ext>
            </a:extLst>
          </p:cNvPr>
          <p:cNvSpPr txBox="1"/>
          <p:nvPr/>
        </p:nvSpPr>
        <p:spPr>
          <a:xfrm>
            <a:off x="472159" y="4992106"/>
            <a:ext cx="112476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Change equations so that the marbles </a:t>
            </a:r>
          </a:p>
          <a:p>
            <a:pPr algn="ctr"/>
            <a:r>
              <a:rPr lang="en-US" sz="5400" dirty="0"/>
              <a:t>go through the stars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D624DD-A53A-831B-C92C-AD59A36CA5FE}"/>
              </a:ext>
            </a:extLst>
          </p:cNvPr>
          <p:cNvSpPr txBox="1"/>
          <p:nvPr/>
        </p:nvSpPr>
        <p:spPr>
          <a:xfrm>
            <a:off x="258052" y="52413"/>
            <a:ext cx="117132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BreeSerif"/>
              </a:rPr>
              <a:t>Marble Slides</a:t>
            </a:r>
            <a:endParaRPr lang="en-GB" sz="7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F6EC85-6658-F335-B808-B73E8A23395F}"/>
              </a:ext>
            </a:extLst>
          </p:cNvPr>
          <p:cNvSpPr txBox="1"/>
          <p:nvPr/>
        </p:nvSpPr>
        <p:spPr>
          <a:xfrm>
            <a:off x="6095999" y="4348033"/>
            <a:ext cx="1880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Click Here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46015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BreeSerif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2022-06-16T08:02:33Z</dcterms:created>
  <dcterms:modified xsi:type="dcterms:W3CDTF">2023-11-12T16:47:11Z</dcterms:modified>
</cp:coreProperties>
</file>