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6" r:id="rId4"/>
    <p:sldId id="263" r:id="rId5"/>
    <p:sldId id="257" r:id="rId6"/>
    <p:sldId id="264" r:id="rId7"/>
    <p:sldId id="258" r:id="rId8"/>
    <p:sldId id="265" r:id="rId9"/>
    <p:sldId id="259" r:id="rId10"/>
    <p:sldId id="267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E914F-18F5-4E60-9579-9C38764224CB}" v="199" dt="2023-06-02T04:42:33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1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1AE914F-18F5-4E60-9579-9C38764224CB}"/>
    <pc:docChg chg="custSel addSld delSld modSld">
      <pc:chgData name="Stewart Gale" userId="3647ddd2-6040-41ae-a96d-232c23482af8" providerId="ADAL" clId="{11AE914F-18F5-4E60-9579-9C38764224CB}" dt="2023-06-02T04:42:33.505" v="276"/>
      <pc:docMkLst>
        <pc:docMk/>
      </pc:docMkLst>
      <pc:sldChg chg="delSp modSp mod modAnim">
        <pc:chgData name="Stewart Gale" userId="3647ddd2-6040-41ae-a96d-232c23482af8" providerId="ADAL" clId="{11AE914F-18F5-4E60-9579-9C38764224CB}" dt="2022-01-22T05:33:09.730" v="14" actId="732"/>
        <pc:sldMkLst>
          <pc:docMk/>
          <pc:sldMk cId="1426526841" sldId="256"/>
        </pc:sldMkLst>
        <pc:picChg chg="mod">
          <ac:chgData name="Stewart Gale" userId="3647ddd2-6040-41ae-a96d-232c23482af8" providerId="ADAL" clId="{11AE914F-18F5-4E60-9579-9C38764224CB}" dt="2022-01-22T05:33:01.174" v="12" actId="1076"/>
          <ac:picMkLst>
            <pc:docMk/>
            <pc:sldMk cId="1426526841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2:38.923" v="1" actId="478"/>
          <ac:picMkLst>
            <pc:docMk/>
            <pc:sldMk cId="1426526841" sldId="256"/>
            <ac:picMk id="5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3:09.730" v="14" actId="732"/>
          <ac:picMkLst>
            <pc:docMk/>
            <pc:sldMk cId="1426526841" sldId="256"/>
            <ac:picMk id="1026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2:40.017" v="2" actId="478"/>
          <ac:picMkLst>
            <pc:docMk/>
            <pc:sldMk cId="1426526841" sldId="256"/>
            <ac:picMk id="1027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11AE914F-18F5-4E60-9579-9C38764224CB}" dt="2022-01-22T05:34:29.337" v="39" actId="1076"/>
        <pc:sldMkLst>
          <pc:docMk/>
          <pc:sldMk cId="2236171941" sldId="257"/>
        </pc:sldMkLst>
        <pc:graphicFrameChg chg="mod">
          <ac:chgData name="Stewart Gale" userId="3647ddd2-6040-41ae-a96d-232c23482af8" providerId="ADAL" clId="{11AE914F-18F5-4E60-9579-9C38764224CB}" dt="2022-01-22T05:34:29.337" v="39" actId="1076"/>
          <ac:graphicFrameMkLst>
            <pc:docMk/>
            <pc:sldMk cId="2236171941" sldId="257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11AE914F-18F5-4E60-9579-9C38764224CB}" dt="2022-01-22T05:34:14.265" v="34" actId="478"/>
          <ac:graphicFrameMkLst>
            <pc:docMk/>
            <pc:sldMk cId="2236171941" sldId="257"/>
            <ac:graphicFrameMk id="6" creationId="{00000000-0000-0000-0000-000000000000}"/>
          </ac:graphicFrameMkLst>
        </pc:graphicFrameChg>
        <pc:picChg chg="del">
          <ac:chgData name="Stewart Gale" userId="3647ddd2-6040-41ae-a96d-232c23482af8" providerId="ADAL" clId="{11AE914F-18F5-4E60-9579-9C38764224CB}" dt="2022-01-22T05:34:12.635" v="33" actId="478"/>
          <ac:picMkLst>
            <pc:docMk/>
            <pc:sldMk cId="2236171941" sldId="257"/>
            <ac:picMk id="2049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4:25.205" v="37" actId="732"/>
          <ac:picMkLst>
            <pc:docMk/>
            <pc:sldMk cId="2236171941" sldId="257"/>
            <ac:picMk id="2051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11AE914F-18F5-4E60-9579-9C38764224CB}" dt="2022-01-22T05:36:03.131" v="70" actId="14100"/>
        <pc:sldMkLst>
          <pc:docMk/>
          <pc:sldMk cId="3192205273" sldId="258"/>
        </pc:sldMkLst>
        <pc:graphicFrameChg chg="mod">
          <ac:chgData name="Stewart Gale" userId="3647ddd2-6040-41ae-a96d-232c23482af8" providerId="ADAL" clId="{11AE914F-18F5-4E60-9579-9C38764224CB}" dt="2022-01-22T05:35:30.571" v="58" actId="1076"/>
          <ac:graphicFrameMkLst>
            <pc:docMk/>
            <pc:sldMk cId="3192205273" sldId="258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11AE914F-18F5-4E60-9579-9C38764224CB}" dt="2022-01-22T05:35:27.371" v="56" actId="478"/>
          <ac:graphicFrameMkLst>
            <pc:docMk/>
            <pc:sldMk cId="3192205273" sldId="258"/>
            <ac:graphicFrameMk id="6" creationId="{00000000-0000-0000-0000-000000000000}"/>
          </ac:graphicFrameMkLst>
        </pc:graphicFrameChg>
        <pc:picChg chg="del">
          <ac:chgData name="Stewart Gale" userId="3647ddd2-6040-41ae-a96d-232c23482af8" providerId="ADAL" clId="{11AE914F-18F5-4E60-9579-9C38764224CB}" dt="2022-01-22T05:35:25.934" v="55" actId="478"/>
          <ac:picMkLst>
            <pc:docMk/>
            <pc:sldMk cId="3192205273" sldId="258"/>
            <ac:picMk id="3073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6:03.131" v="70" actId="14100"/>
          <ac:picMkLst>
            <pc:docMk/>
            <pc:sldMk cId="3192205273" sldId="258"/>
            <ac:picMk id="3076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11AE914F-18F5-4E60-9579-9C38764224CB}" dt="2022-01-22T05:37:09.643" v="95" actId="1076"/>
        <pc:sldMkLst>
          <pc:docMk/>
          <pc:sldMk cId="3239330686" sldId="259"/>
        </pc:sldMkLst>
        <pc:graphicFrameChg chg="mod">
          <ac:chgData name="Stewart Gale" userId="3647ddd2-6040-41ae-a96d-232c23482af8" providerId="ADAL" clId="{11AE914F-18F5-4E60-9579-9C38764224CB}" dt="2022-01-22T05:37:09.643" v="95" actId="1076"/>
          <ac:graphicFrameMkLst>
            <pc:docMk/>
            <pc:sldMk cId="3239330686" sldId="259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11AE914F-18F5-4E60-9579-9C38764224CB}" dt="2022-01-22T05:36:37.123" v="84" actId="478"/>
          <ac:graphicFrameMkLst>
            <pc:docMk/>
            <pc:sldMk cId="3239330686" sldId="259"/>
            <ac:graphicFrameMk id="6" creationId="{00000000-0000-0000-0000-000000000000}"/>
          </ac:graphicFrameMkLst>
        </pc:graphicFrameChg>
        <pc:picChg chg="del">
          <ac:chgData name="Stewart Gale" userId="3647ddd2-6040-41ae-a96d-232c23482af8" providerId="ADAL" clId="{11AE914F-18F5-4E60-9579-9C38764224CB}" dt="2022-01-22T05:36:35.462" v="83" actId="478"/>
          <ac:picMkLst>
            <pc:docMk/>
            <pc:sldMk cId="3239330686" sldId="259"/>
            <ac:picMk id="4097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7:04.738" v="93" actId="14100"/>
          <ac:picMkLst>
            <pc:docMk/>
            <pc:sldMk cId="3239330686" sldId="259"/>
            <ac:picMk id="4099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11AE914F-18F5-4E60-9579-9C38764224CB}" dt="2023-06-02T04:42:33.505" v="276"/>
        <pc:sldMkLst>
          <pc:docMk/>
          <pc:sldMk cId="2453409537" sldId="260"/>
        </pc:sldMkLst>
        <pc:spChg chg="add mod">
          <ac:chgData name="Stewart Gale" userId="3647ddd2-6040-41ae-a96d-232c23482af8" providerId="ADAL" clId="{11AE914F-18F5-4E60-9579-9C38764224CB}" dt="2023-06-02T04:42:16.303" v="273" actId="1076"/>
          <ac:spMkLst>
            <pc:docMk/>
            <pc:sldMk cId="2453409537" sldId="260"/>
            <ac:spMk id="2" creationId="{D7464608-7BEE-40C0-B033-B1F81236A211}"/>
          </ac:spMkLst>
        </pc:spChg>
        <pc:spChg chg="add mod">
          <ac:chgData name="Stewart Gale" userId="3647ddd2-6040-41ae-a96d-232c23482af8" providerId="ADAL" clId="{11AE914F-18F5-4E60-9579-9C38764224CB}" dt="2023-06-02T04:42:20.815" v="274" actId="1076"/>
          <ac:spMkLst>
            <pc:docMk/>
            <pc:sldMk cId="2453409537" sldId="260"/>
            <ac:spMk id="3" creationId="{24300FEB-A144-B6A6-F947-97C2F5AF4C24}"/>
          </ac:spMkLst>
        </pc:spChg>
        <pc:graphicFrameChg chg="mod">
          <ac:chgData name="Stewart Gale" userId="3647ddd2-6040-41ae-a96d-232c23482af8" providerId="ADAL" clId="{11AE914F-18F5-4E60-9579-9C38764224CB}" dt="2023-06-02T04:42:14.310" v="272" actId="1076"/>
          <ac:graphicFrameMkLst>
            <pc:docMk/>
            <pc:sldMk cId="2453409537" sldId="260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11AE914F-18F5-4E60-9579-9C38764224CB}" dt="2023-06-02T04:42:23.904" v="275" actId="14100"/>
          <ac:picMkLst>
            <pc:docMk/>
            <pc:sldMk cId="2453409537" sldId="260"/>
            <ac:picMk id="5122" creationId="{00000000-0000-0000-0000-000000000000}"/>
          </ac:picMkLst>
        </pc:picChg>
      </pc:sldChg>
      <pc:sldChg chg="delSp modSp add mod">
        <pc:chgData name="Stewart Gale" userId="3647ddd2-6040-41ae-a96d-232c23482af8" providerId="ADAL" clId="{11AE914F-18F5-4E60-9579-9C38764224CB}" dt="2022-01-22T05:34:03.904" v="31" actId="14100"/>
        <pc:sldMkLst>
          <pc:docMk/>
          <pc:sldMk cId="223424606" sldId="263"/>
        </pc:sldMkLst>
        <pc:picChg chg="del">
          <ac:chgData name="Stewart Gale" userId="3647ddd2-6040-41ae-a96d-232c23482af8" providerId="ADAL" clId="{11AE914F-18F5-4E60-9579-9C38764224CB}" dt="2022-01-22T05:33:15.487" v="16" actId="478"/>
          <ac:picMkLst>
            <pc:docMk/>
            <pc:sldMk cId="223424606" sldId="263"/>
            <ac:picMk id="4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3:28.574" v="22" actId="1076"/>
          <ac:picMkLst>
            <pc:docMk/>
            <pc:sldMk cId="223424606" sldId="263"/>
            <ac:picMk id="5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3:14.281" v="15" actId="478"/>
          <ac:picMkLst>
            <pc:docMk/>
            <pc:sldMk cId="223424606" sldId="263"/>
            <ac:picMk id="1026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4:03.904" v="31" actId="14100"/>
          <ac:picMkLst>
            <pc:docMk/>
            <pc:sldMk cId="223424606" sldId="263"/>
            <ac:picMk id="1027" creationId="{00000000-0000-0000-0000-000000000000}"/>
          </ac:picMkLst>
        </pc:picChg>
      </pc:sldChg>
      <pc:sldChg chg="delSp modSp add mod">
        <pc:chgData name="Stewart Gale" userId="3647ddd2-6040-41ae-a96d-232c23482af8" providerId="ADAL" clId="{11AE914F-18F5-4E60-9579-9C38764224CB}" dt="2022-01-22T05:35:09.939" v="53" actId="14100"/>
        <pc:sldMkLst>
          <pc:docMk/>
          <pc:sldMk cId="245636200" sldId="264"/>
        </pc:sldMkLst>
        <pc:graphicFrameChg chg="del">
          <ac:chgData name="Stewart Gale" userId="3647ddd2-6040-41ae-a96d-232c23482af8" providerId="ADAL" clId="{11AE914F-18F5-4E60-9579-9C38764224CB}" dt="2022-01-22T05:34:33.521" v="40" actId="478"/>
          <ac:graphicFrameMkLst>
            <pc:docMk/>
            <pc:sldMk cId="245636200" sldId="264"/>
            <ac:graphicFrameMk id="5" creationId="{00000000-0000-0000-0000-000000000000}"/>
          </ac:graphicFrameMkLst>
        </pc:graphicFrameChg>
        <pc:graphicFrameChg chg="mod">
          <ac:chgData name="Stewart Gale" userId="3647ddd2-6040-41ae-a96d-232c23482af8" providerId="ADAL" clId="{11AE914F-18F5-4E60-9579-9C38764224CB}" dt="2022-01-22T05:34:39.421" v="43" actId="1076"/>
          <ac:graphicFrameMkLst>
            <pc:docMk/>
            <pc:sldMk cId="245636200" sldId="264"/>
            <ac:graphicFrameMk id="6" creationId="{00000000-0000-0000-0000-000000000000}"/>
          </ac:graphicFrameMkLst>
        </pc:graphicFrameChg>
        <pc:picChg chg="mod">
          <ac:chgData name="Stewart Gale" userId="3647ddd2-6040-41ae-a96d-232c23482af8" providerId="ADAL" clId="{11AE914F-18F5-4E60-9579-9C38764224CB}" dt="2022-01-22T05:35:09.939" v="53" actId="14100"/>
          <ac:picMkLst>
            <pc:docMk/>
            <pc:sldMk cId="245636200" sldId="264"/>
            <ac:picMk id="2049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4:34.542" v="41" actId="478"/>
          <ac:picMkLst>
            <pc:docMk/>
            <pc:sldMk cId="245636200" sldId="264"/>
            <ac:picMk id="2051" creationId="{00000000-0000-0000-0000-000000000000}"/>
          </ac:picMkLst>
        </pc:picChg>
      </pc:sldChg>
      <pc:sldChg chg="delSp modSp add mod">
        <pc:chgData name="Stewart Gale" userId="3647ddd2-6040-41ae-a96d-232c23482af8" providerId="ADAL" clId="{11AE914F-18F5-4E60-9579-9C38764224CB}" dt="2022-01-22T05:36:25.247" v="81" actId="1076"/>
        <pc:sldMkLst>
          <pc:docMk/>
          <pc:sldMk cId="3481916419" sldId="265"/>
        </pc:sldMkLst>
        <pc:graphicFrameChg chg="del">
          <ac:chgData name="Stewart Gale" userId="3647ddd2-6040-41ae-a96d-232c23482af8" providerId="ADAL" clId="{11AE914F-18F5-4E60-9579-9C38764224CB}" dt="2022-01-22T05:36:07.251" v="71" actId="478"/>
          <ac:graphicFrameMkLst>
            <pc:docMk/>
            <pc:sldMk cId="3481916419" sldId="265"/>
            <ac:graphicFrameMk id="5" creationId="{00000000-0000-0000-0000-000000000000}"/>
          </ac:graphicFrameMkLst>
        </pc:graphicFrameChg>
        <pc:graphicFrameChg chg="mod">
          <ac:chgData name="Stewart Gale" userId="3647ddd2-6040-41ae-a96d-232c23482af8" providerId="ADAL" clId="{11AE914F-18F5-4E60-9579-9C38764224CB}" dt="2022-01-22T05:36:14.849" v="75" actId="1076"/>
          <ac:graphicFrameMkLst>
            <pc:docMk/>
            <pc:sldMk cId="3481916419" sldId="265"/>
            <ac:graphicFrameMk id="6" creationId="{00000000-0000-0000-0000-000000000000}"/>
          </ac:graphicFrameMkLst>
        </pc:graphicFrameChg>
        <pc:picChg chg="mod">
          <ac:chgData name="Stewart Gale" userId="3647ddd2-6040-41ae-a96d-232c23482af8" providerId="ADAL" clId="{11AE914F-18F5-4E60-9579-9C38764224CB}" dt="2022-01-22T05:36:25.247" v="81" actId="1076"/>
          <ac:picMkLst>
            <pc:docMk/>
            <pc:sldMk cId="3481916419" sldId="265"/>
            <ac:picMk id="3073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6:08.129" v="72" actId="478"/>
          <ac:picMkLst>
            <pc:docMk/>
            <pc:sldMk cId="3481916419" sldId="265"/>
            <ac:picMk id="3076" creationId="{00000000-0000-0000-0000-000000000000}"/>
          </ac:picMkLst>
        </pc:picChg>
      </pc:sldChg>
      <pc:sldChg chg="delSp modSp add del mod modAnim">
        <pc:chgData name="Stewart Gale" userId="3647ddd2-6040-41ae-a96d-232c23482af8" providerId="ADAL" clId="{11AE914F-18F5-4E60-9579-9C38764224CB}" dt="2022-09-21T11:02:18.512" v="131" actId="47"/>
        <pc:sldMkLst>
          <pc:docMk/>
          <pc:sldMk cId="1019926129" sldId="266"/>
        </pc:sldMkLst>
        <pc:graphicFrameChg chg="mod">
          <ac:chgData name="Stewart Gale" userId="3647ddd2-6040-41ae-a96d-232c23482af8" providerId="ADAL" clId="{11AE914F-18F5-4E60-9579-9C38764224CB}" dt="2022-01-22T05:37:27.945" v="102" actId="1076"/>
          <ac:graphicFrameMkLst>
            <pc:docMk/>
            <pc:sldMk cId="1019926129" sldId="266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11AE914F-18F5-4E60-9579-9C38764224CB}" dt="2022-01-22T05:37:21.701" v="98" actId="478"/>
          <ac:graphicFrameMkLst>
            <pc:docMk/>
            <pc:sldMk cId="1019926129" sldId="266"/>
            <ac:graphicFrameMk id="6" creationId="{00000000-0000-0000-0000-000000000000}"/>
          </ac:graphicFrameMkLst>
        </pc:graphicFrameChg>
        <pc:picChg chg="del">
          <ac:chgData name="Stewart Gale" userId="3647ddd2-6040-41ae-a96d-232c23482af8" providerId="ADAL" clId="{11AE914F-18F5-4E60-9579-9C38764224CB}" dt="2022-01-22T05:37:19.065" v="97" actId="478"/>
          <ac:picMkLst>
            <pc:docMk/>
            <pc:sldMk cId="1019926129" sldId="266"/>
            <ac:picMk id="4097" creationId="{00000000-0000-0000-0000-000000000000}"/>
          </ac:picMkLst>
        </pc:picChg>
        <pc:picChg chg="mod">
          <ac:chgData name="Stewart Gale" userId="3647ddd2-6040-41ae-a96d-232c23482af8" providerId="ADAL" clId="{11AE914F-18F5-4E60-9579-9C38764224CB}" dt="2022-01-22T05:37:52.827" v="109" actId="1076"/>
          <ac:picMkLst>
            <pc:docMk/>
            <pc:sldMk cId="1019926129" sldId="266"/>
            <ac:picMk id="4099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11AE914F-18F5-4E60-9579-9C38764224CB}" dt="2023-06-02T04:40:12.705" v="226"/>
        <pc:sldMkLst>
          <pc:docMk/>
          <pc:sldMk cId="1176581204" sldId="267"/>
        </pc:sldMkLst>
        <pc:spChg chg="add mod">
          <ac:chgData name="Stewart Gale" userId="3647ddd2-6040-41ae-a96d-232c23482af8" providerId="ADAL" clId="{11AE914F-18F5-4E60-9579-9C38764224CB}" dt="2023-06-02T04:39:56.245" v="221" actId="1076"/>
          <ac:spMkLst>
            <pc:docMk/>
            <pc:sldMk cId="1176581204" sldId="267"/>
            <ac:spMk id="3" creationId="{72FF9345-C2EE-A2DE-289D-A3A665D43004}"/>
          </ac:spMkLst>
        </pc:spChg>
        <pc:spChg chg="add mod">
          <ac:chgData name="Stewart Gale" userId="3647ddd2-6040-41ae-a96d-232c23482af8" providerId="ADAL" clId="{11AE914F-18F5-4E60-9579-9C38764224CB}" dt="2023-06-02T04:39:57.914" v="222" actId="1076"/>
          <ac:spMkLst>
            <pc:docMk/>
            <pc:sldMk cId="1176581204" sldId="267"/>
            <ac:spMk id="4" creationId="{4880F5CA-D6F2-A530-0A3D-3B8F9C1EED16}"/>
          </ac:spMkLst>
        </pc:spChg>
        <pc:graphicFrameChg chg="add del mod">
          <ac:chgData name="Stewart Gale" userId="3647ddd2-6040-41ae-a96d-232c23482af8" providerId="ADAL" clId="{11AE914F-18F5-4E60-9579-9C38764224CB}" dt="2023-06-02T04:37:14.011" v="135" actId="478"/>
          <ac:graphicFrameMkLst>
            <pc:docMk/>
            <pc:sldMk cId="1176581204" sldId="267"/>
            <ac:graphicFrameMk id="2" creationId="{49CD9F2F-978B-89E5-FEA7-53DAD5E8014D}"/>
          </ac:graphicFrameMkLst>
        </pc:graphicFrameChg>
        <pc:graphicFrameChg chg="del">
          <ac:chgData name="Stewart Gale" userId="3647ddd2-6040-41ae-a96d-232c23482af8" providerId="ADAL" clId="{11AE914F-18F5-4E60-9579-9C38764224CB}" dt="2022-01-22T05:37:57.938" v="111" actId="478"/>
          <ac:graphicFrameMkLst>
            <pc:docMk/>
            <pc:sldMk cId="1176581204" sldId="267"/>
            <ac:graphicFrameMk id="5" creationId="{00000000-0000-0000-0000-000000000000}"/>
          </ac:graphicFrameMkLst>
        </pc:graphicFrameChg>
        <pc:graphicFrameChg chg="mod">
          <ac:chgData name="Stewart Gale" userId="3647ddd2-6040-41ae-a96d-232c23482af8" providerId="ADAL" clId="{11AE914F-18F5-4E60-9579-9C38764224CB}" dt="2023-06-02T04:39:44.343" v="218" actId="1076"/>
          <ac:graphicFrameMkLst>
            <pc:docMk/>
            <pc:sldMk cId="1176581204" sldId="267"/>
            <ac:graphicFrameMk id="6" creationId="{00000000-0000-0000-0000-000000000000}"/>
          </ac:graphicFrameMkLst>
        </pc:graphicFrameChg>
        <pc:picChg chg="mod">
          <ac:chgData name="Stewart Gale" userId="3647ddd2-6040-41ae-a96d-232c23482af8" providerId="ADAL" clId="{11AE914F-18F5-4E60-9579-9C38764224CB}" dt="2023-06-02T04:39:40.799" v="217" actId="732"/>
          <ac:picMkLst>
            <pc:docMk/>
            <pc:sldMk cId="1176581204" sldId="267"/>
            <ac:picMk id="4097" creationId="{00000000-0000-0000-0000-000000000000}"/>
          </ac:picMkLst>
        </pc:picChg>
        <pc:picChg chg="del">
          <ac:chgData name="Stewart Gale" userId="3647ddd2-6040-41ae-a96d-232c23482af8" providerId="ADAL" clId="{11AE914F-18F5-4E60-9579-9C38764224CB}" dt="2022-01-22T05:37:56.357" v="110" actId="478"/>
          <ac:picMkLst>
            <pc:docMk/>
            <pc:sldMk cId="1176581204" sldId="267"/>
            <ac:picMk id="409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27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45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2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6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469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6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8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11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18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2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3F426-4D96-4F68-B5A6-040DC20F00D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D43D-0C20-4118-B027-94F4EF2799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42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751" t="8181" r="10540" b="12185"/>
          <a:stretch/>
        </p:blipFill>
        <p:spPr>
          <a:xfrm>
            <a:off x="107576" y="139148"/>
            <a:ext cx="11851342" cy="652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1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4117" y="2067859"/>
            <a:ext cx="9203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6506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" b="2412"/>
          <a:stretch/>
        </p:blipFill>
        <p:spPr bwMode="auto">
          <a:xfrm>
            <a:off x="415636" y="864524"/>
            <a:ext cx="11266517" cy="573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769" y="157566"/>
            <a:ext cx="3900355" cy="54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2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652" r="16626" b="2415"/>
          <a:stretch/>
        </p:blipFill>
        <p:spPr bwMode="auto">
          <a:xfrm>
            <a:off x="354676" y="1280160"/>
            <a:ext cx="11443855" cy="537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206" y="274321"/>
            <a:ext cx="4434111" cy="65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807602"/>
              </p:ext>
            </p:extLst>
          </p:nvPr>
        </p:nvGraphicFramePr>
        <p:xfrm>
          <a:off x="2576056" y="213742"/>
          <a:ext cx="6124353" cy="1071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203040" progId="Equation.3">
                  <p:embed/>
                </p:oleObj>
              </mc:Choice>
              <mc:Fallback>
                <p:oleObj name="Equation" r:id="rId2" imgW="1143000" imgH="203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056" y="213742"/>
                        <a:ext cx="6124353" cy="10719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5"/>
          <a:stretch/>
        </p:blipFill>
        <p:spPr bwMode="auto">
          <a:xfrm>
            <a:off x="283928" y="1236490"/>
            <a:ext cx="11503519" cy="548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17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335078"/>
              </p:ext>
            </p:extLst>
          </p:nvPr>
        </p:nvGraphicFramePr>
        <p:xfrm>
          <a:off x="3337290" y="221672"/>
          <a:ext cx="4920016" cy="861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203200" progId="Equation.3">
                  <p:embed/>
                </p:oleObj>
              </mc:Choice>
              <mc:Fallback>
                <p:oleObj name="Equation" r:id="rId2" imgW="1143000" imgH="203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7290" y="221672"/>
                        <a:ext cx="4920016" cy="8610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 t="1914" r="3237" b="3883"/>
          <a:stretch/>
        </p:blipFill>
        <p:spPr bwMode="auto">
          <a:xfrm>
            <a:off x="310341" y="1082675"/>
            <a:ext cx="11172307" cy="56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3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3938" r="3392" b="3694"/>
          <a:stretch/>
        </p:blipFill>
        <p:spPr bwMode="auto">
          <a:xfrm>
            <a:off x="310342" y="969817"/>
            <a:ext cx="11599025" cy="57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516295"/>
              </p:ext>
            </p:extLst>
          </p:nvPr>
        </p:nvGraphicFramePr>
        <p:xfrm>
          <a:off x="3699852" y="95922"/>
          <a:ext cx="4405887" cy="87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700" imgH="228600" progId="Equation.3">
                  <p:embed/>
                </p:oleObj>
              </mc:Choice>
              <mc:Fallback>
                <p:oleObj name="Equation" r:id="rId3" imgW="115570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852" y="95922"/>
                        <a:ext cx="4405887" cy="8738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2205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374872"/>
              </p:ext>
            </p:extLst>
          </p:nvPr>
        </p:nvGraphicFramePr>
        <p:xfrm>
          <a:off x="3709043" y="138506"/>
          <a:ext cx="4437429" cy="894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30300" imgH="228600" progId="Equation.3">
                  <p:embed/>
                </p:oleObj>
              </mc:Choice>
              <mc:Fallback>
                <p:oleObj name="Equation" r:id="rId2" imgW="1130300" imgH="2286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043" y="138506"/>
                        <a:ext cx="4437429" cy="8949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23" y="1033450"/>
            <a:ext cx="11493730" cy="56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9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112898"/>
              </p:ext>
            </p:extLst>
          </p:nvPr>
        </p:nvGraphicFramePr>
        <p:xfrm>
          <a:off x="3055033" y="92569"/>
          <a:ext cx="5122022" cy="103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30040" imgH="228600" progId="Equation.3">
                  <p:embed/>
                </p:oleObj>
              </mc:Choice>
              <mc:Fallback>
                <p:oleObj name="Equation" r:id="rId2" imgW="113004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033" y="92569"/>
                        <a:ext cx="5122022" cy="10324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1" t="3025" r="4510" b="3278"/>
          <a:stretch/>
        </p:blipFill>
        <p:spPr bwMode="auto">
          <a:xfrm>
            <a:off x="321425" y="1124989"/>
            <a:ext cx="11587941" cy="553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33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40467"/>
              </p:ext>
            </p:extLst>
          </p:nvPr>
        </p:nvGraphicFramePr>
        <p:xfrm>
          <a:off x="372474" y="164910"/>
          <a:ext cx="3339583" cy="1014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9300" imgH="228600" progId="Equation.3">
                  <p:embed/>
                </p:oleObj>
              </mc:Choice>
              <mc:Fallback>
                <p:oleObj name="Equation" r:id="rId2" imgW="749300" imgH="2286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74" y="164910"/>
                        <a:ext cx="3339583" cy="10145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3" t="2487" r="14475" b="5454"/>
          <a:stretch/>
        </p:blipFill>
        <p:spPr bwMode="auto">
          <a:xfrm>
            <a:off x="2338647" y="282633"/>
            <a:ext cx="9408835" cy="60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FF9345-C2EE-A2DE-289D-A3A665D43004}"/>
                  </a:ext>
                </a:extLst>
              </p:cNvPr>
              <p:cNvSpPr txBox="1"/>
              <p:nvPr/>
            </p:nvSpPr>
            <p:spPr>
              <a:xfrm>
                <a:off x="444518" y="1138795"/>
                <a:ext cx="388529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dirty="0"/>
                  <a:t> = </a:t>
                </a:r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GB" sz="5400" dirty="0"/>
                  <a:t>)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FF9345-C2EE-A2DE-289D-A3A665D43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18" y="1138795"/>
                <a:ext cx="3885296" cy="923330"/>
              </a:xfrm>
              <a:prstGeom prst="rect">
                <a:avLst/>
              </a:prstGeom>
              <a:blipFill>
                <a:blip r:embed="rId5"/>
                <a:stretch>
                  <a:fillRect l="-8477" t="-20530" r="-5495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80F5CA-D6F2-A530-0A3D-3B8F9C1EED16}"/>
                  </a:ext>
                </a:extLst>
              </p:cNvPr>
              <p:cNvSpPr txBox="1"/>
              <p:nvPr/>
            </p:nvSpPr>
            <p:spPr>
              <a:xfrm>
                <a:off x="444518" y="2205013"/>
                <a:ext cx="59662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4800" dirty="0"/>
                  <a:t> = </a:t>
                </a:r>
                <a:r>
                  <a:rPr lang="en-GB" sz="4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/>
                  <a:t>(</a:t>
                </a:r>
                <a14:m>
                  <m:oMath xmlns:m="http://schemas.openxmlformats.org/officeDocument/2006/math">
                    <m:r>
                      <a:rPr lang="en-GB" sz="48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0" smtClean="0">
                        <a:latin typeface="Cambria Math" panose="02040503050406030204" pitchFamily="18" charset="0"/>
                      </a:rPr>
                      <m:t> −2)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80F5CA-D6F2-A530-0A3D-3B8F9C1EE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18" y="2205013"/>
                <a:ext cx="5966248" cy="830997"/>
              </a:xfrm>
              <a:prstGeom prst="rect">
                <a:avLst/>
              </a:prstGeom>
              <a:blipFill>
                <a:blip r:embed="rId6"/>
                <a:stretch>
                  <a:fillRect l="-4699" t="-18382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58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6" t="3247" r="17594" b="1810"/>
          <a:stretch/>
        </p:blipFill>
        <p:spPr bwMode="auto">
          <a:xfrm>
            <a:off x="284922" y="1179443"/>
            <a:ext cx="11449880" cy="567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888684"/>
              </p:ext>
            </p:extLst>
          </p:nvPr>
        </p:nvGraphicFramePr>
        <p:xfrm>
          <a:off x="4269127" y="-1631"/>
          <a:ext cx="5129426" cy="992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1100" imgH="228600" progId="Equation.3">
                  <p:embed/>
                </p:oleObj>
              </mc:Choice>
              <mc:Fallback>
                <p:oleObj name="Equation" r:id="rId3" imgW="1181100" imgH="2286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9127" y="-1631"/>
                        <a:ext cx="5129426" cy="9927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7464608-7BEE-40C0-B033-B1F81236A211}"/>
                  </a:ext>
                </a:extLst>
              </p:cNvPr>
              <p:cNvSpPr txBox="1"/>
              <p:nvPr/>
            </p:nvSpPr>
            <p:spPr>
              <a:xfrm>
                <a:off x="4323521" y="833787"/>
                <a:ext cx="62213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dirty="0"/>
                  <a:t> = </a:t>
                </a:r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+14)</m:t>
                    </m:r>
                  </m:oMath>
                </a14:m>
                <a:endParaRPr lang="en-GB" sz="5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7464608-7BEE-40C0-B033-B1F81236A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521" y="833787"/>
                <a:ext cx="6221325" cy="923330"/>
              </a:xfrm>
              <a:prstGeom prst="rect">
                <a:avLst/>
              </a:prstGeom>
              <a:blipFill>
                <a:blip r:embed="rId5"/>
                <a:stretch>
                  <a:fillRect l="-5191" t="-20530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300FEB-A144-B6A6-F947-97C2F5AF4C24}"/>
                  </a:ext>
                </a:extLst>
              </p:cNvPr>
              <p:cNvSpPr txBox="1"/>
              <p:nvPr/>
            </p:nvSpPr>
            <p:spPr>
              <a:xfrm>
                <a:off x="4323521" y="1697444"/>
                <a:ext cx="596679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dirty="0"/>
                  <a:t> = </a:t>
                </a:r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dirty="0"/>
                  <a:t>(</a:t>
                </a:r>
                <a14:m>
                  <m:oMath xmlns:m="http://schemas.openxmlformats.org/officeDocument/2006/math">
                    <m:r>
                      <a:rPr lang="en-GB" sz="5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GB" sz="5400" b="0" i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5400" b="0" i="0" smtClean="0">
                        <a:latin typeface="Cambria Math" panose="02040503050406030204" pitchFamily="18" charset="0"/>
                      </a:rPr>
                      <m:t> −2)</m:t>
                    </m:r>
                  </m:oMath>
                </a14:m>
                <a:endParaRPr lang="en-GB" sz="5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300FEB-A144-B6A6-F947-97C2F5AF4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521" y="1697444"/>
                <a:ext cx="5966792" cy="923330"/>
              </a:xfrm>
              <a:prstGeom prst="rect">
                <a:avLst/>
              </a:prstGeom>
              <a:blipFill>
                <a:blip r:embed="rId6"/>
                <a:stretch>
                  <a:fillRect l="-5414" t="-20395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34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44</Words>
  <Application>Microsoft Office PowerPoint</Application>
  <PresentationFormat>Widescreen</PresentationFormat>
  <Paragraphs>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2017-01-11T08:14:25Z</dcterms:created>
  <dcterms:modified xsi:type="dcterms:W3CDTF">2023-06-02T04:42:36Z</dcterms:modified>
</cp:coreProperties>
</file>