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257" r:id="rId2"/>
    <p:sldId id="261" r:id="rId3"/>
    <p:sldId id="259" r:id="rId4"/>
    <p:sldId id="258" r:id="rId5"/>
    <p:sldId id="262" r:id="rId6"/>
    <p:sldId id="263" r:id="rId7"/>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CA699F-8FFC-4BEE-9A54-B8B2C526D94B}" v="57" dt="2023-07-02T11:24:52.5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846" y="510"/>
      </p:cViewPr>
      <p:guideLst>
        <p:guide orient="horz" pos="2880"/>
        <p:guide pos="5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56A9443F-2C39-45CF-A703-2DC58B74AE18}"/>
    <pc:docChg chg="custSel modSld">
      <pc:chgData name="Stewart Gale" userId="3647ddd2-6040-41ae-a96d-232c23482af8" providerId="ADAL" clId="{56A9443F-2C39-45CF-A703-2DC58B74AE18}" dt="2021-07-06T07:39:38.460" v="83" actId="478"/>
      <pc:docMkLst>
        <pc:docMk/>
      </pc:docMkLst>
      <pc:sldChg chg="addSp delSp modSp mod">
        <pc:chgData name="Stewart Gale" userId="3647ddd2-6040-41ae-a96d-232c23482af8" providerId="ADAL" clId="{56A9443F-2C39-45CF-A703-2DC58B74AE18}" dt="2021-07-06T07:39:38.460" v="83" actId="478"/>
        <pc:sldMkLst>
          <pc:docMk/>
          <pc:sldMk cId="0" sldId="256"/>
        </pc:sldMkLst>
        <pc:spChg chg="mod">
          <ac:chgData name="Stewart Gale" userId="3647ddd2-6040-41ae-a96d-232c23482af8" providerId="ADAL" clId="{56A9443F-2C39-45CF-A703-2DC58B74AE18}" dt="2021-07-05T10:09:06.596" v="4" actId="1036"/>
          <ac:spMkLst>
            <pc:docMk/>
            <pc:sldMk cId="0" sldId="256"/>
            <ac:spMk id="59" creationId="{00000000-0000-0000-0000-000000000000}"/>
          </ac:spMkLst>
        </pc:spChg>
        <pc:grpChg chg="del mod">
          <ac:chgData name="Stewart Gale" userId="3647ddd2-6040-41ae-a96d-232c23482af8" providerId="ADAL" clId="{56A9443F-2C39-45CF-A703-2DC58B74AE18}" dt="2021-07-05T10:10:14.088" v="14"/>
          <ac:grpSpMkLst>
            <pc:docMk/>
            <pc:sldMk cId="0" sldId="256"/>
            <ac:grpSpMk id="29" creationId="{AB5A5C9E-508C-45B1-BB29-0A5BFB9A1F84}"/>
          </ac:grpSpMkLst>
        </pc:grpChg>
        <pc:grpChg chg="del mod">
          <ac:chgData name="Stewart Gale" userId="3647ddd2-6040-41ae-a96d-232c23482af8" providerId="ADAL" clId="{56A9443F-2C39-45CF-A703-2DC58B74AE18}" dt="2021-07-05T10:12:30.658" v="39"/>
          <ac:grpSpMkLst>
            <pc:docMk/>
            <pc:sldMk cId="0" sldId="256"/>
            <ac:grpSpMk id="51" creationId="{1D24D12A-EACE-46F3-BCBE-B63E44A81A65}"/>
          </ac:grpSpMkLst>
        </pc:grpChg>
        <pc:grpChg chg="del mod">
          <ac:chgData name="Stewart Gale" userId="3647ddd2-6040-41ae-a96d-232c23482af8" providerId="ADAL" clId="{56A9443F-2C39-45CF-A703-2DC58B74AE18}" dt="2021-07-05T10:12:28.689" v="29"/>
          <ac:grpSpMkLst>
            <pc:docMk/>
            <pc:sldMk cId="0" sldId="256"/>
            <ac:grpSpMk id="52" creationId="{64719576-26D7-4A32-9D07-1626248A3FEF}"/>
          </ac:grpSpMkLst>
        </pc:grpChg>
        <pc:grpChg chg="del mod">
          <ac:chgData name="Stewart Gale" userId="3647ddd2-6040-41ae-a96d-232c23482af8" providerId="ADAL" clId="{56A9443F-2C39-45CF-A703-2DC58B74AE18}" dt="2021-07-05T10:12:29.516" v="34"/>
          <ac:grpSpMkLst>
            <pc:docMk/>
            <pc:sldMk cId="0" sldId="256"/>
            <ac:grpSpMk id="75" creationId="{376351CF-66F3-46C4-A526-4DE564BCD939}"/>
          </ac:grpSpMkLst>
        </pc:grpChg>
        <pc:graphicFrameChg chg="modGraphic">
          <ac:chgData name="Stewart Gale" userId="3647ddd2-6040-41ae-a96d-232c23482af8" providerId="ADAL" clId="{56A9443F-2C39-45CF-A703-2DC58B74AE18}" dt="2021-07-06T07:39:11.240" v="78" actId="14734"/>
          <ac:graphicFrameMkLst>
            <pc:docMk/>
            <pc:sldMk cId="0" sldId="256"/>
            <ac:graphicFrameMk id="4" creationId="{00000000-0000-0000-0000-000000000000}"/>
          </ac:graphicFrameMkLst>
        </pc:graphicFrameChg>
        <pc:inkChg chg="add del">
          <ac:chgData name="Stewart Gale" userId="3647ddd2-6040-41ae-a96d-232c23482af8" providerId="ADAL" clId="{56A9443F-2C39-45CF-A703-2DC58B74AE18}" dt="2021-07-05T10:09:39.567" v="8"/>
          <ac:inkMkLst>
            <pc:docMk/>
            <pc:sldMk cId="0" sldId="256"/>
            <ac:inkMk id="2" creationId="{2548136C-6728-424C-A024-463EBA6441B6}"/>
          </ac:inkMkLst>
        </pc:inkChg>
        <pc:inkChg chg="add del">
          <ac:chgData name="Stewart Gale" userId="3647ddd2-6040-41ae-a96d-232c23482af8" providerId="ADAL" clId="{56A9443F-2C39-45CF-A703-2DC58B74AE18}" dt="2021-07-05T06:38:12.661" v="1" actId="478"/>
          <ac:inkMkLst>
            <pc:docMk/>
            <pc:sldMk cId="0" sldId="256"/>
            <ac:inkMk id="2" creationId="{3F1852EE-4129-46EF-9A14-F7705553750B}"/>
          </ac:inkMkLst>
        </pc:inkChg>
        <pc:inkChg chg="add del">
          <ac:chgData name="Stewart Gale" userId="3647ddd2-6040-41ae-a96d-232c23482af8" providerId="ADAL" clId="{56A9443F-2C39-45CF-A703-2DC58B74AE18}" dt="2021-07-05T10:09:38.816" v="7"/>
          <ac:inkMkLst>
            <pc:docMk/>
            <pc:sldMk cId="0" sldId="256"/>
            <ac:inkMk id="3" creationId="{CFC6F761-D1D3-4D4A-8706-736B5449BBE5}"/>
          </ac:inkMkLst>
        </pc:inkChg>
        <pc:inkChg chg="add del">
          <ac:chgData name="Stewart Gale" userId="3647ddd2-6040-41ae-a96d-232c23482af8" providerId="ADAL" clId="{56A9443F-2C39-45CF-A703-2DC58B74AE18}" dt="2021-07-05T10:10:14.087" v="13"/>
          <ac:inkMkLst>
            <pc:docMk/>
            <pc:sldMk cId="0" sldId="256"/>
            <ac:inkMk id="12" creationId="{A64F2ABB-715C-482D-86BF-EA55E409CA71}"/>
          </ac:inkMkLst>
        </pc:inkChg>
        <pc:inkChg chg="add del mod">
          <ac:chgData name="Stewart Gale" userId="3647ddd2-6040-41ae-a96d-232c23482af8" providerId="ADAL" clId="{56A9443F-2C39-45CF-A703-2DC58B74AE18}" dt="2021-07-05T10:10:14.088" v="15"/>
          <ac:inkMkLst>
            <pc:docMk/>
            <pc:sldMk cId="0" sldId="256"/>
            <ac:inkMk id="18" creationId="{5A876738-137F-49E1-859B-50DA284A156D}"/>
          </ac:inkMkLst>
        </pc:inkChg>
        <pc:inkChg chg="add del mod">
          <ac:chgData name="Stewart Gale" userId="3647ddd2-6040-41ae-a96d-232c23482af8" providerId="ADAL" clId="{56A9443F-2C39-45CF-A703-2DC58B74AE18}" dt="2021-07-05T10:10:14.088" v="14"/>
          <ac:inkMkLst>
            <pc:docMk/>
            <pc:sldMk cId="0" sldId="256"/>
            <ac:inkMk id="28" creationId="{773090FB-6691-480A-A8A0-849F0229ED6C}"/>
          </ac:inkMkLst>
        </pc:inkChg>
        <pc:inkChg chg="add del">
          <ac:chgData name="Stewart Gale" userId="3647ddd2-6040-41ae-a96d-232c23482af8" providerId="ADAL" clId="{56A9443F-2C39-45CF-A703-2DC58B74AE18}" dt="2021-07-05T10:12:30.657" v="37"/>
          <ac:inkMkLst>
            <pc:docMk/>
            <pc:sldMk cId="0" sldId="256"/>
            <ac:inkMk id="30" creationId="{75847F8E-EB72-4AC1-8E47-EB1F8712EB3D}"/>
          </ac:inkMkLst>
        </pc:inkChg>
        <pc:inkChg chg="add del mod">
          <ac:chgData name="Stewart Gale" userId="3647ddd2-6040-41ae-a96d-232c23482af8" providerId="ADAL" clId="{56A9443F-2C39-45CF-A703-2DC58B74AE18}" dt="2021-07-05T10:12:30.656" v="36"/>
          <ac:inkMkLst>
            <pc:docMk/>
            <pc:sldMk cId="0" sldId="256"/>
            <ac:inkMk id="38" creationId="{4891F685-C158-4D37-8AF0-A41CA9A16650}"/>
          </ac:inkMkLst>
        </pc:inkChg>
        <pc:inkChg chg="add del mod">
          <ac:chgData name="Stewart Gale" userId="3647ddd2-6040-41ae-a96d-232c23482af8" providerId="ADAL" clId="{56A9443F-2C39-45CF-A703-2DC58B74AE18}" dt="2021-07-05T10:12:30.657" v="38"/>
          <ac:inkMkLst>
            <pc:docMk/>
            <pc:sldMk cId="0" sldId="256"/>
            <ac:inkMk id="39" creationId="{AC882EB5-5389-4C40-9851-C0D43742E8B7}"/>
          </ac:inkMkLst>
        </pc:inkChg>
        <pc:inkChg chg="add del mod">
          <ac:chgData name="Stewart Gale" userId="3647ddd2-6040-41ae-a96d-232c23482af8" providerId="ADAL" clId="{56A9443F-2C39-45CF-A703-2DC58B74AE18}" dt="2021-07-05T10:12:30.658" v="39"/>
          <ac:inkMkLst>
            <pc:docMk/>
            <pc:sldMk cId="0" sldId="256"/>
            <ac:inkMk id="44" creationId="{F3FF4BAB-0AFE-41A4-9358-E0DC1B8A0247}"/>
          </ac:inkMkLst>
        </pc:inkChg>
        <pc:inkChg chg="add del mod">
          <ac:chgData name="Stewart Gale" userId="3647ddd2-6040-41ae-a96d-232c23482af8" providerId="ADAL" clId="{56A9443F-2C39-45CF-A703-2DC58B74AE18}" dt="2021-07-05T10:12:29.515" v="33"/>
          <ac:inkMkLst>
            <pc:docMk/>
            <pc:sldMk cId="0" sldId="256"/>
            <ac:inkMk id="45" creationId="{1C162C4B-F997-4E5A-B941-9B29B51815CA}"/>
          </ac:inkMkLst>
        </pc:inkChg>
        <pc:inkChg chg="add del">
          <ac:chgData name="Stewart Gale" userId="3647ddd2-6040-41ae-a96d-232c23482af8" providerId="ADAL" clId="{56A9443F-2C39-45CF-A703-2DC58B74AE18}" dt="2021-07-05T10:12:30.659" v="40"/>
          <ac:inkMkLst>
            <pc:docMk/>
            <pc:sldMk cId="0" sldId="256"/>
            <ac:inkMk id="46" creationId="{98FB3117-8B97-4D81-B911-155F3DD2D12D}"/>
          </ac:inkMkLst>
        </pc:inkChg>
        <pc:inkChg chg="add del mod">
          <ac:chgData name="Stewart Gale" userId="3647ddd2-6040-41ae-a96d-232c23482af8" providerId="ADAL" clId="{56A9443F-2C39-45CF-A703-2DC58B74AE18}" dt="2021-07-05T10:12:29.516" v="35"/>
          <ac:inkMkLst>
            <pc:docMk/>
            <pc:sldMk cId="0" sldId="256"/>
            <ac:inkMk id="47" creationId="{C10A0D43-8B5E-4191-B5A6-619AD1E3A63E}"/>
          </ac:inkMkLst>
        </pc:inkChg>
        <pc:inkChg chg="add del mod">
          <ac:chgData name="Stewart Gale" userId="3647ddd2-6040-41ae-a96d-232c23482af8" providerId="ADAL" clId="{56A9443F-2C39-45CF-A703-2DC58B74AE18}" dt="2021-07-05T10:12:29.515" v="32"/>
          <ac:inkMkLst>
            <pc:docMk/>
            <pc:sldMk cId="0" sldId="256"/>
            <ac:inkMk id="48" creationId="{C81AB78E-A551-4F6B-8B35-A883958FDA69}"/>
          </ac:inkMkLst>
        </pc:inkChg>
        <pc:inkChg chg="add del mod">
          <ac:chgData name="Stewart Gale" userId="3647ddd2-6040-41ae-a96d-232c23482af8" providerId="ADAL" clId="{56A9443F-2C39-45CF-A703-2DC58B74AE18}" dt="2021-07-05T10:12:29.516" v="34"/>
          <ac:inkMkLst>
            <pc:docMk/>
            <pc:sldMk cId="0" sldId="256"/>
            <ac:inkMk id="49" creationId="{A200879F-299B-4689-97CD-79BFC9FF9D50}"/>
          </ac:inkMkLst>
        </pc:inkChg>
        <pc:inkChg chg="add del mod">
          <ac:chgData name="Stewart Gale" userId="3647ddd2-6040-41ae-a96d-232c23482af8" providerId="ADAL" clId="{56A9443F-2C39-45CF-A703-2DC58B74AE18}" dt="2021-07-05T10:12:30.660" v="41"/>
          <ac:inkMkLst>
            <pc:docMk/>
            <pc:sldMk cId="0" sldId="256"/>
            <ac:inkMk id="50" creationId="{85FA80AB-ED49-4F01-9C3A-D74EAE86E126}"/>
          </ac:inkMkLst>
        </pc:inkChg>
        <pc:inkChg chg="add del mod">
          <ac:chgData name="Stewart Gale" userId="3647ddd2-6040-41ae-a96d-232c23482af8" providerId="ADAL" clId="{56A9443F-2C39-45CF-A703-2DC58B74AE18}" dt="2021-07-05T10:12:29.087" v="30"/>
          <ac:inkMkLst>
            <pc:docMk/>
            <pc:sldMk cId="0" sldId="256"/>
            <ac:inkMk id="53" creationId="{0A863A7A-D0D9-4FEE-993D-51915F3D8F91}"/>
          </ac:inkMkLst>
        </pc:inkChg>
        <pc:inkChg chg="add del mod">
          <ac:chgData name="Stewart Gale" userId="3647ddd2-6040-41ae-a96d-232c23482af8" providerId="ADAL" clId="{56A9443F-2C39-45CF-A703-2DC58B74AE18}" dt="2021-07-05T10:12:29.088" v="31"/>
          <ac:inkMkLst>
            <pc:docMk/>
            <pc:sldMk cId="0" sldId="256"/>
            <ac:inkMk id="61" creationId="{044FF24A-C5D7-419F-BD49-0E9436B6F8C4}"/>
          </ac:inkMkLst>
        </pc:inkChg>
        <pc:inkChg chg="add del">
          <ac:chgData name="Stewart Gale" userId="3647ddd2-6040-41ae-a96d-232c23482af8" providerId="ADAL" clId="{56A9443F-2C39-45CF-A703-2DC58B74AE18}" dt="2021-07-06T07:39:27.379" v="80" actId="478"/>
          <ac:inkMkLst>
            <pc:docMk/>
            <pc:sldMk cId="0" sldId="256"/>
            <ac:inkMk id="76" creationId="{3610205C-D08A-4FFB-A07A-1F1076A21B58}"/>
          </ac:inkMkLst>
        </pc:inkChg>
        <pc:inkChg chg="add del">
          <ac:chgData name="Stewart Gale" userId="3647ddd2-6040-41ae-a96d-232c23482af8" providerId="ADAL" clId="{56A9443F-2C39-45CF-A703-2DC58B74AE18}" dt="2021-07-06T07:39:09.975" v="77" actId="478"/>
          <ac:inkMkLst>
            <pc:docMk/>
            <pc:sldMk cId="0" sldId="256"/>
            <ac:inkMk id="77" creationId="{A1470277-0990-42A9-83DD-44AB68B3A389}"/>
          </ac:inkMkLst>
        </pc:inkChg>
        <pc:inkChg chg="add del">
          <ac:chgData name="Stewart Gale" userId="3647ddd2-6040-41ae-a96d-232c23482af8" providerId="ADAL" clId="{56A9443F-2C39-45CF-A703-2DC58B74AE18}" dt="2021-07-06T07:39:09.975" v="77" actId="478"/>
          <ac:inkMkLst>
            <pc:docMk/>
            <pc:sldMk cId="0" sldId="256"/>
            <ac:inkMk id="78" creationId="{D6339217-4C13-4AEC-85CF-22F3BD2E79D5}"/>
          </ac:inkMkLst>
        </pc:inkChg>
        <pc:inkChg chg="add del mod">
          <ac:chgData name="Stewart Gale" userId="3647ddd2-6040-41ae-a96d-232c23482af8" providerId="ADAL" clId="{56A9443F-2C39-45CF-A703-2DC58B74AE18}" dt="2021-07-06T07:39:32.539" v="82" actId="478"/>
          <ac:inkMkLst>
            <pc:docMk/>
            <pc:sldMk cId="0" sldId="256"/>
            <ac:inkMk id="79" creationId="{9A82777D-4DA3-4313-A75F-102053ADA41F}"/>
          </ac:inkMkLst>
        </pc:inkChg>
        <pc:inkChg chg="add del">
          <ac:chgData name="Stewart Gale" userId="3647ddd2-6040-41ae-a96d-232c23482af8" providerId="ADAL" clId="{56A9443F-2C39-45CF-A703-2DC58B74AE18}" dt="2021-07-06T07:39:27.379" v="80" actId="478"/>
          <ac:inkMkLst>
            <pc:docMk/>
            <pc:sldMk cId="0" sldId="256"/>
            <ac:inkMk id="80" creationId="{6E3A19B8-D3FE-4CAE-8B58-A1EFEA7C66B5}"/>
          </ac:inkMkLst>
        </pc:inkChg>
        <pc:inkChg chg="add del">
          <ac:chgData name="Stewart Gale" userId="3647ddd2-6040-41ae-a96d-232c23482af8" providerId="ADAL" clId="{56A9443F-2C39-45CF-A703-2DC58B74AE18}" dt="2021-07-06T07:39:09.975" v="77" actId="478"/>
          <ac:inkMkLst>
            <pc:docMk/>
            <pc:sldMk cId="0" sldId="256"/>
            <ac:inkMk id="81" creationId="{A0001D6D-C61E-44D2-9BAB-68667C12FC55}"/>
          </ac:inkMkLst>
        </pc:inkChg>
        <pc:inkChg chg="add del mod">
          <ac:chgData name="Stewart Gale" userId="3647ddd2-6040-41ae-a96d-232c23482af8" providerId="ADAL" clId="{56A9443F-2C39-45CF-A703-2DC58B74AE18}" dt="2021-07-06T07:39:32.539" v="82" actId="478"/>
          <ac:inkMkLst>
            <pc:docMk/>
            <pc:sldMk cId="0" sldId="256"/>
            <ac:inkMk id="82" creationId="{D28CBB1A-21DC-4AF3-85C0-FE84545C35B6}"/>
          </ac:inkMkLst>
        </pc:inkChg>
        <pc:inkChg chg="add del">
          <ac:chgData name="Stewart Gale" userId="3647ddd2-6040-41ae-a96d-232c23482af8" providerId="ADAL" clId="{56A9443F-2C39-45CF-A703-2DC58B74AE18}" dt="2021-07-05T10:19:17.491" v="50"/>
          <ac:inkMkLst>
            <pc:docMk/>
            <pc:sldMk cId="0" sldId="256"/>
            <ac:inkMk id="83" creationId="{04FBD124-9412-4DFD-9C94-3F971C2AA3EC}"/>
          </ac:inkMkLst>
        </pc:inkChg>
        <pc:inkChg chg="add del">
          <ac:chgData name="Stewart Gale" userId="3647ddd2-6040-41ae-a96d-232c23482af8" providerId="ADAL" clId="{56A9443F-2C39-45CF-A703-2DC58B74AE18}" dt="2021-07-05T10:19:22.034" v="52"/>
          <ac:inkMkLst>
            <pc:docMk/>
            <pc:sldMk cId="0" sldId="256"/>
            <ac:inkMk id="84" creationId="{72E8ED82-7433-4B66-A872-1FA7076313A2}"/>
          </ac:inkMkLst>
        </pc:inkChg>
        <pc:inkChg chg="add del">
          <ac:chgData name="Stewart Gale" userId="3647ddd2-6040-41ae-a96d-232c23482af8" providerId="ADAL" clId="{56A9443F-2C39-45CF-A703-2DC58B74AE18}" dt="2021-07-06T07:39:38.460" v="83" actId="478"/>
          <ac:inkMkLst>
            <pc:docMk/>
            <pc:sldMk cId="0" sldId="256"/>
            <ac:inkMk id="85" creationId="{226E40D6-26E9-44A2-8987-32249C95BA37}"/>
          </ac:inkMkLst>
        </pc:inkChg>
        <pc:inkChg chg="add del">
          <ac:chgData name="Stewart Gale" userId="3647ddd2-6040-41ae-a96d-232c23482af8" providerId="ADAL" clId="{56A9443F-2C39-45CF-A703-2DC58B74AE18}" dt="2021-07-06T07:39:15.700" v="79" actId="478"/>
          <ac:inkMkLst>
            <pc:docMk/>
            <pc:sldMk cId="0" sldId="256"/>
            <ac:inkMk id="86" creationId="{5E5D73B9-6296-45C8-97AD-F3861C04D9B3}"/>
          </ac:inkMkLst>
        </pc:inkChg>
        <pc:inkChg chg="add del mod">
          <ac:chgData name="Stewart Gale" userId="3647ddd2-6040-41ae-a96d-232c23482af8" providerId="ADAL" clId="{56A9443F-2C39-45CF-A703-2DC58B74AE18}" dt="2021-07-06T07:39:32.539" v="82" actId="478"/>
          <ac:inkMkLst>
            <pc:docMk/>
            <pc:sldMk cId="0" sldId="256"/>
            <ac:inkMk id="87" creationId="{E6B80C05-FEF2-4944-8E88-06F2682B1343}"/>
          </ac:inkMkLst>
        </pc:inkChg>
        <pc:inkChg chg="add del mod">
          <ac:chgData name="Stewart Gale" userId="3647ddd2-6040-41ae-a96d-232c23482af8" providerId="ADAL" clId="{56A9443F-2C39-45CF-A703-2DC58B74AE18}" dt="2021-07-06T07:39:32.539" v="82" actId="478"/>
          <ac:inkMkLst>
            <pc:docMk/>
            <pc:sldMk cId="0" sldId="256"/>
            <ac:inkMk id="88" creationId="{E9B17B62-067B-485C-8A94-D58CBCBE759F}"/>
          </ac:inkMkLst>
        </pc:inkChg>
        <pc:inkChg chg="add del">
          <ac:chgData name="Stewart Gale" userId="3647ddd2-6040-41ae-a96d-232c23482af8" providerId="ADAL" clId="{56A9443F-2C39-45CF-A703-2DC58B74AE18}" dt="2021-07-06T07:39:38.460" v="83" actId="478"/>
          <ac:inkMkLst>
            <pc:docMk/>
            <pc:sldMk cId="0" sldId="256"/>
            <ac:inkMk id="89" creationId="{1BCDAE6F-D092-4031-A1CB-C7DD6BD86D88}"/>
          </ac:inkMkLst>
        </pc:inkChg>
        <pc:inkChg chg="add del">
          <ac:chgData name="Stewart Gale" userId="3647ddd2-6040-41ae-a96d-232c23482af8" providerId="ADAL" clId="{56A9443F-2C39-45CF-A703-2DC58B74AE18}" dt="2021-07-06T07:39:38.460" v="83" actId="478"/>
          <ac:inkMkLst>
            <pc:docMk/>
            <pc:sldMk cId="0" sldId="256"/>
            <ac:inkMk id="90" creationId="{0D53E972-3948-4D60-A178-C55E620F816C}"/>
          </ac:inkMkLst>
        </pc:inkChg>
        <pc:inkChg chg="add del">
          <ac:chgData name="Stewart Gale" userId="3647ddd2-6040-41ae-a96d-232c23482af8" providerId="ADAL" clId="{56A9443F-2C39-45CF-A703-2DC58B74AE18}" dt="2021-07-06T07:39:15.700" v="79" actId="478"/>
          <ac:inkMkLst>
            <pc:docMk/>
            <pc:sldMk cId="0" sldId="256"/>
            <ac:inkMk id="91" creationId="{9BDEED41-DF4E-4B2F-A461-1FC78F968097}"/>
          </ac:inkMkLst>
        </pc:inkChg>
        <pc:inkChg chg="add del">
          <ac:chgData name="Stewart Gale" userId="3647ddd2-6040-41ae-a96d-232c23482af8" providerId="ADAL" clId="{56A9443F-2C39-45CF-A703-2DC58B74AE18}" dt="2021-07-06T07:39:27.379" v="80" actId="478"/>
          <ac:inkMkLst>
            <pc:docMk/>
            <pc:sldMk cId="0" sldId="256"/>
            <ac:inkMk id="92" creationId="{B7ED2038-C8F8-40B1-AD12-29DD89CED81C}"/>
          </ac:inkMkLst>
        </pc:inkChg>
        <pc:inkChg chg="add del">
          <ac:chgData name="Stewart Gale" userId="3647ddd2-6040-41ae-a96d-232c23482af8" providerId="ADAL" clId="{56A9443F-2C39-45CF-A703-2DC58B74AE18}" dt="2021-07-06T07:39:15.700" v="79" actId="478"/>
          <ac:inkMkLst>
            <pc:docMk/>
            <pc:sldMk cId="0" sldId="256"/>
            <ac:inkMk id="93" creationId="{8696237D-A279-4808-860B-EAA195E7E240}"/>
          </ac:inkMkLst>
        </pc:inkChg>
        <pc:inkChg chg="add del">
          <ac:chgData name="Stewart Gale" userId="3647ddd2-6040-41ae-a96d-232c23482af8" providerId="ADAL" clId="{56A9443F-2C39-45CF-A703-2DC58B74AE18}" dt="2021-07-06T07:39:15.700" v="79" actId="478"/>
          <ac:inkMkLst>
            <pc:docMk/>
            <pc:sldMk cId="0" sldId="256"/>
            <ac:inkMk id="94" creationId="{D35DE43C-2F7E-4F24-89DE-67EE07E36B08}"/>
          </ac:inkMkLst>
        </pc:inkChg>
        <pc:inkChg chg="add del">
          <ac:chgData name="Stewart Gale" userId="3647ddd2-6040-41ae-a96d-232c23482af8" providerId="ADAL" clId="{56A9443F-2C39-45CF-A703-2DC58B74AE18}" dt="2021-07-06T07:39:15.700" v="79" actId="478"/>
          <ac:inkMkLst>
            <pc:docMk/>
            <pc:sldMk cId="0" sldId="256"/>
            <ac:inkMk id="95" creationId="{52C756BB-AF4B-4A27-A673-B0219703CF52}"/>
          </ac:inkMkLst>
        </pc:inkChg>
        <pc:inkChg chg="add del">
          <ac:chgData name="Stewart Gale" userId="3647ddd2-6040-41ae-a96d-232c23482af8" providerId="ADAL" clId="{56A9443F-2C39-45CF-A703-2DC58B74AE18}" dt="2021-07-06T07:39:09.975" v="77" actId="478"/>
          <ac:inkMkLst>
            <pc:docMk/>
            <pc:sldMk cId="0" sldId="256"/>
            <ac:inkMk id="96" creationId="{90A528C5-0171-4633-9EB8-0CA788EE7ED2}"/>
          </ac:inkMkLst>
        </pc:inkChg>
        <pc:inkChg chg="add del">
          <ac:chgData name="Stewart Gale" userId="3647ddd2-6040-41ae-a96d-232c23482af8" providerId="ADAL" clId="{56A9443F-2C39-45CF-A703-2DC58B74AE18}" dt="2021-07-06T07:39:38.460" v="83" actId="478"/>
          <ac:inkMkLst>
            <pc:docMk/>
            <pc:sldMk cId="0" sldId="256"/>
            <ac:inkMk id="97" creationId="{0BAC80ED-8B78-455B-9EF4-169175A827C0}"/>
          </ac:inkMkLst>
        </pc:inkChg>
        <pc:inkChg chg="add del">
          <ac:chgData name="Stewart Gale" userId="3647ddd2-6040-41ae-a96d-232c23482af8" providerId="ADAL" clId="{56A9443F-2C39-45CF-A703-2DC58B74AE18}" dt="2021-07-06T07:39:27.379" v="80" actId="478"/>
          <ac:inkMkLst>
            <pc:docMk/>
            <pc:sldMk cId="0" sldId="256"/>
            <ac:inkMk id="98" creationId="{68F1131D-08F5-4BC6-A3A8-1E483CF07FE8}"/>
          </ac:inkMkLst>
        </pc:inkChg>
        <pc:inkChg chg="add del">
          <ac:chgData name="Stewart Gale" userId="3647ddd2-6040-41ae-a96d-232c23482af8" providerId="ADAL" clId="{56A9443F-2C39-45CF-A703-2DC58B74AE18}" dt="2021-07-05T10:31:13.265" v="68"/>
          <ac:inkMkLst>
            <pc:docMk/>
            <pc:sldMk cId="0" sldId="256"/>
            <ac:inkMk id="99" creationId="{E23CF9AD-D1FD-4BC9-9349-7595553B8C76}"/>
          </ac:inkMkLst>
        </pc:inkChg>
        <pc:inkChg chg="add del">
          <ac:chgData name="Stewart Gale" userId="3647ddd2-6040-41ae-a96d-232c23482af8" providerId="ADAL" clId="{56A9443F-2C39-45CF-A703-2DC58B74AE18}" dt="2021-07-06T07:39:27.379" v="80" actId="478"/>
          <ac:inkMkLst>
            <pc:docMk/>
            <pc:sldMk cId="0" sldId="256"/>
            <ac:inkMk id="100" creationId="{1A3FABAA-A166-4FDF-B936-3854F30AF5BC}"/>
          </ac:inkMkLst>
        </pc:inkChg>
        <pc:inkChg chg="add del">
          <ac:chgData name="Stewart Gale" userId="3647ddd2-6040-41ae-a96d-232c23482af8" providerId="ADAL" clId="{56A9443F-2C39-45CF-A703-2DC58B74AE18}" dt="2021-07-06T07:39:09.975" v="77" actId="478"/>
          <ac:inkMkLst>
            <pc:docMk/>
            <pc:sldMk cId="0" sldId="256"/>
            <ac:inkMk id="101" creationId="{7BAE2777-D116-4B93-9F89-0D463DCE7D98}"/>
          </ac:inkMkLst>
        </pc:inkChg>
        <pc:inkChg chg="add del">
          <ac:chgData name="Stewart Gale" userId="3647ddd2-6040-41ae-a96d-232c23482af8" providerId="ADAL" clId="{56A9443F-2C39-45CF-A703-2DC58B74AE18}" dt="2021-07-06T07:39:38.460" v="83" actId="478"/>
          <ac:inkMkLst>
            <pc:docMk/>
            <pc:sldMk cId="0" sldId="256"/>
            <ac:inkMk id="102" creationId="{9065A2B2-2574-4656-BE6B-D5819BE4CDE6}"/>
          </ac:inkMkLst>
        </pc:inkChg>
        <pc:inkChg chg="add del">
          <ac:chgData name="Stewart Gale" userId="3647ddd2-6040-41ae-a96d-232c23482af8" providerId="ADAL" clId="{56A9443F-2C39-45CF-A703-2DC58B74AE18}" dt="2021-07-06T07:39:09.975" v="77" actId="478"/>
          <ac:inkMkLst>
            <pc:docMk/>
            <pc:sldMk cId="0" sldId="256"/>
            <ac:inkMk id="103" creationId="{BB1BC845-C3CA-4453-8B05-C65013D94F35}"/>
          </ac:inkMkLst>
        </pc:inkChg>
        <pc:inkChg chg="add del">
          <ac:chgData name="Stewart Gale" userId="3647ddd2-6040-41ae-a96d-232c23482af8" providerId="ADAL" clId="{56A9443F-2C39-45CF-A703-2DC58B74AE18}" dt="2021-07-06T07:39:27.379" v="80" actId="478"/>
          <ac:inkMkLst>
            <pc:docMk/>
            <pc:sldMk cId="0" sldId="256"/>
            <ac:inkMk id="104" creationId="{72237123-847C-494C-BBBE-F57CAB0B468C}"/>
          </ac:inkMkLst>
        </pc:inkChg>
        <pc:inkChg chg="add del">
          <ac:chgData name="Stewart Gale" userId="3647ddd2-6040-41ae-a96d-232c23482af8" providerId="ADAL" clId="{56A9443F-2C39-45CF-A703-2DC58B74AE18}" dt="2021-07-06T07:39:38.460" v="83" actId="478"/>
          <ac:inkMkLst>
            <pc:docMk/>
            <pc:sldMk cId="0" sldId="256"/>
            <ac:inkMk id="105" creationId="{A050520B-D629-469A-9398-771D4258F84A}"/>
          </ac:inkMkLst>
        </pc:inkChg>
        <pc:inkChg chg="add del">
          <ac:chgData name="Stewart Gale" userId="3647ddd2-6040-41ae-a96d-232c23482af8" providerId="ADAL" clId="{56A9443F-2C39-45CF-A703-2DC58B74AE18}" dt="2021-07-06T07:39:09.975" v="77" actId="478"/>
          <ac:inkMkLst>
            <pc:docMk/>
            <pc:sldMk cId="0" sldId="256"/>
            <ac:inkMk id="106" creationId="{C8917889-5DD6-4956-A79A-5906A1846CF3}"/>
          </ac:inkMkLst>
        </pc:inkChg>
        <pc:inkChg chg="add del">
          <ac:chgData name="Stewart Gale" userId="3647ddd2-6040-41ae-a96d-232c23482af8" providerId="ADAL" clId="{56A9443F-2C39-45CF-A703-2DC58B74AE18}" dt="2021-07-06T07:39:27.379" v="80" actId="478"/>
          <ac:inkMkLst>
            <pc:docMk/>
            <pc:sldMk cId="0" sldId="256"/>
            <ac:inkMk id="107" creationId="{77609513-519C-4BE0-8D4B-003F6F102EED}"/>
          </ac:inkMkLst>
        </pc:inkChg>
      </pc:sldChg>
    </pc:docChg>
  </pc:docChgLst>
  <pc:docChgLst>
    <pc:chgData name="Stewart Gale" userId="3647ddd2-6040-41ae-a96d-232c23482af8" providerId="ADAL" clId="{64368DE4-49FA-4F1A-9657-FE0870031284}"/>
    <pc:docChg chg="modSld">
      <pc:chgData name="Stewart Gale" userId="3647ddd2-6040-41ae-a96d-232c23482af8" providerId="ADAL" clId="{64368DE4-49FA-4F1A-9657-FE0870031284}" dt="2021-02-11T04:07:22.836" v="17" actId="20577"/>
      <pc:docMkLst>
        <pc:docMk/>
      </pc:docMkLst>
      <pc:sldChg chg="modSp mod">
        <pc:chgData name="Stewart Gale" userId="3647ddd2-6040-41ae-a96d-232c23482af8" providerId="ADAL" clId="{64368DE4-49FA-4F1A-9657-FE0870031284}" dt="2021-02-11T04:07:22.836" v="17" actId="20577"/>
        <pc:sldMkLst>
          <pc:docMk/>
          <pc:sldMk cId="0" sldId="256"/>
        </pc:sldMkLst>
        <pc:spChg chg="mod">
          <ac:chgData name="Stewart Gale" userId="3647ddd2-6040-41ae-a96d-232c23482af8" providerId="ADAL" clId="{64368DE4-49FA-4F1A-9657-FE0870031284}" dt="2021-02-11T04:07:22.836" v="17" actId="20577"/>
          <ac:spMkLst>
            <pc:docMk/>
            <pc:sldMk cId="0" sldId="256"/>
            <ac:spMk id="59" creationId="{00000000-0000-0000-0000-000000000000}"/>
          </ac:spMkLst>
        </pc:spChg>
      </pc:sldChg>
    </pc:docChg>
  </pc:docChgLst>
  <pc:docChgLst>
    <pc:chgData name="Stewart Gale" userId="3647ddd2-6040-41ae-a96d-232c23482af8" providerId="ADAL" clId="{94CA699F-8FFC-4BEE-9A54-B8B2C526D94B}"/>
    <pc:docChg chg="custSel addSld delSld modSld sldOrd modMainMaster modNotesMaster">
      <pc:chgData name="Stewart Gale" userId="3647ddd2-6040-41ae-a96d-232c23482af8" providerId="ADAL" clId="{94CA699F-8FFC-4BEE-9A54-B8B2C526D94B}" dt="2023-07-02T11:24:52.505" v="1408" actId="1076"/>
      <pc:docMkLst>
        <pc:docMk/>
      </pc:docMkLst>
      <pc:sldChg chg="delSp modSp del mod modNotes">
        <pc:chgData name="Stewart Gale" userId="3647ddd2-6040-41ae-a96d-232c23482af8" providerId="ADAL" clId="{94CA699F-8FFC-4BEE-9A54-B8B2C526D94B}" dt="2023-07-02T10:13:40.587" v="121" actId="47"/>
        <pc:sldMkLst>
          <pc:docMk/>
          <pc:sldMk cId="0" sldId="256"/>
        </pc:sldMkLst>
        <pc:spChg chg="mod">
          <ac:chgData name="Stewart Gale" userId="3647ddd2-6040-41ae-a96d-232c23482af8" providerId="ADAL" clId="{94CA699F-8FFC-4BEE-9A54-B8B2C526D94B}" dt="2023-07-02T10:11:25.607" v="92"/>
          <ac:spMkLst>
            <pc:docMk/>
            <pc:sldMk cId="0" sldId="256"/>
            <ac:spMk id="5" creationId="{00000000-0000-0000-0000-000000000000}"/>
          </ac:spMkLst>
        </pc:spChg>
        <pc:spChg chg="mod">
          <ac:chgData name="Stewart Gale" userId="3647ddd2-6040-41ae-a96d-232c23482af8" providerId="ADAL" clId="{94CA699F-8FFC-4BEE-9A54-B8B2C526D94B}" dt="2023-07-02T10:11:25.607" v="92"/>
          <ac:spMkLst>
            <pc:docMk/>
            <pc:sldMk cId="0" sldId="256"/>
            <ac:spMk id="6"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7"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8"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9"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10"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11"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13"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14"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15"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16"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17"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0"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1"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2"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3"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4"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26" creationId="{00000000-0000-0000-0000-000000000000}"/>
          </ac:spMkLst>
        </pc:spChg>
        <pc:spChg chg="del mod">
          <ac:chgData name="Stewart Gale" userId="3647ddd2-6040-41ae-a96d-232c23482af8" providerId="ADAL" clId="{94CA699F-8FFC-4BEE-9A54-B8B2C526D94B}" dt="2023-07-02T10:13:27.787" v="117" actId="21"/>
          <ac:spMkLst>
            <pc:docMk/>
            <pc:sldMk cId="0" sldId="256"/>
            <ac:spMk id="32" creationId="{00000000-0000-0000-0000-000000000000}"/>
          </ac:spMkLst>
        </pc:spChg>
        <pc:spChg chg="del mod">
          <ac:chgData name="Stewart Gale" userId="3647ddd2-6040-41ae-a96d-232c23482af8" providerId="ADAL" clId="{94CA699F-8FFC-4BEE-9A54-B8B2C526D94B}" dt="2023-07-02T10:13:27.787" v="117" actId="21"/>
          <ac:spMkLst>
            <pc:docMk/>
            <pc:sldMk cId="0" sldId="256"/>
            <ac:spMk id="33"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34" creationId="{00000000-0000-0000-0000-000000000000}"/>
          </ac:spMkLst>
        </pc:spChg>
        <pc:spChg chg="del mod">
          <ac:chgData name="Stewart Gale" userId="3647ddd2-6040-41ae-a96d-232c23482af8" providerId="ADAL" clId="{94CA699F-8FFC-4BEE-9A54-B8B2C526D94B}" dt="2023-07-02T10:13:27.787" v="117" actId="21"/>
          <ac:spMkLst>
            <pc:docMk/>
            <pc:sldMk cId="0" sldId="256"/>
            <ac:spMk id="35" creationId="{00000000-0000-0000-0000-000000000000}"/>
          </ac:spMkLst>
        </pc:spChg>
        <pc:spChg chg="del mod">
          <ac:chgData name="Stewart Gale" userId="3647ddd2-6040-41ae-a96d-232c23482af8" providerId="ADAL" clId="{94CA699F-8FFC-4BEE-9A54-B8B2C526D94B}" dt="2023-07-02T10:13:27.787" v="117" actId="21"/>
          <ac:spMkLst>
            <pc:docMk/>
            <pc:sldMk cId="0" sldId="256"/>
            <ac:spMk id="36" creationId="{00000000-0000-0000-0000-000000000000}"/>
          </ac:spMkLst>
        </pc:spChg>
        <pc:spChg chg="del mod">
          <ac:chgData name="Stewart Gale" userId="3647ddd2-6040-41ae-a96d-232c23482af8" providerId="ADAL" clId="{94CA699F-8FFC-4BEE-9A54-B8B2C526D94B}" dt="2023-07-02T10:13:27.787" v="117" actId="21"/>
          <ac:spMkLst>
            <pc:docMk/>
            <pc:sldMk cId="0" sldId="256"/>
            <ac:spMk id="37"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54"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55"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56"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57"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58"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59" creationId="{00000000-0000-0000-0000-000000000000}"/>
          </ac:spMkLst>
        </pc:spChg>
        <pc:spChg chg="del mod">
          <ac:chgData name="Stewart Gale" userId="3647ddd2-6040-41ae-a96d-232c23482af8" providerId="ADAL" clId="{94CA699F-8FFC-4BEE-9A54-B8B2C526D94B}" dt="2023-07-02T10:12:42.043" v="108" actId="21"/>
          <ac:spMkLst>
            <pc:docMk/>
            <pc:sldMk cId="0" sldId="256"/>
            <ac:spMk id="60"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62"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63"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64"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65" creationId="{00000000-0000-0000-0000-000000000000}"/>
          </ac:spMkLst>
        </pc:spChg>
        <pc:spChg chg="del mod">
          <ac:chgData name="Stewart Gale" userId="3647ddd2-6040-41ae-a96d-232c23482af8" providerId="ADAL" clId="{94CA699F-8FFC-4BEE-9A54-B8B2C526D94B}" dt="2023-07-02T10:11:55.027" v="99" actId="21"/>
          <ac:spMkLst>
            <pc:docMk/>
            <pc:sldMk cId="0" sldId="256"/>
            <ac:spMk id="66"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67"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68"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69"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70"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71"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72"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73" creationId="{00000000-0000-0000-0000-000000000000}"/>
          </ac:spMkLst>
        </pc:spChg>
        <pc:spChg chg="del mod">
          <ac:chgData name="Stewart Gale" userId="3647ddd2-6040-41ae-a96d-232c23482af8" providerId="ADAL" clId="{94CA699F-8FFC-4BEE-9A54-B8B2C526D94B}" dt="2023-07-02T10:12:28.631" v="105" actId="21"/>
          <ac:spMkLst>
            <pc:docMk/>
            <pc:sldMk cId="0" sldId="256"/>
            <ac:spMk id="74" creationId="{00000000-0000-0000-0000-000000000000}"/>
          </ac:spMkLst>
        </pc:spChg>
        <pc:graphicFrameChg chg="del mod modGraphic">
          <ac:chgData name="Stewart Gale" userId="3647ddd2-6040-41ae-a96d-232c23482af8" providerId="ADAL" clId="{94CA699F-8FFC-4BEE-9A54-B8B2C526D94B}" dt="2023-07-02T10:11:31.015" v="93" actId="21"/>
          <ac:graphicFrameMkLst>
            <pc:docMk/>
            <pc:sldMk cId="0" sldId="256"/>
            <ac:graphicFrameMk id="4" creationId="{00000000-0000-0000-0000-000000000000}"/>
          </ac:graphicFrameMkLst>
        </pc:graphicFrameChg>
        <pc:picChg chg="del mod">
          <ac:chgData name="Stewart Gale" userId="3647ddd2-6040-41ae-a96d-232c23482af8" providerId="ADAL" clId="{94CA699F-8FFC-4BEE-9A54-B8B2C526D94B}" dt="2023-07-02T10:12:42.043" v="108" actId="21"/>
          <ac:picMkLst>
            <pc:docMk/>
            <pc:sldMk cId="0" sldId="256"/>
            <ac:picMk id="40"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41"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42"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43"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14"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16"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18"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20"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22" creationId="{00000000-0000-0000-0000-000000000000}"/>
          </ac:picMkLst>
        </pc:picChg>
        <pc:picChg chg="del mod">
          <ac:chgData name="Stewart Gale" userId="3647ddd2-6040-41ae-a96d-232c23482af8" providerId="ADAL" clId="{94CA699F-8FFC-4BEE-9A54-B8B2C526D94B}" dt="2023-07-02T10:12:42.043" v="108" actId="21"/>
          <ac:picMkLst>
            <pc:docMk/>
            <pc:sldMk cId="0" sldId="256"/>
            <ac:picMk id="13324" creationId="{00000000-0000-0000-0000-000000000000}"/>
          </ac:picMkLst>
        </pc:picChg>
        <pc:picChg chg="del mod">
          <ac:chgData name="Stewart Gale" userId="3647ddd2-6040-41ae-a96d-232c23482af8" providerId="ADAL" clId="{94CA699F-8FFC-4BEE-9A54-B8B2C526D94B}" dt="2023-07-02T10:11:55.027" v="99" actId="21"/>
          <ac:picMkLst>
            <pc:docMk/>
            <pc:sldMk cId="0" sldId="256"/>
            <ac:picMk id="13328" creationId="{00000000-0000-0000-0000-000000000000}"/>
          </ac:picMkLst>
        </pc:picChg>
        <pc:picChg chg="del mod">
          <ac:chgData name="Stewart Gale" userId="3647ddd2-6040-41ae-a96d-232c23482af8" providerId="ADAL" clId="{94CA699F-8FFC-4BEE-9A54-B8B2C526D94B}" dt="2023-07-02T10:11:55.027" v="99" actId="21"/>
          <ac:picMkLst>
            <pc:docMk/>
            <pc:sldMk cId="0" sldId="256"/>
            <ac:picMk id="13330" creationId="{00000000-0000-0000-0000-000000000000}"/>
          </ac:picMkLst>
        </pc:picChg>
        <pc:picChg chg="del mod">
          <ac:chgData name="Stewart Gale" userId="3647ddd2-6040-41ae-a96d-232c23482af8" providerId="ADAL" clId="{94CA699F-8FFC-4BEE-9A54-B8B2C526D94B}" dt="2023-07-02T10:11:55.027" v="99" actId="21"/>
          <ac:picMkLst>
            <pc:docMk/>
            <pc:sldMk cId="0" sldId="256"/>
            <ac:picMk id="13332" creationId="{00000000-0000-0000-0000-000000000000}"/>
          </ac:picMkLst>
        </pc:picChg>
        <pc:cxnChg chg="del mod">
          <ac:chgData name="Stewart Gale" userId="3647ddd2-6040-41ae-a96d-232c23482af8" providerId="ADAL" clId="{94CA699F-8FFC-4BEE-9A54-B8B2C526D94B}" dt="2023-07-02T10:11:55.027" v="99" actId="21"/>
          <ac:cxnSpMkLst>
            <pc:docMk/>
            <pc:sldMk cId="0" sldId="256"/>
            <ac:cxnSpMk id="19" creationId="{00000000-0000-0000-0000-000000000000}"/>
          </ac:cxnSpMkLst>
        </pc:cxnChg>
        <pc:cxnChg chg="del mod">
          <ac:chgData name="Stewart Gale" userId="3647ddd2-6040-41ae-a96d-232c23482af8" providerId="ADAL" clId="{94CA699F-8FFC-4BEE-9A54-B8B2C526D94B}" dt="2023-07-02T10:12:28.631" v="105" actId="21"/>
          <ac:cxnSpMkLst>
            <pc:docMk/>
            <pc:sldMk cId="0" sldId="256"/>
            <ac:cxnSpMk id="25" creationId="{00000000-0000-0000-0000-000000000000}"/>
          </ac:cxnSpMkLst>
        </pc:cxnChg>
        <pc:cxnChg chg="mod">
          <ac:chgData name="Stewart Gale" userId="3647ddd2-6040-41ae-a96d-232c23482af8" providerId="ADAL" clId="{94CA699F-8FFC-4BEE-9A54-B8B2C526D94B}" dt="2023-07-02T10:11:25.607" v="92"/>
          <ac:cxnSpMkLst>
            <pc:docMk/>
            <pc:sldMk cId="0" sldId="256"/>
            <ac:cxnSpMk id="27" creationId="{00000000-0000-0000-0000-000000000000}"/>
          </ac:cxnSpMkLst>
        </pc:cxnChg>
        <pc:cxnChg chg="mod">
          <ac:chgData name="Stewart Gale" userId="3647ddd2-6040-41ae-a96d-232c23482af8" providerId="ADAL" clId="{94CA699F-8FFC-4BEE-9A54-B8B2C526D94B}" dt="2023-07-02T10:11:25.607" v="92"/>
          <ac:cxnSpMkLst>
            <pc:docMk/>
            <pc:sldMk cId="0" sldId="256"/>
            <ac:cxnSpMk id="31" creationId="{00000000-0000-0000-0000-000000000000}"/>
          </ac:cxnSpMkLst>
        </pc:cxnChg>
      </pc:sldChg>
      <pc:sldChg chg="addSp delSp modSp new del mod">
        <pc:chgData name="Stewart Gale" userId="3647ddd2-6040-41ae-a96d-232c23482af8" providerId="ADAL" clId="{94CA699F-8FFC-4BEE-9A54-B8B2C526D94B}" dt="2021-12-08T04:58:42.827" v="22" actId="47"/>
        <pc:sldMkLst>
          <pc:docMk/>
          <pc:sldMk cId="1223916511" sldId="257"/>
        </pc:sldMkLst>
        <pc:grpChg chg="del mod">
          <ac:chgData name="Stewart Gale" userId="3647ddd2-6040-41ae-a96d-232c23482af8" providerId="ADAL" clId="{94CA699F-8FFC-4BEE-9A54-B8B2C526D94B}" dt="2021-12-08T04:57:10.086" v="6"/>
          <ac:grpSpMkLst>
            <pc:docMk/>
            <pc:sldMk cId="1223916511" sldId="257"/>
            <ac:grpSpMk id="9" creationId="{B1104D5C-DC84-45CF-BE09-FD4B952736B4}"/>
          </ac:grpSpMkLst>
        </pc:grpChg>
        <pc:grpChg chg="del mod">
          <ac:chgData name="Stewart Gale" userId="3647ddd2-6040-41ae-a96d-232c23482af8" providerId="ADAL" clId="{94CA699F-8FFC-4BEE-9A54-B8B2C526D94B}" dt="2021-12-08T04:57:11.081" v="7"/>
          <ac:grpSpMkLst>
            <pc:docMk/>
            <pc:sldMk cId="1223916511" sldId="257"/>
            <ac:grpSpMk id="10" creationId="{33C82721-E68F-4055-AFB2-58AD9FB2BBF7}"/>
          </ac:grpSpMkLst>
        </pc:grpChg>
        <pc:grpChg chg="mod">
          <ac:chgData name="Stewart Gale" userId="3647ddd2-6040-41ae-a96d-232c23482af8" providerId="ADAL" clId="{94CA699F-8FFC-4BEE-9A54-B8B2C526D94B}" dt="2021-12-08T04:57:18.968" v="21"/>
          <ac:grpSpMkLst>
            <pc:docMk/>
            <pc:sldMk cId="1223916511" sldId="257"/>
            <ac:grpSpMk id="22" creationId="{CA0913F8-7D6B-4DFC-BF07-12573A3B0E38}"/>
          </ac:grpSpMkLst>
        </pc:grpChg>
        <pc:picChg chg="add">
          <ac:chgData name="Stewart Gale" userId="3647ddd2-6040-41ae-a96d-232c23482af8" providerId="ADAL" clId="{94CA699F-8FFC-4BEE-9A54-B8B2C526D94B}" dt="2021-12-08T04:57:01.601" v="1"/>
          <ac:picMkLst>
            <pc:docMk/>
            <pc:sldMk cId="1223916511" sldId="257"/>
            <ac:picMk id="4" creationId="{65E1BF28-D0FE-4294-B813-D1950FD6666E}"/>
          </ac:picMkLst>
        </pc:picChg>
        <pc:inkChg chg="add">
          <ac:chgData name="Stewart Gale" userId="3647ddd2-6040-41ae-a96d-232c23482af8" providerId="ADAL" clId="{94CA699F-8FFC-4BEE-9A54-B8B2C526D94B}" dt="2021-12-08T04:57:06.977" v="2" actId="9405"/>
          <ac:inkMkLst>
            <pc:docMk/>
            <pc:sldMk cId="1223916511" sldId="257"/>
            <ac:inkMk id="5" creationId="{0B00EEBA-5937-41BD-9AEB-CB2E460FA958}"/>
          </ac:inkMkLst>
        </pc:inkChg>
        <pc:inkChg chg="add del mod">
          <ac:chgData name="Stewart Gale" userId="3647ddd2-6040-41ae-a96d-232c23482af8" providerId="ADAL" clId="{94CA699F-8FFC-4BEE-9A54-B8B2C526D94B}" dt="2021-12-08T04:57:11.081" v="7"/>
          <ac:inkMkLst>
            <pc:docMk/>
            <pc:sldMk cId="1223916511" sldId="257"/>
            <ac:inkMk id="6" creationId="{DF33141A-8FD4-43DD-9560-C5CC28EC0208}"/>
          </ac:inkMkLst>
        </pc:inkChg>
        <pc:inkChg chg="add del mod">
          <ac:chgData name="Stewart Gale" userId="3647ddd2-6040-41ae-a96d-232c23482af8" providerId="ADAL" clId="{94CA699F-8FFC-4BEE-9A54-B8B2C526D94B}" dt="2021-12-08T04:57:11.089" v="9"/>
          <ac:inkMkLst>
            <pc:docMk/>
            <pc:sldMk cId="1223916511" sldId="257"/>
            <ac:inkMk id="7" creationId="{EF12DD37-9375-4F0B-8496-549DF9814B24}"/>
          </ac:inkMkLst>
        </pc:inkChg>
        <pc:inkChg chg="add del mod">
          <ac:chgData name="Stewart Gale" userId="3647ddd2-6040-41ae-a96d-232c23482af8" providerId="ADAL" clId="{94CA699F-8FFC-4BEE-9A54-B8B2C526D94B}" dt="2021-12-08T04:57:11.081" v="8"/>
          <ac:inkMkLst>
            <pc:docMk/>
            <pc:sldMk cId="1223916511" sldId="257"/>
            <ac:inkMk id="8" creationId="{B35954AD-EFAA-4599-B8FB-5C411A09F17E}"/>
          </ac:inkMkLst>
        </pc:inkChg>
        <pc:inkChg chg="add mod">
          <ac:chgData name="Stewart Gale" userId="3647ddd2-6040-41ae-a96d-232c23482af8" providerId="ADAL" clId="{94CA699F-8FFC-4BEE-9A54-B8B2C526D94B}" dt="2021-12-08T04:57:18.968" v="21"/>
          <ac:inkMkLst>
            <pc:docMk/>
            <pc:sldMk cId="1223916511" sldId="257"/>
            <ac:inkMk id="11" creationId="{08F0EFFC-0A3C-460B-9DBB-4EEFCCF348A1}"/>
          </ac:inkMkLst>
        </pc:inkChg>
        <pc:inkChg chg="add mod">
          <ac:chgData name="Stewart Gale" userId="3647ddd2-6040-41ae-a96d-232c23482af8" providerId="ADAL" clId="{94CA699F-8FFC-4BEE-9A54-B8B2C526D94B}" dt="2021-12-08T04:57:18.968" v="21"/>
          <ac:inkMkLst>
            <pc:docMk/>
            <pc:sldMk cId="1223916511" sldId="257"/>
            <ac:inkMk id="12" creationId="{01558762-05DE-417C-99AE-0E660929F247}"/>
          </ac:inkMkLst>
        </pc:inkChg>
        <pc:inkChg chg="add mod">
          <ac:chgData name="Stewart Gale" userId="3647ddd2-6040-41ae-a96d-232c23482af8" providerId="ADAL" clId="{94CA699F-8FFC-4BEE-9A54-B8B2C526D94B}" dt="2021-12-08T04:57:18.968" v="21"/>
          <ac:inkMkLst>
            <pc:docMk/>
            <pc:sldMk cId="1223916511" sldId="257"/>
            <ac:inkMk id="13" creationId="{D06E47EE-D2E9-4840-824E-3F810EA1CDE3}"/>
          </ac:inkMkLst>
        </pc:inkChg>
        <pc:inkChg chg="add mod">
          <ac:chgData name="Stewart Gale" userId="3647ddd2-6040-41ae-a96d-232c23482af8" providerId="ADAL" clId="{94CA699F-8FFC-4BEE-9A54-B8B2C526D94B}" dt="2021-12-08T04:57:18.968" v="21"/>
          <ac:inkMkLst>
            <pc:docMk/>
            <pc:sldMk cId="1223916511" sldId="257"/>
            <ac:inkMk id="14" creationId="{F31A7C64-15F8-4F60-B955-A925872EC1E5}"/>
          </ac:inkMkLst>
        </pc:inkChg>
        <pc:inkChg chg="add mod">
          <ac:chgData name="Stewart Gale" userId="3647ddd2-6040-41ae-a96d-232c23482af8" providerId="ADAL" clId="{94CA699F-8FFC-4BEE-9A54-B8B2C526D94B}" dt="2021-12-08T04:57:18.968" v="21"/>
          <ac:inkMkLst>
            <pc:docMk/>
            <pc:sldMk cId="1223916511" sldId="257"/>
            <ac:inkMk id="15" creationId="{AAB08BC9-CC08-4CE7-B16B-737DFEE5FC56}"/>
          </ac:inkMkLst>
        </pc:inkChg>
        <pc:inkChg chg="add mod">
          <ac:chgData name="Stewart Gale" userId="3647ddd2-6040-41ae-a96d-232c23482af8" providerId="ADAL" clId="{94CA699F-8FFC-4BEE-9A54-B8B2C526D94B}" dt="2021-12-08T04:57:18.968" v="21"/>
          <ac:inkMkLst>
            <pc:docMk/>
            <pc:sldMk cId="1223916511" sldId="257"/>
            <ac:inkMk id="16" creationId="{F45C4EB5-9833-4395-A029-81D0D993B87C}"/>
          </ac:inkMkLst>
        </pc:inkChg>
        <pc:inkChg chg="add mod">
          <ac:chgData name="Stewart Gale" userId="3647ddd2-6040-41ae-a96d-232c23482af8" providerId="ADAL" clId="{94CA699F-8FFC-4BEE-9A54-B8B2C526D94B}" dt="2021-12-08T04:57:18.968" v="21"/>
          <ac:inkMkLst>
            <pc:docMk/>
            <pc:sldMk cId="1223916511" sldId="257"/>
            <ac:inkMk id="17" creationId="{316C8BCA-2518-4FA3-A1CA-79B79F8854F6}"/>
          </ac:inkMkLst>
        </pc:inkChg>
        <pc:inkChg chg="add mod">
          <ac:chgData name="Stewart Gale" userId="3647ddd2-6040-41ae-a96d-232c23482af8" providerId="ADAL" clId="{94CA699F-8FFC-4BEE-9A54-B8B2C526D94B}" dt="2021-12-08T04:57:18.968" v="21"/>
          <ac:inkMkLst>
            <pc:docMk/>
            <pc:sldMk cId="1223916511" sldId="257"/>
            <ac:inkMk id="18" creationId="{6B12D5F8-3514-4FA4-AF5A-ACC5E621CFA4}"/>
          </ac:inkMkLst>
        </pc:inkChg>
        <pc:inkChg chg="add mod">
          <ac:chgData name="Stewart Gale" userId="3647ddd2-6040-41ae-a96d-232c23482af8" providerId="ADAL" clId="{94CA699F-8FFC-4BEE-9A54-B8B2C526D94B}" dt="2021-12-08T04:57:18.968" v="21"/>
          <ac:inkMkLst>
            <pc:docMk/>
            <pc:sldMk cId="1223916511" sldId="257"/>
            <ac:inkMk id="19" creationId="{A0D8168C-5DAB-4488-9957-C4DB3D95E12E}"/>
          </ac:inkMkLst>
        </pc:inkChg>
        <pc:inkChg chg="add mod">
          <ac:chgData name="Stewart Gale" userId="3647ddd2-6040-41ae-a96d-232c23482af8" providerId="ADAL" clId="{94CA699F-8FFC-4BEE-9A54-B8B2C526D94B}" dt="2021-12-08T04:57:18.968" v="21"/>
          <ac:inkMkLst>
            <pc:docMk/>
            <pc:sldMk cId="1223916511" sldId="257"/>
            <ac:inkMk id="20" creationId="{A7E76A69-5096-43F0-95B6-55EF27299492}"/>
          </ac:inkMkLst>
        </pc:inkChg>
        <pc:inkChg chg="add mod">
          <ac:chgData name="Stewart Gale" userId="3647ddd2-6040-41ae-a96d-232c23482af8" providerId="ADAL" clId="{94CA699F-8FFC-4BEE-9A54-B8B2C526D94B}" dt="2021-12-08T04:57:18.968" v="21"/>
          <ac:inkMkLst>
            <pc:docMk/>
            <pc:sldMk cId="1223916511" sldId="257"/>
            <ac:inkMk id="21" creationId="{023A79AD-0E75-46F8-A6A2-C1F098894539}"/>
          </ac:inkMkLst>
        </pc:inkChg>
      </pc:sldChg>
      <pc:sldChg chg="addSp delSp modSp new mod">
        <pc:chgData name="Stewart Gale" userId="3647ddd2-6040-41ae-a96d-232c23482af8" providerId="ADAL" clId="{94CA699F-8FFC-4BEE-9A54-B8B2C526D94B}" dt="2023-07-02T11:24:52.505" v="1408" actId="1076"/>
        <pc:sldMkLst>
          <pc:docMk/>
          <pc:sldMk cId="1322653114" sldId="257"/>
        </pc:sldMkLst>
        <pc:spChg chg="del mod">
          <ac:chgData name="Stewart Gale" userId="3647ddd2-6040-41ae-a96d-232c23482af8" providerId="ADAL" clId="{94CA699F-8FFC-4BEE-9A54-B8B2C526D94B}" dt="2023-07-02T10:11:33.635" v="94" actId="478"/>
          <ac:spMkLst>
            <pc:docMk/>
            <pc:sldMk cId="1322653114" sldId="257"/>
            <ac:spMk id="2" creationId="{41B39E52-D29E-8601-6B5F-2320B52B2679}"/>
          </ac:spMkLst>
        </pc:spChg>
        <pc:spChg chg="del mod">
          <ac:chgData name="Stewart Gale" userId="3647ddd2-6040-41ae-a96d-232c23482af8" providerId="ADAL" clId="{94CA699F-8FFC-4BEE-9A54-B8B2C526D94B}" dt="2023-07-02T10:11:33.635" v="94" actId="478"/>
          <ac:spMkLst>
            <pc:docMk/>
            <pc:sldMk cId="1322653114" sldId="257"/>
            <ac:spMk id="3" creationId="{071F84FE-20D7-9871-F5E4-A85282F38E41}"/>
          </ac:spMkLst>
        </pc:spChg>
        <pc:spChg chg="add mod">
          <ac:chgData name="Stewart Gale" userId="3647ddd2-6040-41ae-a96d-232c23482af8" providerId="ADAL" clId="{94CA699F-8FFC-4BEE-9A54-B8B2C526D94B}" dt="2023-07-02T11:24:50.635" v="1407" actId="1076"/>
          <ac:spMkLst>
            <pc:docMk/>
            <pc:sldMk cId="1322653114" sldId="257"/>
            <ac:spMk id="5" creationId="{75E089CC-5751-A956-2CD2-AE284A1BD03B}"/>
          </ac:spMkLst>
        </pc:spChg>
        <pc:spChg chg="add mod">
          <ac:chgData name="Stewart Gale" userId="3647ddd2-6040-41ae-a96d-232c23482af8" providerId="ADAL" clId="{94CA699F-8FFC-4BEE-9A54-B8B2C526D94B}" dt="2023-07-02T11:24:43.107" v="1403" actId="1076"/>
          <ac:spMkLst>
            <pc:docMk/>
            <pc:sldMk cId="1322653114" sldId="257"/>
            <ac:spMk id="6" creationId="{25984648-993C-6912-F141-7B8D23C1EAB9}"/>
          </ac:spMkLst>
        </pc:spChg>
        <pc:graphicFrameChg chg="add mod modGraphic">
          <ac:chgData name="Stewart Gale" userId="3647ddd2-6040-41ae-a96d-232c23482af8" providerId="ADAL" clId="{94CA699F-8FFC-4BEE-9A54-B8B2C526D94B}" dt="2023-07-02T11:23:52.979" v="1393" actId="1076"/>
          <ac:graphicFrameMkLst>
            <pc:docMk/>
            <pc:sldMk cId="1322653114" sldId="257"/>
            <ac:graphicFrameMk id="4" creationId="{E952D768-36BC-2414-8519-AA476874E328}"/>
          </ac:graphicFrameMkLst>
        </pc:graphicFrameChg>
        <pc:picChg chg="add del mod modCrop">
          <ac:chgData name="Stewart Gale" userId="3647ddd2-6040-41ae-a96d-232c23482af8" providerId="ADAL" clId="{94CA699F-8FFC-4BEE-9A54-B8B2C526D94B}" dt="2023-07-02T11:23:37.844" v="1389" actId="478"/>
          <ac:picMkLst>
            <pc:docMk/>
            <pc:sldMk cId="1322653114" sldId="257"/>
            <ac:picMk id="7" creationId="{7FB1743C-8951-BFFF-E87F-A041F710BE1D}"/>
          </ac:picMkLst>
        </pc:picChg>
        <pc:picChg chg="add mod">
          <ac:chgData name="Stewart Gale" userId="3647ddd2-6040-41ae-a96d-232c23482af8" providerId="ADAL" clId="{94CA699F-8FFC-4BEE-9A54-B8B2C526D94B}" dt="2023-07-02T11:24:52.505" v="1408" actId="1076"/>
          <ac:picMkLst>
            <pc:docMk/>
            <pc:sldMk cId="1322653114" sldId="257"/>
            <ac:picMk id="2050" creationId="{7C29DAB4-4761-56B1-6D15-85D2EEC6C90B}"/>
          </ac:picMkLst>
        </pc:picChg>
      </pc:sldChg>
      <pc:sldChg chg="addSp delSp modSp new mod ord">
        <pc:chgData name="Stewart Gale" userId="3647ddd2-6040-41ae-a96d-232c23482af8" providerId="ADAL" clId="{94CA699F-8FFC-4BEE-9A54-B8B2C526D94B}" dt="2023-07-02T11:18:35.338" v="1266"/>
        <pc:sldMkLst>
          <pc:docMk/>
          <pc:sldMk cId="2295753346" sldId="258"/>
        </pc:sldMkLst>
        <pc:spChg chg="del">
          <ac:chgData name="Stewart Gale" userId="3647ddd2-6040-41ae-a96d-232c23482af8" providerId="ADAL" clId="{94CA699F-8FFC-4BEE-9A54-B8B2C526D94B}" dt="2023-07-02T10:12:09.081" v="101" actId="478"/>
          <ac:spMkLst>
            <pc:docMk/>
            <pc:sldMk cId="2295753346" sldId="258"/>
            <ac:spMk id="2" creationId="{A74E8323-E508-29E2-7774-A4659F2D0CCA}"/>
          </ac:spMkLst>
        </pc:spChg>
        <pc:spChg chg="del">
          <ac:chgData name="Stewart Gale" userId="3647ddd2-6040-41ae-a96d-232c23482af8" providerId="ADAL" clId="{94CA699F-8FFC-4BEE-9A54-B8B2C526D94B}" dt="2023-07-02T10:12:09.081" v="101" actId="478"/>
          <ac:spMkLst>
            <pc:docMk/>
            <pc:sldMk cId="2295753346" sldId="258"/>
            <ac:spMk id="3" creationId="{3B7004C1-6D9A-4E8C-EC2D-CB44EADF48AD}"/>
          </ac:spMkLst>
        </pc:spChg>
        <pc:spChg chg="add mod">
          <ac:chgData name="Stewart Gale" userId="3647ddd2-6040-41ae-a96d-232c23482af8" providerId="ADAL" clId="{94CA699F-8FFC-4BEE-9A54-B8B2C526D94B}" dt="2023-07-02T10:24:38.622" v="421" actId="1076"/>
          <ac:spMkLst>
            <pc:docMk/>
            <pc:sldMk cId="2295753346" sldId="258"/>
            <ac:spMk id="5" creationId="{147EB259-F9B9-4A14-34EB-1F4C15B3A383}"/>
          </ac:spMkLst>
        </pc:spChg>
        <pc:spChg chg="add mod">
          <ac:chgData name="Stewart Gale" userId="3647ddd2-6040-41ae-a96d-232c23482af8" providerId="ADAL" clId="{94CA699F-8FFC-4BEE-9A54-B8B2C526D94B}" dt="2023-07-02T10:28:39.442" v="533" actId="1036"/>
          <ac:spMkLst>
            <pc:docMk/>
            <pc:sldMk cId="2295753346" sldId="258"/>
            <ac:spMk id="6" creationId="{AC9ABD20-75B2-78F4-3A6E-4A3B4E6B0D4B}"/>
          </ac:spMkLst>
        </pc:spChg>
        <pc:spChg chg="add mod">
          <ac:chgData name="Stewart Gale" userId="3647ddd2-6040-41ae-a96d-232c23482af8" providerId="ADAL" clId="{94CA699F-8FFC-4BEE-9A54-B8B2C526D94B}" dt="2023-07-02T10:27:09.730" v="496" actId="1076"/>
          <ac:spMkLst>
            <pc:docMk/>
            <pc:sldMk cId="2295753346" sldId="258"/>
            <ac:spMk id="7" creationId="{29FEC67D-F8C7-3FCA-AFD8-D462A6AC5EA5}"/>
          </ac:spMkLst>
        </pc:spChg>
        <pc:spChg chg="add mod">
          <ac:chgData name="Stewart Gale" userId="3647ddd2-6040-41ae-a96d-232c23482af8" providerId="ADAL" clId="{94CA699F-8FFC-4BEE-9A54-B8B2C526D94B}" dt="2023-07-02T10:27:09.730" v="496" actId="1076"/>
          <ac:spMkLst>
            <pc:docMk/>
            <pc:sldMk cId="2295753346" sldId="258"/>
            <ac:spMk id="8" creationId="{1DC465A9-9F3B-3FC2-1267-E2C322561B8B}"/>
          </ac:spMkLst>
        </pc:spChg>
        <pc:spChg chg="add mod">
          <ac:chgData name="Stewart Gale" userId="3647ddd2-6040-41ae-a96d-232c23482af8" providerId="ADAL" clId="{94CA699F-8FFC-4BEE-9A54-B8B2C526D94B}" dt="2023-07-02T10:22:13.783" v="369" actId="1076"/>
          <ac:spMkLst>
            <pc:docMk/>
            <pc:sldMk cId="2295753346" sldId="258"/>
            <ac:spMk id="9" creationId="{415D6158-7B05-140D-24AF-EE346086B98F}"/>
          </ac:spMkLst>
        </pc:spChg>
        <pc:spChg chg="add mod">
          <ac:chgData name="Stewart Gale" userId="3647ddd2-6040-41ae-a96d-232c23482af8" providerId="ADAL" clId="{94CA699F-8FFC-4BEE-9A54-B8B2C526D94B}" dt="2023-07-02T10:27:09.730" v="496" actId="1076"/>
          <ac:spMkLst>
            <pc:docMk/>
            <pc:sldMk cId="2295753346" sldId="258"/>
            <ac:spMk id="13" creationId="{B11C5AF9-7073-B324-4D61-0EEE13898641}"/>
          </ac:spMkLst>
        </pc:spChg>
        <pc:spChg chg="add mod">
          <ac:chgData name="Stewart Gale" userId="3647ddd2-6040-41ae-a96d-232c23482af8" providerId="ADAL" clId="{94CA699F-8FFC-4BEE-9A54-B8B2C526D94B}" dt="2023-07-02T10:22:58.248" v="379" actId="1076"/>
          <ac:spMkLst>
            <pc:docMk/>
            <pc:sldMk cId="2295753346" sldId="258"/>
            <ac:spMk id="14" creationId="{3719DED7-8200-557B-4A59-7D04D6DDEFF4}"/>
          </ac:spMkLst>
        </pc:spChg>
        <pc:spChg chg="add mod">
          <ac:chgData name="Stewart Gale" userId="3647ddd2-6040-41ae-a96d-232c23482af8" providerId="ADAL" clId="{94CA699F-8FFC-4BEE-9A54-B8B2C526D94B}" dt="2023-07-02T10:24:38.622" v="421" actId="1076"/>
          <ac:spMkLst>
            <pc:docMk/>
            <pc:sldMk cId="2295753346" sldId="258"/>
            <ac:spMk id="15" creationId="{584D580F-9A0C-D23F-9F28-3E47AB204C57}"/>
          </ac:spMkLst>
        </pc:spChg>
        <pc:spChg chg="add mod">
          <ac:chgData name="Stewart Gale" userId="3647ddd2-6040-41ae-a96d-232c23482af8" providerId="ADAL" clId="{94CA699F-8FFC-4BEE-9A54-B8B2C526D94B}" dt="2023-07-02T10:28:39.442" v="533" actId="1036"/>
          <ac:spMkLst>
            <pc:docMk/>
            <pc:sldMk cId="2295753346" sldId="258"/>
            <ac:spMk id="16" creationId="{2CF5C588-5C90-F7E1-3A5D-F60E534D024F}"/>
          </ac:spMkLst>
        </pc:spChg>
        <pc:spChg chg="add mod">
          <ac:chgData name="Stewart Gale" userId="3647ddd2-6040-41ae-a96d-232c23482af8" providerId="ADAL" clId="{94CA699F-8FFC-4BEE-9A54-B8B2C526D94B}" dt="2023-07-02T10:27:09.730" v="496" actId="1076"/>
          <ac:spMkLst>
            <pc:docMk/>
            <pc:sldMk cId="2295753346" sldId="258"/>
            <ac:spMk id="17" creationId="{4032BD2C-7471-7626-E169-B08E3ABDAE8A}"/>
          </ac:spMkLst>
        </pc:spChg>
        <pc:spChg chg="add mod">
          <ac:chgData name="Stewart Gale" userId="3647ddd2-6040-41ae-a96d-232c23482af8" providerId="ADAL" clId="{94CA699F-8FFC-4BEE-9A54-B8B2C526D94B}" dt="2023-07-02T10:27:09.730" v="496" actId="1076"/>
          <ac:spMkLst>
            <pc:docMk/>
            <pc:sldMk cId="2295753346" sldId="258"/>
            <ac:spMk id="18" creationId="{EF550812-CEA9-0163-23D4-E2E5B8ADA156}"/>
          </ac:spMkLst>
        </pc:spChg>
        <pc:spChg chg="add mod">
          <ac:chgData name="Stewart Gale" userId="3647ddd2-6040-41ae-a96d-232c23482af8" providerId="ADAL" clId="{94CA699F-8FFC-4BEE-9A54-B8B2C526D94B}" dt="2023-07-02T10:22:13.783" v="369" actId="1076"/>
          <ac:spMkLst>
            <pc:docMk/>
            <pc:sldMk cId="2295753346" sldId="258"/>
            <ac:spMk id="19" creationId="{F531AF09-59FD-8C71-3E80-383BA41D58B3}"/>
          </ac:spMkLst>
        </pc:spChg>
        <pc:spChg chg="add del mod">
          <ac:chgData name="Stewart Gale" userId="3647ddd2-6040-41ae-a96d-232c23482af8" providerId="ADAL" clId="{94CA699F-8FFC-4BEE-9A54-B8B2C526D94B}" dt="2023-07-02T10:21:39.444" v="366" actId="478"/>
          <ac:spMkLst>
            <pc:docMk/>
            <pc:sldMk cId="2295753346" sldId="258"/>
            <ac:spMk id="20" creationId="{79D05775-83AE-5BF9-37C2-0E9016F9CB3B}"/>
          </ac:spMkLst>
        </pc:spChg>
        <pc:spChg chg="add del mod">
          <ac:chgData name="Stewart Gale" userId="3647ddd2-6040-41ae-a96d-232c23482af8" providerId="ADAL" clId="{94CA699F-8FFC-4BEE-9A54-B8B2C526D94B}" dt="2023-07-02T10:21:39.444" v="366" actId="478"/>
          <ac:spMkLst>
            <pc:docMk/>
            <pc:sldMk cId="2295753346" sldId="258"/>
            <ac:spMk id="21" creationId="{914A5540-792C-322F-01E9-50C9B2409E19}"/>
          </ac:spMkLst>
        </pc:spChg>
        <pc:spChg chg="add del mod">
          <ac:chgData name="Stewart Gale" userId="3647ddd2-6040-41ae-a96d-232c23482af8" providerId="ADAL" clId="{94CA699F-8FFC-4BEE-9A54-B8B2C526D94B}" dt="2023-07-02T10:21:39.444" v="366" actId="478"/>
          <ac:spMkLst>
            <pc:docMk/>
            <pc:sldMk cId="2295753346" sldId="258"/>
            <ac:spMk id="22" creationId="{4714D3ED-43EE-1004-6FAF-6A3D09ED1503}"/>
          </ac:spMkLst>
        </pc:spChg>
        <pc:spChg chg="add del mod">
          <ac:chgData name="Stewart Gale" userId="3647ddd2-6040-41ae-a96d-232c23482af8" providerId="ADAL" clId="{94CA699F-8FFC-4BEE-9A54-B8B2C526D94B}" dt="2023-07-02T10:21:39.444" v="366" actId="478"/>
          <ac:spMkLst>
            <pc:docMk/>
            <pc:sldMk cId="2295753346" sldId="258"/>
            <ac:spMk id="23" creationId="{55E78B80-F513-6709-C243-214C02861AAC}"/>
          </ac:spMkLst>
        </pc:spChg>
        <pc:spChg chg="add del mod">
          <ac:chgData name="Stewart Gale" userId="3647ddd2-6040-41ae-a96d-232c23482af8" providerId="ADAL" clId="{94CA699F-8FFC-4BEE-9A54-B8B2C526D94B}" dt="2023-07-02T10:21:39.444" v="366" actId="478"/>
          <ac:spMkLst>
            <pc:docMk/>
            <pc:sldMk cId="2295753346" sldId="258"/>
            <ac:spMk id="24" creationId="{1202D7C5-6822-581A-0392-9ABA990EDC67}"/>
          </ac:spMkLst>
        </pc:spChg>
        <pc:spChg chg="add del mod">
          <ac:chgData name="Stewart Gale" userId="3647ddd2-6040-41ae-a96d-232c23482af8" providerId="ADAL" clId="{94CA699F-8FFC-4BEE-9A54-B8B2C526D94B}" dt="2023-07-02T10:21:39.444" v="366" actId="478"/>
          <ac:spMkLst>
            <pc:docMk/>
            <pc:sldMk cId="2295753346" sldId="258"/>
            <ac:spMk id="26" creationId="{5BAD7C2A-FA76-38A4-50BB-469888836157}"/>
          </ac:spMkLst>
        </pc:spChg>
        <pc:spChg chg="add del mod">
          <ac:chgData name="Stewart Gale" userId="3647ddd2-6040-41ae-a96d-232c23482af8" providerId="ADAL" clId="{94CA699F-8FFC-4BEE-9A54-B8B2C526D94B}" dt="2023-07-02T10:21:39.444" v="366" actId="478"/>
          <ac:spMkLst>
            <pc:docMk/>
            <pc:sldMk cId="2295753346" sldId="258"/>
            <ac:spMk id="27" creationId="{D8B98537-19B3-10A1-0BAC-38107699D161}"/>
          </ac:spMkLst>
        </pc:spChg>
        <pc:spChg chg="add del mod">
          <ac:chgData name="Stewart Gale" userId="3647ddd2-6040-41ae-a96d-232c23482af8" providerId="ADAL" clId="{94CA699F-8FFC-4BEE-9A54-B8B2C526D94B}" dt="2023-07-02T10:21:39.444" v="366" actId="478"/>
          <ac:spMkLst>
            <pc:docMk/>
            <pc:sldMk cId="2295753346" sldId="258"/>
            <ac:spMk id="28" creationId="{30508F61-1B25-0479-663E-8F8A4421DD32}"/>
          </ac:spMkLst>
        </pc:spChg>
        <pc:spChg chg="add del mod">
          <ac:chgData name="Stewart Gale" userId="3647ddd2-6040-41ae-a96d-232c23482af8" providerId="ADAL" clId="{94CA699F-8FFC-4BEE-9A54-B8B2C526D94B}" dt="2023-07-02T10:21:39.444" v="366" actId="478"/>
          <ac:spMkLst>
            <pc:docMk/>
            <pc:sldMk cId="2295753346" sldId="258"/>
            <ac:spMk id="29" creationId="{0DD87B53-9E6C-6A8D-7062-DED3D9F3B591}"/>
          </ac:spMkLst>
        </pc:spChg>
        <pc:spChg chg="add del mod">
          <ac:chgData name="Stewart Gale" userId="3647ddd2-6040-41ae-a96d-232c23482af8" providerId="ADAL" clId="{94CA699F-8FFC-4BEE-9A54-B8B2C526D94B}" dt="2023-07-02T10:21:39.444" v="366" actId="478"/>
          <ac:spMkLst>
            <pc:docMk/>
            <pc:sldMk cId="2295753346" sldId="258"/>
            <ac:spMk id="30" creationId="{C54120E2-6C9F-938E-D07E-30374B2C9DEE}"/>
          </ac:spMkLst>
        </pc:spChg>
        <pc:spChg chg="add del mod">
          <ac:chgData name="Stewart Gale" userId="3647ddd2-6040-41ae-a96d-232c23482af8" providerId="ADAL" clId="{94CA699F-8FFC-4BEE-9A54-B8B2C526D94B}" dt="2023-07-02T10:21:39.444" v="366" actId="478"/>
          <ac:spMkLst>
            <pc:docMk/>
            <pc:sldMk cId="2295753346" sldId="258"/>
            <ac:spMk id="31" creationId="{56C51884-0D08-2C40-BFE1-FAD16655596C}"/>
          </ac:spMkLst>
        </pc:spChg>
        <pc:spChg chg="add del mod">
          <ac:chgData name="Stewart Gale" userId="3647ddd2-6040-41ae-a96d-232c23482af8" providerId="ADAL" clId="{94CA699F-8FFC-4BEE-9A54-B8B2C526D94B}" dt="2023-07-02T10:21:39.444" v="366" actId="478"/>
          <ac:spMkLst>
            <pc:docMk/>
            <pc:sldMk cId="2295753346" sldId="258"/>
            <ac:spMk id="32" creationId="{8704DE0D-F6CA-A558-2126-54C14FB9E055}"/>
          </ac:spMkLst>
        </pc:spChg>
        <pc:spChg chg="add del mod">
          <ac:chgData name="Stewart Gale" userId="3647ddd2-6040-41ae-a96d-232c23482af8" providerId="ADAL" clId="{94CA699F-8FFC-4BEE-9A54-B8B2C526D94B}" dt="2023-07-02T10:21:39.444" v="366" actId="478"/>
          <ac:spMkLst>
            <pc:docMk/>
            <pc:sldMk cId="2295753346" sldId="258"/>
            <ac:spMk id="33" creationId="{F5E0B033-2E7C-058B-D693-81D49A1A190A}"/>
          </ac:spMkLst>
        </pc:spChg>
        <pc:spChg chg="add del mod">
          <ac:chgData name="Stewart Gale" userId="3647ddd2-6040-41ae-a96d-232c23482af8" providerId="ADAL" clId="{94CA699F-8FFC-4BEE-9A54-B8B2C526D94B}" dt="2023-07-02T10:21:39.444" v="366" actId="478"/>
          <ac:spMkLst>
            <pc:docMk/>
            <pc:sldMk cId="2295753346" sldId="258"/>
            <ac:spMk id="34" creationId="{7F9308DD-EEBD-8AEB-B4BF-87242807FBAC}"/>
          </ac:spMkLst>
        </pc:spChg>
        <pc:spChg chg="add del mod">
          <ac:chgData name="Stewart Gale" userId="3647ddd2-6040-41ae-a96d-232c23482af8" providerId="ADAL" clId="{94CA699F-8FFC-4BEE-9A54-B8B2C526D94B}" dt="2023-07-02T10:26:57.607" v="495" actId="478"/>
          <ac:spMkLst>
            <pc:docMk/>
            <pc:sldMk cId="2295753346" sldId="258"/>
            <ac:spMk id="36" creationId="{D420E6F5-A977-CA32-1059-5DBB97D6033A}"/>
          </ac:spMkLst>
        </pc:spChg>
        <pc:spChg chg="add mod">
          <ac:chgData name="Stewart Gale" userId="3647ddd2-6040-41ae-a96d-232c23482af8" providerId="ADAL" clId="{94CA699F-8FFC-4BEE-9A54-B8B2C526D94B}" dt="2023-07-02T10:23:14.426" v="394" actId="20577"/>
          <ac:spMkLst>
            <pc:docMk/>
            <pc:sldMk cId="2295753346" sldId="258"/>
            <ac:spMk id="38" creationId="{7A87CFDF-F1AF-3B92-6F80-2788DF33152C}"/>
          </ac:spMkLst>
        </pc:spChg>
        <pc:spChg chg="add mod">
          <ac:chgData name="Stewart Gale" userId="3647ddd2-6040-41ae-a96d-232c23482af8" providerId="ADAL" clId="{94CA699F-8FFC-4BEE-9A54-B8B2C526D94B}" dt="2023-07-02T10:23:34.992" v="400" actId="403"/>
          <ac:spMkLst>
            <pc:docMk/>
            <pc:sldMk cId="2295753346" sldId="258"/>
            <ac:spMk id="40" creationId="{3E8DFBDD-3043-AA60-DD8F-C0A91F8F621C}"/>
          </ac:spMkLst>
        </pc:spChg>
        <pc:spChg chg="add mod">
          <ac:chgData name="Stewart Gale" userId="3647ddd2-6040-41ae-a96d-232c23482af8" providerId="ADAL" clId="{94CA699F-8FFC-4BEE-9A54-B8B2C526D94B}" dt="2023-07-02T10:27:09.730" v="496" actId="1076"/>
          <ac:spMkLst>
            <pc:docMk/>
            <pc:sldMk cId="2295753346" sldId="258"/>
            <ac:spMk id="42" creationId="{CEF75EB4-2518-6766-F607-91A778E66D9E}"/>
          </ac:spMkLst>
        </pc:spChg>
        <pc:spChg chg="add mod">
          <ac:chgData name="Stewart Gale" userId="3647ddd2-6040-41ae-a96d-232c23482af8" providerId="ADAL" clId="{94CA699F-8FFC-4BEE-9A54-B8B2C526D94B}" dt="2023-07-02T10:27:12.959" v="497" actId="1076"/>
          <ac:spMkLst>
            <pc:docMk/>
            <pc:sldMk cId="2295753346" sldId="258"/>
            <ac:spMk id="44" creationId="{26F1A5E6-EB6C-F80F-DBF6-918F9E0EDE35}"/>
          </ac:spMkLst>
        </pc:spChg>
        <pc:spChg chg="add mod">
          <ac:chgData name="Stewart Gale" userId="3647ddd2-6040-41ae-a96d-232c23482af8" providerId="ADAL" clId="{94CA699F-8FFC-4BEE-9A54-B8B2C526D94B}" dt="2023-07-02T10:28:31.396" v="532" actId="20577"/>
          <ac:spMkLst>
            <pc:docMk/>
            <pc:sldMk cId="2295753346" sldId="258"/>
            <ac:spMk id="45" creationId="{4904088D-E861-BFA7-14DA-7EFE3DD37566}"/>
          </ac:spMkLst>
        </pc:spChg>
        <pc:picChg chg="add mod">
          <ac:chgData name="Stewart Gale" userId="3647ddd2-6040-41ae-a96d-232c23482af8" providerId="ADAL" clId="{94CA699F-8FFC-4BEE-9A54-B8B2C526D94B}" dt="2023-07-02T10:27:09.730" v="496" actId="1076"/>
          <ac:picMkLst>
            <pc:docMk/>
            <pc:sldMk cId="2295753346" sldId="258"/>
            <ac:picMk id="4" creationId="{34A659F5-CF2F-4C4F-E783-7AFF60D87271}"/>
          </ac:picMkLst>
        </pc:picChg>
        <pc:picChg chg="add mod">
          <ac:chgData name="Stewart Gale" userId="3647ddd2-6040-41ae-a96d-232c23482af8" providerId="ADAL" clId="{94CA699F-8FFC-4BEE-9A54-B8B2C526D94B}" dt="2023-07-02T10:24:38.622" v="421" actId="1076"/>
          <ac:picMkLst>
            <pc:docMk/>
            <pc:sldMk cId="2295753346" sldId="258"/>
            <ac:picMk id="11" creationId="{4B9DEDFC-9F04-A228-062C-B376E70E68AB}"/>
          </ac:picMkLst>
        </pc:picChg>
        <pc:picChg chg="add mod">
          <ac:chgData name="Stewart Gale" userId="3647ddd2-6040-41ae-a96d-232c23482af8" providerId="ADAL" clId="{94CA699F-8FFC-4BEE-9A54-B8B2C526D94B}" dt="2023-07-02T10:28:39.442" v="533" actId="1036"/>
          <ac:picMkLst>
            <pc:docMk/>
            <pc:sldMk cId="2295753346" sldId="258"/>
            <ac:picMk id="12" creationId="{ECECF004-368D-B580-CA3C-3A0F95C95636}"/>
          </ac:picMkLst>
        </pc:picChg>
        <pc:cxnChg chg="add del mod">
          <ac:chgData name="Stewart Gale" userId="3647ddd2-6040-41ae-a96d-232c23482af8" providerId="ADAL" clId="{94CA699F-8FFC-4BEE-9A54-B8B2C526D94B}" dt="2023-07-02T10:12:15.716" v="104" actId="478"/>
          <ac:cxnSpMkLst>
            <pc:docMk/>
            <pc:sldMk cId="2295753346" sldId="258"/>
            <ac:cxnSpMk id="10" creationId="{2AC2652C-2E6E-E84D-4483-7FF9FBCA58E7}"/>
          </ac:cxnSpMkLst>
        </pc:cxnChg>
        <pc:cxnChg chg="add del mod">
          <ac:chgData name="Stewart Gale" userId="3647ddd2-6040-41ae-a96d-232c23482af8" providerId="ADAL" clId="{94CA699F-8FFC-4BEE-9A54-B8B2C526D94B}" dt="2023-07-02T10:21:39.444" v="366" actId="478"/>
          <ac:cxnSpMkLst>
            <pc:docMk/>
            <pc:sldMk cId="2295753346" sldId="258"/>
            <ac:cxnSpMk id="25" creationId="{1B2E9E07-E351-274D-09D3-B64E8A74D106}"/>
          </ac:cxnSpMkLst>
        </pc:cxnChg>
      </pc:sldChg>
      <pc:sldChg chg="addSp delSp modSp new mod ord">
        <pc:chgData name="Stewart Gale" userId="3647ddd2-6040-41ae-a96d-232c23482af8" providerId="ADAL" clId="{94CA699F-8FFC-4BEE-9A54-B8B2C526D94B}" dt="2023-07-02T11:18:34.081" v="1264"/>
        <pc:sldMkLst>
          <pc:docMk/>
          <pc:sldMk cId="2480872183" sldId="259"/>
        </pc:sldMkLst>
        <pc:spChg chg="del">
          <ac:chgData name="Stewart Gale" userId="3647ddd2-6040-41ae-a96d-232c23482af8" providerId="ADAL" clId="{94CA699F-8FFC-4BEE-9A54-B8B2C526D94B}" dt="2023-07-02T10:12:47.087" v="110" actId="478"/>
          <ac:spMkLst>
            <pc:docMk/>
            <pc:sldMk cId="2480872183" sldId="259"/>
            <ac:spMk id="2" creationId="{75FD4957-5B62-B6CF-9299-1A99170B6623}"/>
          </ac:spMkLst>
        </pc:spChg>
        <pc:spChg chg="del">
          <ac:chgData name="Stewart Gale" userId="3647ddd2-6040-41ae-a96d-232c23482af8" providerId="ADAL" clId="{94CA699F-8FFC-4BEE-9A54-B8B2C526D94B}" dt="2023-07-02T10:12:47.087" v="110" actId="478"/>
          <ac:spMkLst>
            <pc:docMk/>
            <pc:sldMk cId="2480872183" sldId="259"/>
            <ac:spMk id="3" creationId="{01118186-5AE3-427C-F915-BD692CADF71C}"/>
          </ac:spMkLst>
        </pc:spChg>
        <pc:spChg chg="add mod">
          <ac:chgData name="Stewart Gale" userId="3647ddd2-6040-41ae-a96d-232c23482af8" providerId="ADAL" clId="{94CA699F-8FFC-4BEE-9A54-B8B2C526D94B}" dt="2023-07-02T10:33:06.942" v="684" actId="1036"/>
          <ac:spMkLst>
            <pc:docMk/>
            <pc:sldMk cId="2480872183" sldId="259"/>
            <ac:spMk id="8" creationId="{26BC250D-D352-A842-9078-D9ADB119879C}"/>
          </ac:spMkLst>
        </pc:spChg>
        <pc:spChg chg="add mod">
          <ac:chgData name="Stewart Gale" userId="3647ddd2-6040-41ae-a96d-232c23482af8" providerId="ADAL" clId="{94CA699F-8FFC-4BEE-9A54-B8B2C526D94B}" dt="2023-07-02T10:33:06.942" v="684" actId="1036"/>
          <ac:spMkLst>
            <pc:docMk/>
            <pc:sldMk cId="2480872183" sldId="259"/>
            <ac:spMk id="9" creationId="{8756FD2A-F090-E43F-EE8D-E87B4E946172}"/>
          </ac:spMkLst>
        </pc:spChg>
        <pc:spChg chg="add mod">
          <ac:chgData name="Stewart Gale" userId="3647ddd2-6040-41ae-a96d-232c23482af8" providerId="ADAL" clId="{94CA699F-8FFC-4BEE-9A54-B8B2C526D94B}" dt="2023-07-02T10:33:06.942" v="684" actId="1036"/>
          <ac:spMkLst>
            <pc:docMk/>
            <pc:sldMk cId="2480872183" sldId="259"/>
            <ac:spMk id="10" creationId="{7BEC385C-E941-05DE-4152-02DB8D30727E}"/>
          </ac:spMkLst>
        </pc:spChg>
        <pc:spChg chg="add mod">
          <ac:chgData name="Stewart Gale" userId="3647ddd2-6040-41ae-a96d-232c23482af8" providerId="ADAL" clId="{94CA699F-8FFC-4BEE-9A54-B8B2C526D94B}" dt="2023-07-02T10:33:06.942" v="684" actId="1036"/>
          <ac:spMkLst>
            <pc:docMk/>
            <pc:sldMk cId="2480872183" sldId="259"/>
            <ac:spMk id="11" creationId="{951843ED-E3A0-EB98-6346-0AADC2F1BF00}"/>
          </ac:spMkLst>
        </pc:spChg>
        <pc:spChg chg="add mod">
          <ac:chgData name="Stewart Gale" userId="3647ddd2-6040-41ae-a96d-232c23482af8" providerId="ADAL" clId="{94CA699F-8FFC-4BEE-9A54-B8B2C526D94B}" dt="2023-07-02T10:33:06.942" v="684" actId="1036"/>
          <ac:spMkLst>
            <pc:docMk/>
            <pc:sldMk cId="2480872183" sldId="259"/>
            <ac:spMk id="12" creationId="{3F15B09E-3E13-8797-64A5-A149B2CF90D5}"/>
          </ac:spMkLst>
        </pc:spChg>
        <pc:spChg chg="add del mod">
          <ac:chgData name="Stewart Gale" userId="3647ddd2-6040-41ae-a96d-232c23482af8" providerId="ADAL" clId="{94CA699F-8FFC-4BEE-9A54-B8B2C526D94B}" dt="2023-07-02T10:12:55.340" v="113" actId="478"/>
          <ac:spMkLst>
            <pc:docMk/>
            <pc:sldMk cId="2480872183" sldId="259"/>
            <ac:spMk id="13" creationId="{25D45CC6-C81D-AB29-9CA9-32ED9EC6B589}"/>
          </ac:spMkLst>
        </pc:spChg>
        <pc:spChg chg="add mod">
          <ac:chgData name="Stewart Gale" userId="3647ddd2-6040-41ae-a96d-232c23482af8" providerId="ADAL" clId="{94CA699F-8FFC-4BEE-9A54-B8B2C526D94B}" dt="2023-07-02T10:33:06.942" v="684" actId="1036"/>
          <ac:spMkLst>
            <pc:docMk/>
            <pc:sldMk cId="2480872183" sldId="259"/>
            <ac:spMk id="20" creationId="{B71D6222-F320-E865-9655-2084C6CEC142}"/>
          </ac:spMkLst>
        </pc:spChg>
        <pc:spChg chg="add mod">
          <ac:chgData name="Stewart Gale" userId="3647ddd2-6040-41ae-a96d-232c23482af8" providerId="ADAL" clId="{94CA699F-8FFC-4BEE-9A54-B8B2C526D94B}" dt="2023-07-02T10:33:06.942" v="684" actId="1036"/>
          <ac:spMkLst>
            <pc:docMk/>
            <pc:sldMk cId="2480872183" sldId="259"/>
            <ac:spMk id="21" creationId="{C0B2DF66-B210-8C9B-8939-0E820B62D2A7}"/>
          </ac:spMkLst>
        </pc:spChg>
        <pc:spChg chg="add mod">
          <ac:chgData name="Stewart Gale" userId="3647ddd2-6040-41ae-a96d-232c23482af8" providerId="ADAL" clId="{94CA699F-8FFC-4BEE-9A54-B8B2C526D94B}" dt="2023-07-02T10:33:06.942" v="684" actId="1036"/>
          <ac:spMkLst>
            <pc:docMk/>
            <pc:sldMk cId="2480872183" sldId="259"/>
            <ac:spMk id="22" creationId="{A8726119-000F-E4EB-79D0-DE8DE34D62CB}"/>
          </ac:spMkLst>
        </pc:spChg>
        <pc:spChg chg="add mod">
          <ac:chgData name="Stewart Gale" userId="3647ddd2-6040-41ae-a96d-232c23482af8" providerId="ADAL" clId="{94CA699F-8FFC-4BEE-9A54-B8B2C526D94B}" dt="2023-07-02T10:33:06.942" v="684" actId="1036"/>
          <ac:spMkLst>
            <pc:docMk/>
            <pc:sldMk cId="2480872183" sldId="259"/>
            <ac:spMk id="23" creationId="{001C0B06-F9B5-B9E5-4FF1-9113C04FE326}"/>
          </ac:spMkLst>
        </pc:spChg>
        <pc:spChg chg="add mod">
          <ac:chgData name="Stewart Gale" userId="3647ddd2-6040-41ae-a96d-232c23482af8" providerId="ADAL" clId="{94CA699F-8FFC-4BEE-9A54-B8B2C526D94B}" dt="2023-07-02T10:33:06.942" v="684" actId="1036"/>
          <ac:spMkLst>
            <pc:docMk/>
            <pc:sldMk cId="2480872183" sldId="259"/>
            <ac:spMk id="24" creationId="{19AE067A-4910-237A-141B-A3CAC63400A1}"/>
          </ac:spMkLst>
        </pc:spChg>
        <pc:spChg chg="add del mod">
          <ac:chgData name="Stewart Gale" userId="3647ddd2-6040-41ae-a96d-232c23482af8" providerId="ADAL" clId="{94CA699F-8FFC-4BEE-9A54-B8B2C526D94B}" dt="2023-07-02T10:17:05.814" v="148" actId="478"/>
          <ac:spMkLst>
            <pc:docMk/>
            <pc:sldMk cId="2480872183" sldId="259"/>
            <ac:spMk id="26" creationId="{5FEA2C2C-06F4-DB4C-A1AD-7637915F5E65}"/>
          </ac:spMkLst>
        </pc:spChg>
        <pc:spChg chg="add mod">
          <ac:chgData name="Stewart Gale" userId="3647ddd2-6040-41ae-a96d-232c23482af8" providerId="ADAL" clId="{94CA699F-8FFC-4BEE-9A54-B8B2C526D94B}" dt="2023-07-02T10:33:06.942" v="684" actId="1036"/>
          <ac:spMkLst>
            <pc:docMk/>
            <pc:sldMk cId="2480872183" sldId="259"/>
            <ac:spMk id="28" creationId="{43673061-6148-BE24-CA08-A8FCCEB31016}"/>
          </ac:spMkLst>
        </pc:spChg>
        <pc:spChg chg="add mod">
          <ac:chgData name="Stewart Gale" userId="3647ddd2-6040-41ae-a96d-232c23482af8" providerId="ADAL" clId="{94CA699F-8FFC-4BEE-9A54-B8B2C526D94B}" dt="2023-07-02T10:33:06.942" v="684" actId="1036"/>
          <ac:spMkLst>
            <pc:docMk/>
            <pc:sldMk cId="2480872183" sldId="259"/>
            <ac:spMk id="30" creationId="{B1A392E1-0C3E-D646-1941-D1659DECA47E}"/>
          </ac:spMkLst>
        </pc:spChg>
        <pc:spChg chg="add mod">
          <ac:chgData name="Stewart Gale" userId="3647ddd2-6040-41ae-a96d-232c23482af8" providerId="ADAL" clId="{94CA699F-8FFC-4BEE-9A54-B8B2C526D94B}" dt="2023-07-02T10:33:06.942" v="684" actId="1036"/>
          <ac:spMkLst>
            <pc:docMk/>
            <pc:sldMk cId="2480872183" sldId="259"/>
            <ac:spMk id="32" creationId="{BFC7E70C-53FF-3610-26CE-FC821117049F}"/>
          </ac:spMkLst>
        </pc:spChg>
        <pc:spChg chg="add mod">
          <ac:chgData name="Stewart Gale" userId="3647ddd2-6040-41ae-a96d-232c23482af8" providerId="ADAL" clId="{94CA699F-8FFC-4BEE-9A54-B8B2C526D94B}" dt="2023-07-02T10:33:06.942" v="684" actId="1036"/>
          <ac:spMkLst>
            <pc:docMk/>
            <pc:sldMk cId="2480872183" sldId="259"/>
            <ac:spMk id="34" creationId="{D6C810F1-3F06-E634-04BD-01065D007BE4}"/>
          </ac:spMkLst>
        </pc:spChg>
        <pc:spChg chg="add mod">
          <ac:chgData name="Stewart Gale" userId="3647ddd2-6040-41ae-a96d-232c23482af8" providerId="ADAL" clId="{94CA699F-8FFC-4BEE-9A54-B8B2C526D94B}" dt="2023-07-02T10:32:42.957" v="683" actId="403"/>
          <ac:spMkLst>
            <pc:docMk/>
            <pc:sldMk cId="2480872183" sldId="259"/>
            <ac:spMk id="36" creationId="{A6AE16FB-185F-623D-C01D-3765948F1533}"/>
          </ac:spMkLst>
        </pc:spChg>
        <pc:spChg chg="add mod">
          <ac:chgData name="Stewart Gale" userId="3647ddd2-6040-41ae-a96d-232c23482af8" providerId="ADAL" clId="{94CA699F-8FFC-4BEE-9A54-B8B2C526D94B}" dt="2023-07-02T10:33:06.942" v="684" actId="1036"/>
          <ac:spMkLst>
            <pc:docMk/>
            <pc:sldMk cId="2480872183" sldId="259"/>
            <ac:spMk id="38" creationId="{96DEA5BB-E51D-D58B-6D65-B5A164265B2A}"/>
          </ac:spMkLst>
        </pc:spChg>
        <pc:picChg chg="add mod">
          <ac:chgData name="Stewart Gale" userId="3647ddd2-6040-41ae-a96d-232c23482af8" providerId="ADAL" clId="{94CA699F-8FFC-4BEE-9A54-B8B2C526D94B}" dt="2023-07-02T10:33:06.942" v="684" actId="1036"/>
          <ac:picMkLst>
            <pc:docMk/>
            <pc:sldMk cId="2480872183" sldId="259"/>
            <ac:picMk id="4" creationId="{9BEED59A-24BA-0EA3-D211-B3B0FD070279}"/>
          </ac:picMkLst>
        </pc:picChg>
        <pc:picChg chg="add mod">
          <ac:chgData name="Stewart Gale" userId="3647ddd2-6040-41ae-a96d-232c23482af8" providerId="ADAL" clId="{94CA699F-8FFC-4BEE-9A54-B8B2C526D94B}" dt="2023-07-02T10:33:06.942" v="684" actId="1036"/>
          <ac:picMkLst>
            <pc:docMk/>
            <pc:sldMk cId="2480872183" sldId="259"/>
            <ac:picMk id="5" creationId="{1BDE52DA-52AF-CD9D-DD03-4F5B9576E763}"/>
          </ac:picMkLst>
        </pc:picChg>
        <pc:picChg chg="add mod">
          <ac:chgData name="Stewart Gale" userId="3647ddd2-6040-41ae-a96d-232c23482af8" providerId="ADAL" clId="{94CA699F-8FFC-4BEE-9A54-B8B2C526D94B}" dt="2023-07-02T10:33:06.942" v="684" actId="1036"/>
          <ac:picMkLst>
            <pc:docMk/>
            <pc:sldMk cId="2480872183" sldId="259"/>
            <ac:picMk id="6" creationId="{F599B607-7369-BF0D-622C-9FF90C0F6FDB}"/>
          </ac:picMkLst>
        </pc:picChg>
        <pc:picChg chg="add mod">
          <ac:chgData name="Stewart Gale" userId="3647ddd2-6040-41ae-a96d-232c23482af8" providerId="ADAL" clId="{94CA699F-8FFC-4BEE-9A54-B8B2C526D94B}" dt="2023-07-02T10:33:06.942" v="684" actId="1036"/>
          <ac:picMkLst>
            <pc:docMk/>
            <pc:sldMk cId="2480872183" sldId="259"/>
            <ac:picMk id="7" creationId="{F50DA5EA-B334-6127-E207-B9DFE15EC588}"/>
          </ac:picMkLst>
        </pc:picChg>
        <pc:picChg chg="add mod">
          <ac:chgData name="Stewart Gale" userId="3647ddd2-6040-41ae-a96d-232c23482af8" providerId="ADAL" clId="{94CA699F-8FFC-4BEE-9A54-B8B2C526D94B}" dt="2023-07-02T10:33:06.942" v="684" actId="1036"/>
          <ac:picMkLst>
            <pc:docMk/>
            <pc:sldMk cId="2480872183" sldId="259"/>
            <ac:picMk id="14" creationId="{232FF710-BACF-4359-6612-025DB622008C}"/>
          </ac:picMkLst>
        </pc:picChg>
        <pc:picChg chg="add mod">
          <ac:chgData name="Stewart Gale" userId="3647ddd2-6040-41ae-a96d-232c23482af8" providerId="ADAL" clId="{94CA699F-8FFC-4BEE-9A54-B8B2C526D94B}" dt="2023-07-02T10:33:06.942" v="684" actId="1036"/>
          <ac:picMkLst>
            <pc:docMk/>
            <pc:sldMk cId="2480872183" sldId="259"/>
            <ac:picMk id="15" creationId="{0A5894C9-D7DD-22B3-F8BF-0749C13EC9A9}"/>
          </ac:picMkLst>
        </pc:picChg>
        <pc:picChg chg="add mod">
          <ac:chgData name="Stewart Gale" userId="3647ddd2-6040-41ae-a96d-232c23482af8" providerId="ADAL" clId="{94CA699F-8FFC-4BEE-9A54-B8B2C526D94B}" dt="2023-07-02T10:33:06.942" v="684" actId="1036"/>
          <ac:picMkLst>
            <pc:docMk/>
            <pc:sldMk cId="2480872183" sldId="259"/>
            <ac:picMk id="16" creationId="{216877FA-610E-4B03-9041-29A66FB8C995}"/>
          </ac:picMkLst>
        </pc:picChg>
        <pc:picChg chg="add mod">
          <ac:chgData name="Stewart Gale" userId="3647ddd2-6040-41ae-a96d-232c23482af8" providerId="ADAL" clId="{94CA699F-8FFC-4BEE-9A54-B8B2C526D94B}" dt="2023-07-02T10:33:06.942" v="684" actId="1036"/>
          <ac:picMkLst>
            <pc:docMk/>
            <pc:sldMk cId="2480872183" sldId="259"/>
            <ac:picMk id="17" creationId="{30041204-3425-E16E-8279-507C55F0A613}"/>
          </ac:picMkLst>
        </pc:picChg>
        <pc:picChg chg="add mod">
          <ac:chgData name="Stewart Gale" userId="3647ddd2-6040-41ae-a96d-232c23482af8" providerId="ADAL" clId="{94CA699F-8FFC-4BEE-9A54-B8B2C526D94B}" dt="2023-07-02T10:33:06.942" v="684" actId="1036"/>
          <ac:picMkLst>
            <pc:docMk/>
            <pc:sldMk cId="2480872183" sldId="259"/>
            <ac:picMk id="18" creationId="{C5DB6D3B-C520-0F54-E0BC-0A0440E041C3}"/>
          </ac:picMkLst>
        </pc:picChg>
        <pc:picChg chg="add mod">
          <ac:chgData name="Stewart Gale" userId="3647ddd2-6040-41ae-a96d-232c23482af8" providerId="ADAL" clId="{94CA699F-8FFC-4BEE-9A54-B8B2C526D94B}" dt="2023-07-02T10:33:06.942" v="684" actId="1036"/>
          <ac:picMkLst>
            <pc:docMk/>
            <pc:sldMk cId="2480872183" sldId="259"/>
            <ac:picMk id="19" creationId="{F44948AC-60D3-B1BB-6E36-7BD9332B78BB}"/>
          </ac:picMkLst>
        </pc:picChg>
        <pc:picChg chg="add del">
          <ac:chgData name="Stewart Gale" userId="3647ddd2-6040-41ae-a96d-232c23482af8" providerId="ADAL" clId="{94CA699F-8FFC-4BEE-9A54-B8B2C526D94B}" dt="2023-07-02T10:17:43.805" v="160"/>
          <ac:picMkLst>
            <pc:docMk/>
            <pc:sldMk cId="2480872183" sldId="259"/>
            <ac:picMk id="37" creationId="{00F1B5D3-E180-B73A-17DC-5E820E8BE33E}"/>
          </ac:picMkLst>
        </pc:picChg>
      </pc:sldChg>
      <pc:sldChg chg="addSp delSp modSp new del mod">
        <pc:chgData name="Stewart Gale" userId="3647ddd2-6040-41ae-a96d-232c23482af8" providerId="ADAL" clId="{94CA699F-8FFC-4BEE-9A54-B8B2C526D94B}" dt="2023-07-02T10:34:52.322" v="804" actId="47"/>
        <pc:sldMkLst>
          <pc:docMk/>
          <pc:sldMk cId="3107700820" sldId="260"/>
        </pc:sldMkLst>
        <pc:spChg chg="del">
          <ac:chgData name="Stewart Gale" userId="3647ddd2-6040-41ae-a96d-232c23482af8" providerId="ADAL" clId="{94CA699F-8FFC-4BEE-9A54-B8B2C526D94B}" dt="2023-07-02T10:13:34.750" v="118" actId="478"/>
          <ac:spMkLst>
            <pc:docMk/>
            <pc:sldMk cId="3107700820" sldId="260"/>
            <ac:spMk id="2" creationId="{D91370B0-DC05-93CC-A4EE-70E8CB366C35}"/>
          </ac:spMkLst>
        </pc:spChg>
        <pc:spChg chg="del">
          <ac:chgData name="Stewart Gale" userId="3647ddd2-6040-41ae-a96d-232c23482af8" providerId="ADAL" clId="{94CA699F-8FFC-4BEE-9A54-B8B2C526D94B}" dt="2023-07-02T10:13:34.750" v="118" actId="478"/>
          <ac:spMkLst>
            <pc:docMk/>
            <pc:sldMk cId="3107700820" sldId="260"/>
            <ac:spMk id="3" creationId="{6086574B-1BEB-78AB-86EC-FA38D90A792D}"/>
          </ac:spMkLst>
        </pc:spChg>
        <pc:spChg chg="add del mod">
          <ac:chgData name="Stewart Gale" userId="3647ddd2-6040-41ae-a96d-232c23482af8" providerId="ADAL" clId="{94CA699F-8FFC-4BEE-9A54-B8B2C526D94B}" dt="2023-07-02T10:32:08.825" v="678" actId="478"/>
          <ac:spMkLst>
            <pc:docMk/>
            <pc:sldMk cId="3107700820" sldId="260"/>
            <ac:spMk id="4" creationId="{CB1AC1A4-9599-C985-6EF1-687694954C7B}"/>
          </ac:spMkLst>
        </pc:spChg>
        <pc:spChg chg="add del mod">
          <ac:chgData name="Stewart Gale" userId="3647ddd2-6040-41ae-a96d-232c23482af8" providerId="ADAL" clId="{94CA699F-8FFC-4BEE-9A54-B8B2C526D94B}" dt="2023-07-02T10:32:08.825" v="678" actId="478"/>
          <ac:spMkLst>
            <pc:docMk/>
            <pc:sldMk cId="3107700820" sldId="260"/>
            <ac:spMk id="5" creationId="{6849C602-BC06-A381-4842-51A9A30352F5}"/>
          </ac:spMkLst>
        </pc:spChg>
        <pc:spChg chg="add del mod">
          <ac:chgData name="Stewart Gale" userId="3647ddd2-6040-41ae-a96d-232c23482af8" providerId="ADAL" clId="{94CA699F-8FFC-4BEE-9A54-B8B2C526D94B}" dt="2023-07-02T10:32:08.825" v="678" actId="478"/>
          <ac:spMkLst>
            <pc:docMk/>
            <pc:sldMk cId="3107700820" sldId="260"/>
            <ac:spMk id="6" creationId="{AEE61C42-3144-4D5F-1994-E650F0493B42}"/>
          </ac:spMkLst>
        </pc:spChg>
        <pc:spChg chg="add del mod">
          <ac:chgData name="Stewart Gale" userId="3647ddd2-6040-41ae-a96d-232c23482af8" providerId="ADAL" clId="{94CA699F-8FFC-4BEE-9A54-B8B2C526D94B}" dt="2023-07-02T10:32:08.825" v="678" actId="478"/>
          <ac:spMkLst>
            <pc:docMk/>
            <pc:sldMk cId="3107700820" sldId="260"/>
            <ac:spMk id="7" creationId="{9A080F10-D5CE-7D7E-E5F7-83D83CAB9108}"/>
          </ac:spMkLst>
        </pc:spChg>
        <pc:spChg chg="add del mod">
          <ac:chgData name="Stewart Gale" userId="3647ddd2-6040-41ae-a96d-232c23482af8" providerId="ADAL" clId="{94CA699F-8FFC-4BEE-9A54-B8B2C526D94B}" dt="2023-07-02T10:32:08.825" v="678" actId="478"/>
          <ac:spMkLst>
            <pc:docMk/>
            <pc:sldMk cId="3107700820" sldId="260"/>
            <ac:spMk id="8" creationId="{DFC8F1F3-7C74-AF94-68A3-DEA89B1735E3}"/>
          </ac:spMkLst>
        </pc:spChg>
        <pc:spChg chg="add del mod">
          <ac:chgData name="Stewart Gale" userId="3647ddd2-6040-41ae-a96d-232c23482af8" providerId="ADAL" clId="{94CA699F-8FFC-4BEE-9A54-B8B2C526D94B}" dt="2023-07-02T10:32:04.024" v="677" actId="478"/>
          <ac:spMkLst>
            <pc:docMk/>
            <pc:sldMk cId="3107700820" sldId="260"/>
            <ac:spMk id="9" creationId="{2D2CCAA5-0FCD-8027-99CC-789095207B73}"/>
          </ac:spMkLst>
        </pc:spChg>
      </pc:sldChg>
      <pc:sldChg chg="addSp delSp modSp add mod ord">
        <pc:chgData name="Stewart Gale" userId="3647ddd2-6040-41ae-a96d-232c23482af8" providerId="ADAL" clId="{94CA699F-8FFC-4BEE-9A54-B8B2C526D94B}" dt="2023-07-02T11:23:34.789" v="1388" actId="1076"/>
        <pc:sldMkLst>
          <pc:docMk/>
          <pc:sldMk cId="242184078" sldId="261"/>
        </pc:sldMkLst>
        <pc:spChg chg="del">
          <ac:chgData name="Stewart Gale" userId="3647ddd2-6040-41ae-a96d-232c23482af8" providerId="ADAL" clId="{94CA699F-8FFC-4BEE-9A54-B8B2C526D94B}" dt="2023-07-02T10:28:51.775" v="534" actId="478"/>
          <ac:spMkLst>
            <pc:docMk/>
            <pc:sldMk cId="242184078" sldId="261"/>
            <ac:spMk id="5" creationId="{147EB259-F9B9-4A14-34EB-1F4C15B3A383}"/>
          </ac:spMkLst>
        </pc:spChg>
        <pc:spChg chg="del">
          <ac:chgData name="Stewart Gale" userId="3647ddd2-6040-41ae-a96d-232c23482af8" providerId="ADAL" clId="{94CA699F-8FFC-4BEE-9A54-B8B2C526D94B}" dt="2023-07-02T10:28:51.775" v="534" actId="478"/>
          <ac:spMkLst>
            <pc:docMk/>
            <pc:sldMk cId="242184078" sldId="261"/>
            <ac:spMk id="6" creationId="{AC9ABD20-75B2-78F4-3A6E-4A3B4E6B0D4B}"/>
          </ac:spMkLst>
        </pc:spChg>
        <pc:spChg chg="del">
          <ac:chgData name="Stewart Gale" userId="3647ddd2-6040-41ae-a96d-232c23482af8" providerId="ADAL" clId="{94CA699F-8FFC-4BEE-9A54-B8B2C526D94B}" dt="2023-07-02T10:28:51.775" v="534" actId="478"/>
          <ac:spMkLst>
            <pc:docMk/>
            <pc:sldMk cId="242184078" sldId="261"/>
            <ac:spMk id="7" creationId="{29FEC67D-F8C7-3FCA-AFD8-D462A6AC5EA5}"/>
          </ac:spMkLst>
        </pc:spChg>
        <pc:spChg chg="del">
          <ac:chgData name="Stewart Gale" userId="3647ddd2-6040-41ae-a96d-232c23482af8" providerId="ADAL" clId="{94CA699F-8FFC-4BEE-9A54-B8B2C526D94B}" dt="2023-07-02T10:28:51.775" v="534" actId="478"/>
          <ac:spMkLst>
            <pc:docMk/>
            <pc:sldMk cId="242184078" sldId="261"/>
            <ac:spMk id="8" creationId="{1DC465A9-9F3B-3FC2-1267-E2C322561B8B}"/>
          </ac:spMkLst>
        </pc:spChg>
        <pc:spChg chg="del">
          <ac:chgData name="Stewart Gale" userId="3647ddd2-6040-41ae-a96d-232c23482af8" providerId="ADAL" clId="{94CA699F-8FFC-4BEE-9A54-B8B2C526D94B}" dt="2023-07-02T10:28:51.775" v="534" actId="478"/>
          <ac:spMkLst>
            <pc:docMk/>
            <pc:sldMk cId="242184078" sldId="261"/>
            <ac:spMk id="9" creationId="{415D6158-7B05-140D-24AF-EE346086B98F}"/>
          </ac:spMkLst>
        </pc:spChg>
        <pc:spChg chg="del">
          <ac:chgData name="Stewart Gale" userId="3647ddd2-6040-41ae-a96d-232c23482af8" providerId="ADAL" clId="{94CA699F-8FFC-4BEE-9A54-B8B2C526D94B}" dt="2023-07-02T10:28:51.775" v="534" actId="478"/>
          <ac:spMkLst>
            <pc:docMk/>
            <pc:sldMk cId="242184078" sldId="261"/>
            <ac:spMk id="13" creationId="{B11C5AF9-7073-B324-4D61-0EEE13898641}"/>
          </ac:spMkLst>
        </pc:spChg>
        <pc:spChg chg="del">
          <ac:chgData name="Stewart Gale" userId="3647ddd2-6040-41ae-a96d-232c23482af8" providerId="ADAL" clId="{94CA699F-8FFC-4BEE-9A54-B8B2C526D94B}" dt="2023-07-02T10:28:51.775" v="534" actId="478"/>
          <ac:spMkLst>
            <pc:docMk/>
            <pc:sldMk cId="242184078" sldId="261"/>
            <ac:spMk id="14" creationId="{3719DED7-8200-557B-4A59-7D04D6DDEFF4}"/>
          </ac:spMkLst>
        </pc:spChg>
        <pc:spChg chg="del">
          <ac:chgData name="Stewart Gale" userId="3647ddd2-6040-41ae-a96d-232c23482af8" providerId="ADAL" clId="{94CA699F-8FFC-4BEE-9A54-B8B2C526D94B}" dt="2023-07-02T10:28:51.775" v="534" actId="478"/>
          <ac:spMkLst>
            <pc:docMk/>
            <pc:sldMk cId="242184078" sldId="261"/>
            <ac:spMk id="15" creationId="{584D580F-9A0C-D23F-9F28-3E47AB204C57}"/>
          </ac:spMkLst>
        </pc:spChg>
        <pc:spChg chg="del">
          <ac:chgData name="Stewart Gale" userId="3647ddd2-6040-41ae-a96d-232c23482af8" providerId="ADAL" clId="{94CA699F-8FFC-4BEE-9A54-B8B2C526D94B}" dt="2023-07-02T10:28:51.775" v="534" actId="478"/>
          <ac:spMkLst>
            <pc:docMk/>
            <pc:sldMk cId="242184078" sldId="261"/>
            <ac:spMk id="16" creationId="{2CF5C588-5C90-F7E1-3A5D-F60E534D024F}"/>
          </ac:spMkLst>
        </pc:spChg>
        <pc:spChg chg="del">
          <ac:chgData name="Stewart Gale" userId="3647ddd2-6040-41ae-a96d-232c23482af8" providerId="ADAL" clId="{94CA699F-8FFC-4BEE-9A54-B8B2C526D94B}" dt="2023-07-02T10:28:51.775" v="534" actId="478"/>
          <ac:spMkLst>
            <pc:docMk/>
            <pc:sldMk cId="242184078" sldId="261"/>
            <ac:spMk id="17" creationId="{4032BD2C-7471-7626-E169-B08E3ABDAE8A}"/>
          </ac:spMkLst>
        </pc:spChg>
        <pc:spChg chg="del">
          <ac:chgData name="Stewart Gale" userId="3647ddd2-6040-41ae-a96d-232c23482af8" providerId="ADAL" clId="{94CA699F-8FFC-4BEE-9A54-B8B2C526D94B}" dt="2023-07-02T10:28:51.775" v="534" actId="478"/>
          <ac:spMkLst>
            <pc:docMk/>
            <pc:sldMk cId="242184078" sldId="261"/>
            <ac:spMk id="18" creationId="{EF550812-CEA9-0163-23D4-E2E5B8ADA156}"/>
          </ac:spMkLst>
        </pc:spChg>
        <pc:spChg chg="del">
          <ac:chgData name="Stewart Gale" userId="3647ddd2-6040-41ae-a96d-232c23482af8" providerId="ADAL" clId="{94CA699F-8FFC-4BEE-9A54-B8B2C526D94B}" dt="2023-07-02T10:28:51.775" v="534" actId="478"/>
          <ac:spMkLst>
            <pc:docMk/>
            <pc:sldMk cId="242184078" sldId="261"/>
            <ac:spMk id="19" creationId="{F531AF09-59FD-8C71-3E80-383BA41D58B3}"/>
          </ac:spMkLst>
        </pc:spChg>
        <pc:spChg chg="mod">
          <ac:chgData name="Stewart Gale" userId="3647ddd2-6040-41ae-a96d-232c23482af8" providerId="ADAL" clId="{94CA699F-8FFC-4BEE-9A54-B8B2C526D94B}" dt="2023-07-02T10:36:52.268" v="926" actId="403"/>
          <ac:spMkLst>
            <pc:docMk/>
            <pc:sldMk cId="242184078" sldId="261"/>
            <ac:spMk id="20" creationId="{79D05775-83AE-5BF9-37C2-0E9016F9CB3B}"/>
          </ac:spMkLst>
        </pc:spChg>
        <pc:spChg chg="del mod">
          <ac:chgData name="Stewart Gale" userId="3647ddd2-6040-41ae-a96d-232c23482af8" providerId="ADAL" clId="{94CA699F-8FFC-4BEE-9A54-B8B2C526D94B}" dt="2023-07-02T10:31:38.724" v="668" actId="478"/>
          <ac:spMkLst>
            <pc:docMk/>
            <pc:sldMk cId="242184078" sldId="261"/>
            <ac:spMk id="21" creationId="{914A5540-792C-322F-01E9-50C9B2409E19}"/>
          </ac:spMkLst>
        </pc:spChg>
        <pc:spChg chg="del mod">
          <ac:chgData name="Stewart Gale" userId="3647ddd2-6040-41ae-a96d-232c23482af8" providerId="ADAL" clId="{94CA699F-8FFC-4BEE-9A54-B8B2C526D94B}" dt="2023-07-02T10:31:38.724" v="668" actId="478"/>
          <ac:spMkLst>
            <pc:docMk/>
            <pc:sldMk cId="242184078" sldId="261"/>
            <ac:spMk id="22" creationId="{4714D3ED-43EE-1004-6FAF-6A3D09ED1503}"/>
          </ac:spMkLst>
        </pc:spChg>
        <pc:spChg chg="del mod">
          <ac:chgData name="Stewart Gale" userId="3647ddd2-6040-41ae-a96d-232c23482af8" providerId="ADAL" clId="{94CA699F-8FFC-4BEE-9A54-B8B2C526D94B}" dt="2023-07-02T10:31:38.724" v="668" actId="478"/>
          <ac:spMkLst>
            <pc:docMk/>
            <pc:sldMk cId="242184078" sldId="261"/>
            <ac:spMk id="23" creationId="{55E78B80-F513-6709-C243-214C02861AAC}"/>
          </ac:spMkLst>
        </pc:spChg>
        <pc:spChg chg="del mod">
          <ac:chgData name="Stewart Gale" userId="3647ddd2-6040-41ae-a96d-232c23482af8" providerId="ADAL" clId="{94CA699F-8FFC-4BEE-9A54-B8B2C526D94B}" dt="2023-07-02T10:31:38.724" v="668" actId="478"/>
          <ac:spMkLst>
            <pc:docMk/>
            <pc:sldMk cId="242184078" sldId="261"/>
            <ac:spMk id="24" creationId="{1202D7C5-6822-581A-0392-9ABA990EDC67}"/>
          </ac:spMkLst>
        </pc:spChg>
        <pc:spChg chg="del">
          <ac:chgData name="Stewart Gale" userId="3647ddd2-6040-41ae-a96d-232c23482af8" providerId="ADAL" clId="{94CA699F-8FFC-4BEE-9A54-B8B2C526D94B}" dt="2023-07-02T10:28:54.952" v="535" actId="478"/>
          <ac:spMkLst>
            <pc:docMk/>
            <pc:sldMk cId="242184078" sldId="261"/>
            <ac:spMk id="26" creationId="{5BAD7C2A-FA76-38A4-50BB-469888836157}"/>
          </ac:spMkLst>
        </pc:spChg>
        <pc:spChg chg="del mod">
          <ac:chgData name="Stewart Gale" userId="3647ddd2-6040-41ae-a96d-232c23482af8" providerId="ADAL" clId="{94CA699F-8FFC-4BEE-9A54-B8B2C526D94B}" dt="2023-07-02T10:31:38.724" v="668" actId="478"/>
          <ac:spMkLst>
            <pc:docMk/>
            <pc:sldMk cId="242184078" sldId="261"/>
            <ac:spMk id="27" creationId="{D8B98537-19B3-10A1-0BAC-38107699D161}"/>
          </ac:spMkLst>
        </pc:spChg>
        <pc:spChg chg="del mod">
          <ac:chgData name="Stewart Gale" userId="3647ddd2-6040-41ae-a96d-232c23482af8" providerId="ADAL" clId="{94CA699F-8FFC-4BEE-9A54-B8B2C526D94B}" dt="2023-07-02T10:31:38.724" v="668" actId="478"/>
          <ac:spMkLst>
            <pc:docMk/>
            <pc:sldMk cId="242184078" sldId="261"/>
            <ac:spMk id="28" creationId="{30508F61-1B25-0479-663E-8F8A4421DD32}"/>
          </ac:spMkLst>
        </pc:spChg>
        <pc:spChg chg="del mod">
          <ac:chgData name="Stewart Gale" userId="3647ddd2-6040-41ae-a96d-232c23482af8" providerId="ADAL" clId="{94CA699F-8FFC-4BEE-9A54-B8B2C526D94B}" dt="2023-07-02T10:31:38.724" v="668" actId="478"/>
          <ac:spMkLst>
            <pc:docMk/>
            <pc:sldMk cId="242184078" sldId="261"/>
            <ac:spMk id="29" creationId="{0DD87B53-9E6C-6A8D-7062-DED3D9F3B591}"/>
          </ac:spMkLst>
        </pc:spChg>
        <pc:spChg chg="del mod">
          <ac:chgData name="Stewart Gale" userId="3647ddd2-6040-41ae-a96d-232c23482af8" providerId="ADAL" clId="{94CA699F-8FFC-4BEE-9A54-B8B2C526D94B}" dt="2023-07-02T10:31:38.724" v="668" actId="478"/>
          <ac:spMkLst>
            <pc:docMk/>
            <pc:sldMk cId="242184078" sldId="261"/>
            <ac:spMk id="30" creationId="{C54120E2-6C9F-938E-D07E-30374B2C9DEE}"/>
          </ac:spMkLst>
        </pc:spChg>
        <pc:spChg chg="del mod">
          <ac:chgData name="Stewart Gale" userId="3647ddd2-6040-41ae-a96d-232c23482af8" providerId="ADAL" clId="{94CA699F-8FFC-4BEE-9A54-B8B2C526D94B}" dt="2023-07-02T10:31:38.724" v="668" actId="478"/>
          <ac:spMkLst>
            <pc:docMk/>
            <pc:sldMk cId="242184078" sldId="261"/>
            <ac:spMk id="31" creationId="{56C51884-0D08-2C40-BFE1-FAD16655596C}"/>
          </ac:spMkLst>
        </pc:spChg>
        <pc:spChg chg="del mod">
          <ac:chgData name="Stewart Gale" userId="3647ddd2-6040-41ae-a96d-232c23482af8" providerId="ADAL" clId="{94CA699F-8FFC-4BEE-9A54-B8B2C526D94B}" dt="2023-07-02T10:31:38.724" v="668" actId="478"/>
          <ac:spMkLst>
            <pc:docMk/>
            <pc:sldMk cId="242184078" sldId="261"/>
            <ac:spMk id="32" creationId="{8704DE0D-F6CA-A558-2126-54C14FB9E055}"/>
          </ac:spMkLst>
        </pc:spChg>
        <pc:spChg chg="del mod">
          <ac:chgData name="Stewart Gale" userId="3647ddd2-6040-41ae-a96d-232c23482af8" providerId="ADAL" clId="{94CA699F-8FFC-4BEE-9A54-B8B2C526D94B}" dt="2023-07-02T10:31:38.724" v="668" actId="478"/>
          <ac:spMkLst>
            <pc:docMk/>
            <pc:sldMk cId="242184078" sldId="261"/>
            <ac:spMk id="33" creationId="{F5E0B033-2E7C-058B-D693-81D49A1A190A}"/>
          </ac:spMkLst>
        </pc:spChg>
        <pc:spChg chg="del mod">
          <ac:chgData name="Stewart Gale" userId="3647ddd2-6040-41ae-a96d-232c23482af8" providerId="ADAL" clId="{94CA699F-8FFC-4BEE-9A54-B8B2C526D94B}" dt="2023-07-02T10:31:38.724" v="668" actId="478"/>
          <ac:spMkLst>
            <pc:docMk/>
            <pc:sldMk cId="242184078" sldId="261"/>
            <ac:spMk id="34" creationId="{7F9308DD-EEBD-8AEB-B4BF-87242807FBAC}"/>
          </ac:spMkLst>
        </pc:spChg>
        <pc:picChg chg="add mod modCrop">
          <ac:chgData name="Stewart Gale" userId="3647ddd2-6040-41ae-a96d-232c23482af8" providerId="ADAL" clId="{94CA699F-8FFC-4BEE-9A54-B8B2C526D94B}" dt="2023-07-02T11:23:34.789" v="1388" actId="1076"/>
          <ac:picMkLst>
            <pc:docMk/>
            <pc:sldMk cId="242184078" sldId="261"/>
            <ac:picMk id="2" creationId="{0BA29354-610E-7C36-8044-E4A6ED69B4C4}"/>
          </ac:picMkLst>
        </pc:picChg>
        <pc:picChg chg="add mod">
          <ac:chgData name="Stewart Gale" userId="3647ddd2-6040-41ae-a96d-232c23482af8" providerId="ADAL" clId="{94CA699F-8FFC-4BEE-9A54-B8B2C526D94B}" dt="2023-07-02T11:23:32.097" v="1387" actId="1076"/>
          <ac:picMkLst>
            <pc:docMk/>
            <pc:sldMk cId="242184078" sldId="261"/>
            <ac:picMk id="3" creationId="{E061C581-BFC8-75CE-F87D-7A753E90CE3D}"/>
          </ac:picMkLst>
        </pc:picChg>
        <pc:picChg chg="del">
          <ac:chgData name="Stewart Gale" userId="3647ddd2-6040-41ae-a96d-232c23482af8" providerId="ADAL" clId="{94CA699F-8FFC-4BEE-9A54-B8B2C526D94B}" dt="2023-07-02T10:28:51.775" v="534" actId="478"/>
          <ac:picMkLst>
            <pc:docMk/>
            <pc:sldMk cId="242184078" sldId="261"/>
            <ac:picMk id="4" creationId="{34A659F5-CF2F-4C4F-E783-7AFF60D87271}"/>
          </ac:picMkLst>
        </pc:picChg>
        <pc:picChg chg="del">
          <ac:chgData name="Stewart Gale" userId="3647ddd2-6040-41ae-a96d-232c23482af8" providerId="ADAL" clId="{94CA699F-8FFC-4BEE-9A54-B8B2C526D94B}" dt="2023-07-02T10:28:51.775" v="534" actId="478"/>
          <ac:picMkLst>
            <pc:docMk/>
            <pc:sldMk cId="242184078" sldId="261"/>
            <ac:picMk id="11" creationId="{4B9DEDFC-9F04-A228-062C-B376E70E68AB}"/>
          </ac:picMkLst>
        </pc:picChg>
        <pc:picChg chg="del">
          <ac:chgData name="Stewart Gale" userId="3647ddd2-6040-41ae-a96d-232c23482af8" providerId="ADAL" clId="{94CA699F-8FFC-4BEE-9A54-B8B2C526D94B}" dt="2023-07-02T10:28:51.775" v="534" actId="478"/>
          <ac:picMkLst>
            <pc:docMk/>
            <pc:sldMk cId="242184078" sldId="261"/>
            <ac:picMk id="12" creationId="{ECECF004-368D-B580-CA3C-3A0F95C95636}"/>
          </ac:picMkLst>
        </pc:picChg>
        <pc:cxnChg chg="del">
          <ac:chgData name="Stewart Gale" userId="3647ddd2-6040-41ae-a96d-232c23482af8" providerId="ADAL" clId="{94CA699F-8FFC-4BEE-9A54-B8B2C526D94B}" dt="2023-07-02T10:28:54.952" v="535" actId="478"/>
          <ac:cxnSpMkLst>
            <pc:docMk/>
            <pc:sldMk cId="242184078" sldId="261"/>
            <ac:cxnSpMk id="25" creationId="{1B2E9E07-E351-274D-09D3-B64E8A74D106}"/>
          </ac:cxnSpMkLst>
        </pc:cxnChg>
      </pc:sldChg>
      <pc:sldChg chg="addSp delSp modSp new mod">
        <pc:chgData name="Stewart Gale" userId="3647ddd2-6040-41ae-a96d-232c23482af8" providerId="ADAL" clId="{94CA699F-8FFC-4BEE-9A54-B8B2C526D94B}" dt="2023-07-02T11:18:28.811" v="1262" actId="20577"/>
        <pc:sldMkLst>
          <pc:docMk/>
          <pc:sldMk cId="3033816347" sldId="262"/>
        </pc:sldMkLst>
        <pc:spChg chg="del mod">
          <ac:chgData name="Stewart Gale" userId="3647ddd2-6040-41ae-a96d-232c23482af8" providerId="ADAL" clId="{94CA699F-8FFC-4BEE-9A54-B8B2C526D94B}" dt="2023-07-02T10:35:35.223" v="891" actId="478"/>
          <ac:spMkLst>
            <pc:docMk/>
            <pc:sldMk cId="3033816347" sldId="262"/>
            <ac:spMk id="2" creationId="{2069B44F-78A0-8A81-9522-F2C80AB2398E}"/>
          </ac:spMkLst>
        </pc:spChg>
        <pc:spChg chg="del mod">
          <ac:chgData name="Stewart Gale" userId="3647ddd2-6040-41ae-a96d-232c23482af8" providerId="ADAL" clId="{94CA699F-8FFC-4BEE-9A54-B8B2C526D94B}" dt="2023-07-02T10:35:35.223" v="891" actId="478"/>
          <ac:spMkLst>
            <pc:docMk/>
            <pc:sldMk cId="3033816347" sldId="262"/>
            <ac:spMk id="3" creationId="{EFB61C2D-7E56-BFB8-E2CA-91DCA190C7DD}"/>
          </ac:spMkLst>
        </pc:spChg>
        <pc:spChg chg="add mod">
          <ac:chgData name="Stewart Gale" userId="3647ddd2-6040-41ae-a96d-232c23482af8" providerId="ADAL" clId="{94CA699F-8FFC-4BEE-9A54-B8B2C526D94B}" dt="2023-07-02T10:36:14.118" v="903" actId="14100"/>
          <ac:spMkLst>
            <pc:docMk/>
            <pc:sldMk cId="3033816347" sldId="262"/>
            <ac:spMk id="7" creationId="{7725B06A-2A75-E9ED-EB80-60D4D4CA6838}"/>
          </ac:spMkLst>
        </pc:spChg>
        <pc:spChg chg="add mod">
          <ac:chgData name="Stewart Gale" userId="3647ddd2-6040-41ae-a96d-232c23482af8" providerId="ADAL" clId="{94CA699F-8FFC-4BEE-9A54-B8B2C526D94B}" dt="2023-07-02T10:36:27.491" v="917" actId="1076"/>
          <ac:spMkLst>
            <pc:docMk/>
            <pc:sldMk cId="3033816347" sldId="262"/>
            <ac:spMk id="8" creationId="{425F2E25-2C85-8634-78AD-A7C0189BAF48}"/>
          </ac:spMkLst>
        </pc:spChg>
        <pc:spChg chg="add mod">
          <ac:chgData name="Stewart Gale" userId="3647ddd2-6040-41ae-a96d-232c23482af8" providerId="ADAL" clId="{94CA699F-8FFC-4BEE-9A54-B8B2C526D94B}" dt="2023-07-02T11:18:28.811" v="1262" actId="20577"/>
          <ac:spMkLst>
            <pc:docMk/>
            <pc:sldMk cId="3033816347" sldId="262"/>
            <ac:spMk id="9" creationId="{EE42DB54-E585-4C5E-A657-42D275A6A466}"/>
          </ac:spMkLst>
        </pc:spChg>
        <pc:spChg chg="add mod">
          <ac:chgData name="Stewart Gale" userId="3647ddd2-6040-41ae-a96d-232c23482af8" providerId="ADAL" clId="{94CA699F-8FFC-4BEE-9A54-B8B2C526D94B}" dt="2023-07-02T11:18:09.626" v="1250" actId="20577"/>
          <ac:spMkLst>
            <pc:docMk/>
            <pc:sldMk cId="3033816347" sldId="262"/>
            <ac:spMk id="10" creationId="{22E1051A-383D-BC81-737A-8B0F7A14A02A}"/>
          </ac:spMkLst>
        </pc:spChg>
        <pc:cxnChg chg="add mod">
          <ac:chgData name="Stewart Gale" userId="3647ddd2-6040-41ae-a96d-232c23482af8" providerId="ADAL" clId="{94CA699F-8FFC-4BEE-9A54-B8B2C526D94B}" dt="2023-07-02T10:36:32.084" v="918" actId="1076"/>
          <ac:cxnSpMkLst>
            <pc:docMk/>
            <pc:sldMk cId="3033816347" sldId="262"/>
            <ac:cxnSpMk id="5" creationId="{0514F057-F45C-E5ED-21DD-BE6506BFE1EE}"/>
          </ac:cxnSpMkLst>
        </pc:cxnChg>
      </pc:sldChg>
      <pc:sldChg chg="addSp delSp modSp new mod">
        <pc:chgData name="Stewart Gale" userId="3647ddd2-6040-41ae-a96d-232c23482af8" providerId="ADAL" clId="{94CA699F-8FFC-4BEE-9A54-B8B2C526D94B}" dt="2023-07-02T11:23:10.809" v="1382" actId="1076"/>
        <pc:sldMkLst>
          <pc:docMk/>
          <pc:sldMk cId="1400221720" sldId="263"/>
        </pc:sldMkLst>
        <pc:spChg chg="del">
          <ac:chgData name="Stewart Gale" userId="3647ddd2-6040-41ae-a96d-232c23482af8" providerId="ADAL" clId="{94CA699F-8FFC-4BEE-9A54-B8B2C526D94B}" dt="2023-07-02T11:20:26.792" v="1278" actId="478"/>
          <ac:spMkLst>
            <pc:docMk/>
            <pc:sldMk cId="1400221720" sldId="263"/>
            <ac:spMk id="2" creationId="{B86956A8-644C-438B-F2E3-519AF9F6A64A}"/>
          </ac:spMkLst>
        </pc:spChg>
        <pc:spChg chg="del">
          <ac:chgData name="Stewart Gale" userId="3647ddd2-6040-41ae-a96d-232c23482af8" providerId="ADAL" clId="{94CA699F-8FFC-4BEE-9A54-B8B2C526D94B}" dt="2023-07-02T11:20:26.792" v="1278" actId="478"/>
          <ac:spMkLst>
            <pc:docMk/>
            <pc:sldMk cId="1400221720" sldId="263"/>
            <ac:spMk id="3" creationId="{DEA4364A-EAB1-4807-377E-DCBEAD1AAFBE}"/>
          </ac:spMkLst>
        </pc:spChg>
        <pc:spChg chg="add mod">
          <ac:chgData name="Stewart Gale" userId="3647ddd2-6040-41ae-a96d-232c23482af8" providerId="ADAL" clId="{94CA699F-8FFC-4BEE-9A54-B8B2C526D94B}" dt="2023-07-02T11:21:18.918" v="1367" actId="1076"/>
          <ac:spMkLst>
            <pc:docMk/>
            <pc:sldMk cId="1400221720" sldId="263"/>
            <ac:spMk id="4" creationId="{CB5E33CC-F093-E5C8-9C70-64404920E555}"/>
          </ac:spMkLst>
        </pc:spChg>
        <pc:picChg chg="add mod">
          <ac:chgData name="Stewart Gale" userId="3647ddd2-6040-41ae-a96d-232c23482af8" providerId="ADAL" clId="{94CA699F-8FFC-4BEE-9A54-B8B2C526D94B}" dt="2023-07-02T11:23:10.809" v="1382" actId="1076"/>
          <ac:picMkLst>
            <pc:docMk/>
            <pc:sldMk cId="1400221720" sldId="263"/>
            <ac:picMk id="1026" creationId="{544426A3-C658-6A98-C31F-0D1986C40B08}"/>
          </ac:picMkLst>
        </pc:picChg>
      </pc:sldChg>
      <pc:sldMasterChg chg="modSp modSldLayout">
        <pc:chgData name="Stewart Gale" userId="3647ddd2-6040-41ae-a96d-232c23482af8" providerId="ADAL" clId="{94CA699F-8FFC-4BEE-9A54-B8B2C526D94B}" dt="2023-07-02T10:11:25.607" v="92"/>
        <pc:sldMasterMkLst>
          <pc:docMk/>
          <pc:sldMasterMk cId="3739691983" sldId="2147483660"/>
        </pc:sldMasterMkLst>
        <pc:spChg chg="mod">
          <ac:chgData name="Stewart Gale" userId="3647ddd2-6040-41ae-a96d-232c23482af8" providerId="ADAL" clId="{94CA699F-8FFC-4BEE-9A54-B8B2C526D94B}" dt="2023-07-02T10:11:25.607" v="92"/>
          <ac:spMkLst>
            <pc:docMk/>
            <pc:sldMasterMk cId="3739691983" sldId="2147483660"/>
            <ac:spMk id="2" creationId="{A2CCEF02-8C90-E42B-B6BE-EF964FFE7658}"/>
          </ac:spMkLst>
        </pc:spChg>
        <pc:spChg chg="mod">
          <ac:chgData name="Stewart Gale" userId="3647ddd2-6040-41ae-a96d-232c23482af8" providerId="ADAL" clId="{94CA699F-8FFC-4BEE-9A54-B8B2C526D94B}" dt="2023-07-02T10:11:25.607" v="92"/>
          <ac:spMkLst>
            <pc:docMk/>
            <pc:sldMasterMk cId="3739691983" sldId="2147483660"/>
            <ac:spMk id="3" creationId="{EB5CF5CC-E868-595F-7574-77560F71B31C}"/>
          </ac:spMkLst>
        </pc:spChg>
        <pc:spChg chg="mod">
          <ac:chgData name="Stewart Gale" userId="3647ddd2-6040-41ae-a96d-232c23482af8" providerId="ADAL" clId="{94CA699F-8FFC-4BEE-9A54-B8B2C526D94B}" dt="2023-07-02T10:11:25.607" v="92"/>
          <ac:spMkLst>
            <pc:docMk/>
            <pc:sldMasterMk cId="3739691983" sldId="2147483660"/>
            <ac:spMk id="4" creationId="{89F54626-E49E-D0BB-C64D-D1B552D7187A}"/>
          </ac:spMkLst>
        </pc:spChg>
        <pc:spChg chg="mod">
          <ac:chgData name="Stewart Gale" userId="3647ddd2-6040-41ae-a96d-232c23482af8" providerId="ADAL" clId="{94CA699F-8FFC-4BEE-9A54-B8B2C526D94B}" dt="2023-07-02T10:11:25.607" v="92"/>
          <ac:spMkLst>
            <pc:docMk/>
            <pc:sldMasterMk cId="3739691983" sldId="2147483660"/>
            <ac:spMk id="5" creationId="{010B2FC5-A74D-0404-87C9-DBF6DB91EB2C}"/>
          </ac:spMkLst>
        </pc:spChg>
        <pc:spChg chg="mod">
          <ac:chgData name="Stewart Gale" userId="3647ddd2-6040-41ae-a96d-232c23482af8" providerId="ADAL" clId="{94CA699F-8FFC-4BEE-9A54-B8B2C526D94B}" dt="2023-07-02T10:11:25.607" v="92"/>
          <ac:spMkLst>
            <pc:docMk/>
            <pc:sldMasterMk cId="3739691983" sldId="2147483660"/>
            <ac:spMk id="6" creationId="{C5D56DF9-F20F-7FB1-B2B6-22E27C221D47}"/>
          </ac:spMkLst>
        </pc:spChg>
        <pc:sldLayoutChg chg="modSp">
          <pc:chgData name="Stewart Gale" userId="3647ddd2-6040-41ae-a96d-232c23482af8" providerId="ADAL" clId="{94CA699F-8FFC-4BEE-9A54-B8B2C526D94B}" dt="2023-07-02T10:11:25.607" v="92"/>
          <pc:sldLayoutMkLst>
            <pc:docMk/>
            <pc:sldMasterMk cId="3739691983" sldId="2147483660"/>
            <pc:sldLayoutMk cId="3706791624" sldId="2147483661"/>
          </pc:sldLayoutMkLst>
          <pc:spChg chg="mod">
            <ac:chgData name="Stewart Gale" userId="3647ddd2-6040-41ae-a96d-232c23482af8" providerId="ADAL" clId="{94CA699F-8FFC-4BEE-9A54-B8B2C526D94B}" dt="2023-07-02T10:11:25.607" v="92"/>
            <ac:spMkLst>
              <pc:docMk/>
              <pc:sldMasterMk cId="3739691983" sldId="2147483660"/>
              <pc:sldLayoutMk cId="3706791624" sldId="2147483661"/>
              <ac:spMk id="2" creationId="{7F1AFE07-D784-77BA-B7CB-45DC5E9F8798}"/>
            </ac:spMkLst>
          </pc:spChg>
          <pc:spChg chg="mod">
            <ac:chgData name="Stewart Gale" userId="3647ddd2-6040-41ae-a96d-232c23482af8" providerId="ADAL" clId="{94CA699F-8FFC-4BEE-9A54-B8B2C526D94B}" dt="2023-07-02T10:11:25.607" v="92"/>
            <ac:spMkLst>
              <pc:docMk/>
              <pc:sldMasterMk cId="3739691983" sldId="2147483660"/>
              <pc:sldLayoutMk cId="3706791624" sldId="2147483661"/>
              <ac:spMk id="3" creationId="{84A5E2E7-723F-18DA-EEDB-C52AA27F2A85}"/>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2265148424" sldId="2147483663"/>
          </pc:sldLayoutMkLst>
          <pc:spChg chg="mod">
            <ac:chgData name="Stewart Gale" userId="3647ddd2-6040-41ae-a96d-232c23482af8" providerId="ADAL" clId="{94CA699F-8FFC-4BEE-9A54-B8B2C526D94B}" dt="2023-07-02T10:11:25.607" v="92"/>
            <ac:spMkLst>
              <pc:docMk/>
              <pc:sldMasterMk cId="3739691983" sldId="2147483660"/>
              <pc:sldLayoutMk cId="2265148424" sldId="2147483663"/>
              <ac:spMk id="2" creationId="{F588C19B-6C67-DAEA-80FE-A006F790AE0F}"/>
            </ac:spMkLst>
          </pc:spChg>
          <pc:spChg chg="mod">
            <ac:chgData name="Stewart Gale" userId="3647ddd2-6040-41ae-a96d-232c23482af8" providerId="ADAL" clId="{94CA699F-8FFC-4BEE-9A54-B8B2C526D94B}" dt="2023-07-02T10:11:25.607" v="92"/>
            <ac:spMkLst>
              <pc:docMk/>
              <pc:sldMasterMk cId="3739691983" sldId="2147483660"/>
              <pc:sldLayoutMk cId="2265148424" sldId="2147483663"/>
              <ac:spMk id="3" creationId="{AD14509A-B333-C9AE-1EC1-8119CFAB35C2}"/>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2419552924" sldId="2147483664"/>
          </pc:sldLayoutMkLst>
          <pc:spChg chg="mod">
            <ac:chgData name="Stewart Gale" userId="3647ddd2-6040-41ae-a96d-232c23482af8" providerId="ADAL" clId="{94CA699F-8FFC-4BEE-9A54-B8B2C526D94B}" dt="2023-07-02T10:11:25.607" v="92"/>
            <ac:spMkLst>
              <pc:docMk/>
              <pc:sldMasterMk cId="3739691983" sldId="2147483660"/>
              <pc:sldLayoutMk cId="2419552924" sldId="2147483664"/>
              <ac:spMk id="3" creationId="{5BAA6E75-A882-D034-D2EC-109580706F9B}"/>
            </ac:spMkLst>
          </pc:spChg>
          <pc:spChg chg="mod">
            <ac:chgData name="Stewart Gale" userId="3647ddd2-6040-41ae-a96d-232c23482af8" providerId="ADAL" clId="{94CA699F-8FFC-4BEE-9A54-B8B2C526D94B}" dt="2023-07-02T10:11:25.607" v="92"/>
            <ac:spMkLst>
              <pc:docMk/>
              <pc:sldMasterMk cId="3739691983" sldId="2147483660"/>
              <pc:sldLayoutMk cId="2419552924" sldId="2147483664"/>
              <ac:spMk id="4" creationId="{2484D604-0063-21CF-56B5-AC4FE60A0B38}"/>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4071104493" sldId="2147483665"/>
          </pc:sldLayoutMkLst>
          <pc:spChg chg="mod">
            <ac:chgData name="Stewart Gale" userId="3647ddd2-6040-41ae-a96d-232c23482af8" providerId="ADAL" clId="{94CA699F-8FFC-4BEE-9A54-B8B2C526D94B}" dt="2023-07-02T10:11:25.607" v="92"/>
            <ac:spMkLst>
              <pc:docMk/>
              <pc:sldMasterMk cId="3739691983" sldId="2147483660"/>
              <pc:sldLayoutMk cId="4071104493" sldId="2147483665"/>
              <ac:spMk id="2" creationId="{52959F97-E484-3197-07A5-172C1E9CF4EC}"/>
            </ac:spMkLst>
          </pc:spChg>
          <pc:spChg chg="mod">
            <ac:chgData name="Stewart Gale" userId="3647ddd2-6040-41ae-a96d-232c23482af8" providerId="ADAL" clId="{94CA699F-8FFC-4BEE-9A54-B8B2C526D94B}" dt="2023-07-02T10:11:25.607" v="92"/>
            <ac:spMkLst>
              <pc:docMk/>
              <pc:sldMasterMk cId="3739691983" sldId="2147483660"/>
              <pc:sldLayoutMk cId="4071104493" sldId="2147483665"/>
              <ac:spMk id="3" creationId="{650BACD8-130D-D4ED-6E38-724D787BA25B}"/>
            </ac:spMkLst>
          </pc:spChg>
          <pc:spChg chg="mod">
            <ac:chgData name="Stewart Gale" userId="3647ddd2-6040-41ae-a96d-232c23482af8" providerId="ADAL" clId="{94CA699F-8FFC-4BEE-9A54-B8B2C526D94B}" dt="2023-07-02T10:11:25.607" v="92"/>
            <ac:spMkLst>
              <pc:docMk/>
              <pc:sldMasterMk cId="3739691983" sldId="2147483660"/>
              <pc:sldLayoutMk cId="4071104493" sldId="2147483665"/>
              <ac:spMk id="4" creationId="{5033D3CF-4209-BBA0-E66D-76B592507403}"/>
            </ac:spMkLst>
          </pc:spChg>
          <pc:spChg chg="mod">
            <ac:chgData name="Stewart Gale" userId="3647ddd2-6040-41ae-a96d-232c23482af8" providerId="ADAL" clId="{94CA699F-8FFC-4BEE-9A54-B8B2C526D94B}" dt="2023-07-02T10:11:25.607" v="92"/>
            <ac:spMkLst>
              <pc:docMk/>
              <pc:sldMasterMk cId="3739691983" sldId="2147483660"/>
              <pc:sldLayoutMk cId="4071104493" sldId="2147483665"/>
              <ac:spMk id="5" creationId="{A6BCE525-D761-9313-CCCF-A69465E0A12D}"/>
            </ac:spMkLst>
          </pc:spChg>
          <pc:spChg chg="mod">
            <ac:chgData name="Stewart Gale" userId="3647ddd2-6040-41ae-a96d-232c23482af8" providerId="ADAL" clId="{94CA699F-8FFC-4BEE-9A54-B8B2C526D94B}" dt="2023-07-02T10:11:25.607" v="92"/>
            <ac:spMkLst>
              <pc:docMk/>
              <pc:sldMasterMk cId="3739691983" sldId="2147483660"/>
              <pc:sldLayoutMk cId="4071104493" sldId="2147483665"/>
              <ac:spMk id="6" creationId="{B581D081-73DA-7865-0AFD-80E4031A691D}"/>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2570713205" sldId="2147483668"/>
          </pc:sldLayoutMkLst>
          <pc:spChg chg="mod">
            <ac:chgData name="Stewart Gale" userId="3647ddd2-6040-41ae-a96d-232c23482af8" providerId="ADAL" clId="{94CA699F-8FFC-4BEE-9A54-B8B2C526D94B}" dt="2023-07-02T10:11:25.607" v="92"/>
            <ac:spMkLst>
              <pc:docMk/>
              <pc:sldMasterMk cId="3739691983" sldId="2147483660"/>
              <pc:sldLayoutMk cId="2570713205" sldId="2147483668"/>
              <ac:spMk id="2" creationId="{5CA7FA68-77A6-C3F2-1249-C915391A5635}"/>
            </ac:spMkLst>
          </pc:spChg>
          <pc:spChg chg="mod">
            <ac:chgData name="Stewart Gale" userId="3647ddd2-6040-41ae-a96d-232c23482af8" providerId="ADAL" clId="{94CA699F-8FFC-4BEE-9A54-B8B2C526D94B}" dt="2023-07-02T10:11:25.607" v="92"/>
            <ac:spMkLst>
              <pc:docMk/>
              <pc:sldMasterMk cId="3739691983" sldId="2147483660"/>
              <pc:sldLayoutMk cId="2570713205" sldId="2147483668"/>
              <ac:spMk id="3" creationId="{5EEAFEC6-D854-87B2-28F2-A89846C105AD}"/>
            </ac:spMkLst>
          </pc:spChg>
          <pc:spChg chg="mod">
            <ac:chgData name="Stewart Gale" userId="3647ddd2-6040-41ae-a96d-232c23482af8" providerId="ADAL" clId="{94CA699F-8FFC-4BEE-9A54-B8B2C526D94B}" dt="2023-07-02T10:11:25.607" v="92"/>
            <ac:spMkLst>
              <pc:docMk/>
              <pc:sldMasterMk cId="3739691983" sldId="2147483660"/>
              <pc:sldLayoutMk cId="2570713205" sldId="2147483668"/>
              <ac:spMk id="4" creationId="{29A65139-A39E-87B9-32E8-22B3D1503A90}"/>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747613589" sldId="2147483669"/>
          </pc:sldLayoutMkLst>
          <pc:spChg chg="mod">
            <ac:chgData name="Stewart Gale" userId="3647ddd2-6040-41ae-a96d-232c23482af8" providerId="ADAL" clId="{94CA699F-8FFC-4BEE-9A54-B8B2C526D94B}" dt="2023-07-02T10:11:25.607" v="92"/>
            <ac:spMkLst>
              <pc:docMk/>
              <pc:sldMasterMk cId="3739691983" sldId="2147483660"/>
              <pc:sldLayoutMk cId="747613589" sldId="2147483669"/>
              <ac:spMk id="2" creationId="{18F6DAAA-5FF7-CD3A-8149-8972A47B61C1}"/>
            </ac:spMkLst>
          </pc:spChg>
          <pc:spChg chg="mod">
            <ac:chgData name="Stewart Gale" userId="3647ddd2-6040-41ae-a96d-232c23482af8" providerId="ADAL" clId="{94CA699F-8FFC-4BEE-9A54-B8B2C526D94B}" dt="2023-07-02T10:11:25.607" v="92"/>
            <ac:spMkLst>
              <pc:docMk/>
              <pc:sldMasterMk cId="3739691983" sldId="2147483660"/>
              <pc:sldLayoutMk cId="747613589" sldId="2147483669"/>
              <ac:spMk id="3" creationId="{3DF3A96E-0A1C-84DB-DCD2-A4D02B465D4A}"/>
            </ac:spMkLst>
          </pc:spChg>
          <pc:spChg chg="mod">
            <ac:chgData name="Stewart Gale" userId="3647ddd2-6040-41ae-a96d-232c23482af8" providerId="ADAL" clId="{94CA699F-8FFC-4BEE-9A54-B8B2C526D94B}" dt="2023-07-02T10:11:25.607" v="92"/>
            <ac:spMkLst>
              <pc:docMk/>
              <pc:sldMasterMk cId="3739691983" sldId="2147483660"/>
              <pc:sldLayoutMk cId="747613589" sldId="2147483669"/>
              <ac:spMk id="4" creationId="{9276A992-8D9B-E4FE-934B-DADA54539A13}"/>
            </ac:spMkLst>
          </pc:spChg>
        </pc:sldLayoutChg>
        <pc:sldLayoutChg chg="modSp">
          <pc:chgData name="Stewart Gale" userId="3647ddd2-6040-41ae-a96d-232c23482af8" providerId="ADAL" clId="{94CA699F-8FFC-4BEE-9A54-B8B2C526D94B}" dt="2023-07-02T10:11:25.607" v="92"/>
          <pc:sldLayoutMkLst>
            <pc:docMk/>
            <pc:sldMasterMk cId="3739691983" sldId="2147483660"/>
            <pc:sldLayoutMk cId="4235848215" sldId="2147483671"/>
          </pc:sldLayoutMkLst>
          <pc:spChg chg="mod">
            <ac:chgData name="Stewart Gale" userId="3647ddd2-6040-41ae-a96d-232c23482af8" providerId="ADAL" clId="{94CA699F-8FFC-4BEE-9A54-B8B2C526D94B}" dt="2023-07-02T10:11:25.607" v="92"/>
            <ac:spMkLst>
              <pc:docMk/>
              <pc:sldMasterMk cId="3739691983" sldId="2147483660"/>
              <pc:sldLayoutMk cId="4235848215" sldId="2147483671"/>
              <ac:spMk id="2" creationId="{368AD744-38F0-ABED-83FA-54897E77C19F}"/>
            </ac:spMkLst>
          </pc:spChg>
          <pc:spChg chg="mod">
            <ac:chgData name="Stewart Gale" userId="3647ddd2-6040-41ae-a96d-232c23482af8" providerId="ADAL" clId="{94CA699F-8FFC-4BEE-9A54-B8B2C526D94B}" dt="2023-07-02T10:11:25.607" v="92"/>
            <ac:spMkLst>
              <pc:docMk/>
              <pc:sldMasterMk cId="3739691983" sldId="2147483660"/>
              <pc:sldLayoutMk cId="4235848215" sldId="2147483671"/>
              <ac:spMk id="3" creationId="{53FF2C2F-4BB2-A517-8D8F-5ED0C6E573EF}"/>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6F7061-A230-498D-9283-98E747DFF82C}" type="datetimeFigureOut">
              <a:rPr lang="en-GB" smtClean="0"/>
              <a:pPr/>
              <a:t>02/07/2023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D5CB7D-DE91-471A-9F47-79D0BFD4F63E}"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AFE07-D784-77BA-B7CB-45DC5E9F8798}"/>
              </a:ext>
            </a:extLst>
          </p:cNvPr>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endParaRPr lang="en-GB"/>
          </a:p>
        </p:txBody>
      </p:sp>
      <p:sp>
        <p:nvSpPr>
          <p:cNvPr id="3" name="Subtitle 2">
            <a:extLst>
              <a:ext uri="{FF2B5EF4-FFF2-40B4-BE49-F238E27FC236}">
                <a16:creationId xmlns:a16="http://schemas.microsoft.com/office/drawing/2014/main" id="{84A5E2E7-723F-18DA-EEDB-C52AA27F2A85}"/>
              </a:ext>
            </a:extLst>
          </p:cNvPr>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E29F7A-7DE5-F285-FDEF-1549BAC4736F}"/>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5731D67C-8066-5EC9-BADD-89C5E8568E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91950F-2D40-EB1C-B064-BBA491DFBD5D}"/>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3839902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0F4A5-6468-8844-5DA4-36A62F274E3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BAA5AF-71C8-F577-F188-0F14EF1454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A4691F-0886-78F4-AE6E-40902EA0D8A1}"/>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4C2A9EB1-8714-57C7-ED15-F450AC0E30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7FEA3A-8DE9-B9C1-BF2B-7811D04DB791}"/>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3695832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8AD744-38F0-ABED-83FA-54897E77C19F}"/>
              </a:ext>
            </a:extLst>
          </p:cNvPr>
          <p:cNvSpPr>
            <a:spLocks noGrp="1"/>
          </p:cNvSpPr>
          <p:nvPr>
            <p:ph type="title" orient="vert"/>
          </p:nvPr>
        </p:nvSpPr>
        <p:spPr>
          <a:xfrm>
            <a:off x="11633200" y="486834"/>
            <a:ext cx="3505200" cy="774911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FF2C2F-4BB2-A517-8D8F-5ED0C6E573EF}"/>
              </a:ext>
            </a:extLst>
          </p:cNvPr>
          <p:cNvSpPr>
            <a:spLocks noGrp="1"/>
          </p:cNvSpPr>
          <p:nvPr>
            <p:ph type="body" orient="vert" idx="1"/>
          </p:nvPr>
        </p:nvSpPr>
        <p:spPr>
          <a:xfrm>
            <a:off x="1117600" y="486834"/>
            <a:ext cx="103124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B22B75-E1EC-7094-4FA2-D15FC0BC0405}"/>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DC9FBEEB-D8AF-4A16-E24C-075EE73829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E15CB6-7106-EE2E-B5D2-6571D73CB166}"/>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4097881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20A3F-089C-13D8-B32E-32BB1206F6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8DD74C-8056-93B6-CBB1-0DD7C9CDBF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7B3E9A-8918-B313-5721-2EE219772343}"/>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EBABABBA-EC52-C1D8-2926-6421484C5B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8C621F-E482-1FA4-DB42-94CA4C4FB43B}"/>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1328455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8C19B-6C67-DAEA-80FE-A006F790AE0F}"/>
              </a:ext>
            </a:extLst>
          </p:cNvPr>
          <p:cNvSpPr>
            <a:spLocks noGrp="1"/>
          </p:cNvSpPr>
          <p:nvPr>
            <p:ph type="title"/>
          </p:nvPr>
        </p:nvSpPr>
        <p:spPr>
          <a:xfrm>
            <a:off x="1109133" y="2279652"/>
            <a:ext cx="14020800" cy="3803649"/>
          </a:xfrm>
        </p:spPr>
        <p:txBody>
          <a:bodyPr anchor="b"/>
          <a:lstStyle>
            <a:lvl1pPr>
              <a:defRPr sz="8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D14509A-B333-C9AE-1EC1-8119CFAB35C2}"/>
              </a:ext>
            </a:extLst>
          </p:cNvPr>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0EE16A-361E-A799-6D3C-2DE9CC98B2EA}"/>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C7782021-D907-45FA-A4F3-7DCC36D1AC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12B269-6F98-2474-2AA8-07D5E762BCC3}"/>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2311148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0B71-241C-6245-6147-CE457BC8B5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AA6E75-A882-D034-D2EC-109580706F9B}"/>
              </a:ext>
            </a:extLst>
          </p:cNvPr>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484D604-0063-21CF-56B5-AC4FE60A0B38}"/>
              </a:ext>
            </a:extLst>
          </p:cNvPr>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7A231D2-B2FA-AF66-E64D-A7CB3B55701C}"/>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6" name="Footer Placeholder 5">
            <a:extLst>
              <a:ext uri="{FF2B5EF4-FFF2-40B4-BE49-F238E27FC236}">
                <a16:creationId xmlns:a16="http://schemas.microsoft.com/office/drawing/2014/main" id="{B5030BC6-F52B-648C-C910-DA7E21F4B0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EDD90D-F473-6FAE-1323-0F245BB051BB}"/>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1242278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59F97-E484-3197-07A5-172C1E9CF4EC}"/>
              </a:ext>
            </a:extLst>
          </p:cNvPr>
          <p:cNvSpPr>
            <a:spLocks noGrp="1"/>
          </p:cNvSpPr>
          <p:nvPr>
            <p:ph type="title"/>
          </p:nvPr>
        </p:nvSpPr>
        <p:spPr>
          <a:xfrm>
            <a:off x="1119717" y="486834"/>
            <a:ext cx="14020800" cy="1767417"/>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0BACD8-130D-D4ED-6E38-724D787BA25B}"/>
              </a:ext>
            </a:extLst>
          </p:cNvPr>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5033D3CF-4209-BBA0-E66D-76B592507403}"/>
              </a:ext>
            </a:extLst>
          </p:cNvPr>
          <p:cNvSpPr>
            <a:spLocks noGrp="1"/>
          </p:cNvSpPr>
          <p:nvPr>
            <p:ph sz="half" idx="2"/>
          </p:nvPr>
        </p:nvSpPr>
        <p:spPr>
          <a:xfrm>
            <a:off x="1119718" y="3340100"/>
            <a:ext cx="6877049"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BCE525-D761-9313-CCCF-A69465E0A12D}"/>
              </a:ext>
            </a:extLst>
          </p:cNvPr>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B581D081-73DA-7865-0AFD-80E4031A691D}"/>
              </a:ext>
            </a:extLst>
          </p:cNvPr>
          <p:cNvSpPr>
            <a:spLocks noGrp="1"/>
          </p:cNvSpPr>
          <p:nvPr>
            <p:ph sz="quarter" idx="4"/>
          </p:nvPr>
        </p:nvSpPr>
        <p:spPr>
          <a:xfrm>
            <a:off x="8229600" y="3340100"/>
            <a:ext cx="691091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C30F7DA-3EA7-2E8F-681D-D3867DC46182}"/>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8" name="Footer Placeholder 7">
            <a:extLst>
              <a:ext uri="{FF2B5EF4-FFF2-40B4-BE49-F238E27FC236}">
                <a16:creationId xmlns:a16="http://schemas.microsoft.com/office/drawing/2014/main" id="{0944FA47-FC38-079A-059C-760C83B2F48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1C8296-2C16-5BD7-46B2-34543AD390E7}"/>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3572608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9D97-414A-8424-229D-63A47CD44E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D6388EA-7E82-DC65-38F7-A409883FCD08}"/>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4" name="Footer Placeholder 3">
            <a:extLst>
              <a:ext uri="{FF2B5EF4-FFF2-40B4-BE49-F238E27FC236}">
                <a16:creationId xmlns:a16="http://schemas.microsoft.com/office/drawing/2014/main" id="{80D2E6B6-F9BF-5241-F8CE-01722B19CC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CF9BAC1-FC0A-305F-E41F-372371320187}"/>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1446467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C5124C-EF01-B528-F169-C8A70DDD7BDE}"/>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3" name="Footer Placeholder 2">
            <a:extLst>
              <a:ext uri="{FF2B5EF4-FFF2-40B4-BE49-F238E27FC236}">
                <a16:creationId xmlns:a16="http://schemas.microsoft.com/office/drawing/2014/main" id="{633BFF94-6828-B768-3134-DE9B3335E01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09E932-F313-AA1A-BC3A-675F3F14A1F4}"/>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2068695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7FA68-77A6-C3F2-1249-C915391A5635}"/>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EEAFEC6-D854-87B2-28F2-A89846C105AD}"/>
              </a:ext>
            </a:extLst>
          </p:cNvPr>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9A65139-A39E-87B9-32E8-22B3D1503A90}"/>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8E05935-97B7-18DB-C2F8-EC5542678071}"/>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6" name="Footer Placeholder 5">
            <a:extLst>
              <a:ext uri="{FF2B5EF4-FFF2-40B4-BE49-F238E27FC236}">
                <a16:creationId xmlns:a16="http://schemas.microsoft.com/office/drawing/2014/main" id="{00AB60DB-1504-650D-BCA5-5EF465817D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F8553B-F552-4107-991E-9546C10F8982}"/>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2933511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6DAAA-5FF7-CD3A-8149-8972A47B61C1}"/>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F3A96E-0A1C-84DB-DCD2-A4D02B465D4A}"/>
              </a:ext>
            </a:extLst>
          </p:cNvPr>
          <p:cNvSpPr>
            <a:spLocks noGrp="1"/>
          </p:cNvSpPr>
          <p:nvPr>
            <p:ph type="pic" idx="1"/>
          </p:nvPr>
        </p:nvSpPr>
        <p:spPr>
          <a:xfrm>
            <a:off x="6910917" y="1316567"/>
            <a:ext cx="8229600"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a:p>
        </p:txBody>
      </p:sp>
      <p:sp>
        <p:nvSpPr>
          <p:cNvPr id="4" name="Text Placeholder 3">
            <a:extLst>
              <a:ext uri="{FF2B5EF4-FFF2-40B4-BE49-F238E27FC236}">
                <a16:creationId xmlns:a16="http://schemas.microsoft.com/office/drawing/2014/main" id="{9276A992-8D9B-E4FE-934B-DADA54539A13}"/>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B636F404-0C44-BF61-EE1B-9C2BC500D663}"/>
              </a:ext>
            </a:extLst>
          </p:cNvPr>
          <p:cNvSpPr>
            <a:spLocks noGrp="1"/>
          </p:cNvSpPr>
          <p:nvPr>
            <p:ph type="dt" sz="half" idx="10"/>
          </p:nvPr>
        </p:nvSpPr>
        <p:spPr/>
        <p:txBody>
          <a:bodyPr/>
          <a:lstStyle/>
          <a:p>
            <a:fld id="{08895846-2279-4EB4-828B-83C810429BAA}" type="datetimeFigureOut">
              <a:rPr lang="en-GB" smtClean="0"/>
              <a:pPr/>
              <a:t>02/07/2023</a:t>
            </a:fld>
            <a:endParaRPr lang="en-GB"/>
          </a:p>
        </p:txBody>
      </p:sp>
      <p:sp>
        <p:nvSpPr>
          <p:cNvPr id="6" name="Footer Placeholder 5">
            <a:extLst>
              <a:ext uri="{FF2B5EF4-FFF2-40B4-BE49-F238E27FC236}">
                <a16:creationId xmlns:a16="http://schemas.microsoft.com/office/drawing/2014/main" id="{72CFE863-7A07-0BF8-3219-1AB5E9BF15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C0A308-6ED9-4CEB-F758-5277D27447BF}"/>
              </a:ext>
            </a:extLst>
          </p:cNvPr>
          <p:cNvSpPr>
            <a:spLocks noGrp="1"/>
          </p:cNvSpPr>
          <p:nvPr>
            <p:ph type="sldNum" sz="quarter" idx="12"/>
          </p:nvPr>
        </p:nvSpPr>
        <p:spPr/>
        <p:txBody>
          <a:bodyPr/>
          <a:lstStyle/>
          <a:p>
            <a:fld id="{0858BE73-C638-4307-A9FF-8E03EA50991B}" type="slidenum">
              <a:rPr lang="en-GB" smtClean="0"/>
              <a:pPr/>
              <a:t>‹#›</a:t>
            </a:fld>
            <a:endParaRPr lang="en-GB"/>
          </a:p>
        </p:txBody>
      </p:sp>
    </p:spTree>
    <p:extLst>
      <p:ext uri="{BB962C8B-B14F-4D97-AF65-F5344CB8AC3E}">
        <p14:creationId xmlns:p14="http://schemas.microsoft.com/office/powerpoint/2010/main" val="3489787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CCEF02-8C90-E42B-B6BE-EF964FFE7658}"/>
              </a:ext>
            </a:extLst>
          </p:cNvPr>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5CF5CC-E868-595F-7574-77560F71B31C}"/>
              </a:ext>
            </a:extLst>
          </p:cNvPr>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F54626-E49E-D0BB-C64D-D1B552D7187A}"/>
              </a:ext>
            </a:extLst>
          </p:cNvPr>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08895846-2279-4EB4-828B-83C810429BAA}" type="datetimeFigureOut">
              <a:rPr lang="en-GB" smtClean="0"/>
              <a:pPr/>
              <a:t>02/07/2023</a:t>
            </a:fld>
            <a:endParaRPr lang="en-GB"/>
          </a:p>
        </p:txBody>
      </p:sp>
      <p:sp>
        <p:nvSpPr>
          <p:cNvPr id="5" name="Footer Placeholder 4">
            <a:extLst>
              <a:ext uri="{FF2B5EF4-FFF2-40B4-BE49-F238E27FC236}">
                <a16:creationId xmlns:a16="http://schemas.microsoft.com/office/drawing/2014/main" id="{010B2FC5-A74D-0404-87C9-DBF6DB91EB2C}"/>
              </a:ext>
            </a:extLst>
          </p:cNvPr>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5D56DF9-F20F-7FB1-B2B6-22E27C221D47}"/>
              </a:ext>
            </a:extLst>
          </p:cNvPr>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0858BE73-C638-4307-A9FF-8E03EA50991B}" type="slidenum">
              <a:rPr lang="en-GB" smtClean="0"/>
              <a:pPr/>
              <a:t>‹#›</a:t>
            </a:fld>
            <a:endParaRPr lang="en-GB"/>
          </a:p>
        </p:txBody>
      </p:sp>
    </p:spTree>
    <p:extLst>
      <p:ext uri="{BB962C8B-B14F-4D97-AF65-F5344CB8AC3E}">
        <p14:creationId xmlns:p14="http://schemas.microsoft.com/office/powerpoint/2010/main" val="29498528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gif"/><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gif"/><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id2olhBpeQ"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952D768-36BC-2414-8519-AA476874E328}"/>
              </a:ext>
            </a:extLst>
          </p:cNvPr>
          <p:cNvGraphicFramePr>
            <a:graphicFrameLocks noGrp="1"/>
          </p:cNvGraphicFramePr>
          <p:nvPr>
            <p:extLst>
              <p:ext uri="{D42A27DB-BD31-4B8C-83A1-F6EECF244321}">
                <p14:modId xmlns:p14="http://schemas.microsoft.com/office/powerpoint/2010/main" val="2514402189"/>
              </p:ext>
            </p:extLst>
          </p:nvPr>
        </p:nvGraphicFramePr>
        <p:xfrm>
          <a:off x="893615" y="2151465"/>
          <a:ext cx="6768752" cy="6317822"/>
        </p:xfrm>
        <a:graphic>
          <a:graphicData uri="http://schemas.openxmlformats.org/drawingml/2006/table">
            <a:tbl>
              <a:tblPr firstRow="1" bandRow="1">
                <a:tableStyleId>{2D5ABB26-0587-4C30-8999-92F81FD0307C}</a:tableStyleId>
              </a:tblPr>
              <a:tblGrid>
                <a:gridCol w="846094">
                  <a:extLst>
                    <a:ext uri="{9D8B030D-6E8A-4147-A177-3AD203B41FA5}">
                      <a16:colId xmlns:a16="http://schemas.microsoft.com/office/drawing/2014/main" val="20000"/>
                    </a:ext>
                  </a:extLst>
                </a:gridCol>
                <a:gridCol w="846094">
                  <a:extLst>
                    <a:ext uri="{9D8B030D-6E8A-4147-A177-3AD203B41FA5}">
                      <a16:colId xmlns:a16="http://schemas.microsoft.com/office/drawing/2014/main" val="20001"/>
                    </a:ext>
                  </a:extLst>
                </a:gridCol>
                <a:gridCol w="846094">
                  <a:extLst>
                    <a:ext uri="{9D8B030D-6E8A-4147-A177-3AD203B41FA5}">
                      <a16:colId xmlns:a16="http://schemas.microsoft.com/office/drawing/2014/main" val="20002"/>
                    </a:ext>
                  </a:extLst>
                </a:gridCol>
                <a:gridCol w="846094">
                  <a:extLst>
                    <a:ext uri="{9D8B030D-6E8A-4147-A177-3AD203B41FA5}">
                      <a16:colId xmlns:a16="http://schemas.microsoft.com/office/drawing/2014/main" val="20003"/>
                    </a:ext>
                  </a:extLst>
                </a:gridCol>
                <a:gridCol w="846094">
                  <a:extLst>
                    <a:ext uri="{9D8B030D-6E8A-4147-A177-3AD203B41FA5}">
                      <a16:colId xmlns:a16="http://schemas.microsoft.com/office/drawing/2014/main" val="20004"/>
                    </a:ext>
                  </a:extLst>
                </a:gridCol>
                <a:gridCol w="846094">
                  <a:extLst>
                    <a:ext uri="{9D8B030D-6E8A-4147-A177-3AD203B41FA5}">
                      <a16:colId xmlns:a16="http://schemas.microsoft.com/office/drawing/2014/main" val="20005"/>
                    </a:ext>
                  </a:extLst>
                </a:gridCol>
                <a:gridCol w="846094">
                  <a:extLst>
                    <a:ext uri="{9D8B030D-6E8A-4147-A177-3AD203B41FA5}">
                      <a16:colId xmlns:a16="http://schemas.microsoft.com/office/drawing/2014/main" val="20006"/>
                    </a:ext>
                  </a:extLst>
                </a:gridCol>
                <a:gridCol w="846094">
                  <a:extLst>
                    <a:ext uri="{9D8B030D-6E8A-4147-A177-3AD203B41FA5}">
                      <a16:colId xmlns:a16="http://schemas.microsoft.com/office/drawing/2014/main" val="20007"/>
                    </a:ext>
                  </a:extLst>
                </a:gridCol>
              </a:tblGrid>
              <a:tr h="853809">
                <a:tc>
                  <a:txBody>
                    <a:bodyPr/>
                    <a:lstStyle/>
                    <a:p>
                      <a:pPr algn="r"/>
                      <a:endParaRPr lang="en-GB" sz="4500" dirty="0"/>
                    </a:p>
                  </a:txBody>
                  <a:tcPr marL="216747" marR="216747" marT="108373" marB="10837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A</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B</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C</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D</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E</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F</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4500" baseline="0" dirty="0"/>
                        <a:t>G</a:t>
                      </a:r>
                    </a:p>
                  </a:txBody>
                  <a:tcPr marL="216747" marR="216747" marT="108373" marB="108373"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53809">
                <a:tc>
                  <a:txBody>
                    <a:bodyPr/>
                    <a:lstStyle/>
                    <a:p>
                      <a:pPr algn="r"/>
                      <a:r>
                        <a:rPr lang="en-GB" sz="4500" dirty="0"/>
                        <a:t>1</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853809">
                <a:tc>
                  <a:txBody>
                    <a:bodyPr/>
                    <a:lstStyle/>
                    <a:p>
                      <a:pPr algn="r"/>
                      <a:r>
                        <a:rPr lang="en-GB" sz="4500" dirty="0"/>
                        <a:t>2</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853809">
                <a:tc>
                  <a:txBody>
                    <a:bodyPr/>
                    <a:lstStyle/>
                    <a:p>
                      <a:pPr algn="r"/>
                      <a:r>
                        <a:rPr lang="en-GB" sz="4500" dirty="0"/>
                        <a:t>3</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853809">
                <a:tc>
                  <a:txBody>
                    <a:bodyPr/>
                    <a:lstStyle/>
                    <a:p>
                      <a:pPr algn="r"/>
                      <a:r>
                        <a:rPr lang="en-GB" sz="4500" dirty="0"/>
                        <a:t>4</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853809">
                <a:tc>
                  <a:txBody>
                    <a:bodyPr/>
                    <a:lstStyle/>
                    <a:p>
                      <a:pPr algn="r"/>
                      <a:r>
                        <a:rPr lang="en-GB" sz="4500" dirty="0"/>
                        <a:t>5</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853809">
                <a:tc>
                  <a:txBody>
                    <a:bodyPr/>
                    <a:lstStyle/>
                    <a:p>
                      <a:pPr algn="r"/>
                      <a:r>
                        <a:rPr lang="en-GB" sz="4500" dirty="0"/>
                        <a:t>6</a:t>
                      </a:r>
                    </a:p>
                  </a:txBody>
                  <a:tcPr marL="216747" marR="216747" marT="108373" marB="108373">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4500" dirty="0"/>
                    </a:p>
                  </a:txBody>
                  <a:tcPr marL="216747" marR="216747" marT="108373" marB="1083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5" name="TextBox 4">
            <a:extLst>
              <a:ext uri="{FF2B5EF4-FFF2-40B4-BE49-F238E27FC236}">
                <a16:creationId xmlns:a16="http://schemas.microsoft.com/office/drawing/2014/main" id="{75E089CC-5751-A956-2CD2-AE284A1BD03B}"/>
              </a:ext>
            </a:extLst>
          </p:cNvPr>
          <p:cNvSpPr txBox="1"/>
          <p:nvPr/>
        </p:nvSpPr>
        <p:spPr>
          <a:xfrm>
            <a:off x="495152" y="470197"/>
            <a:ext cx="8832981" cy="1569660"/>
          </a:xfrm>
          <a:prstGeom prst="rect">
            <a:avLst/>
          </a:prstGeom>
          <a:noFill/>
        </p:spPr>
        <p:txBody>
          <a:bodyPr wrap="square" rtlCol="0">
            <a:spAutoFit/>
          </a:bodyPr>
          <a:lstStyle/>
          <a:p>
            <a:pPr algn="ctr"/>
            <a:r>
              <a:rPr lang="en-GB" sz="9600" b="1" dirty="0">
                <a:latin typeface="Bradley Hand ITC" pitchFamily="66" charset="0"/>
              </a:rPr>
              <a:t>The Pirate Game</a:t>
            </a:r>
          </a:p>
        </p:txBody>
      </p:sp>
      <p:sp>
        <p:nvSpPr>
          <p:cNvPr id="6" name="TextBox 5">
            <a:extLst>
              <a:ext uri="{FF2B5EF4-FFF2-40B4-BE49-F238E27FC236}">
                <a16:creationId xmlns:a16="http://schemas.microsoft.com/office/drawing/2014/main" id="{25984648-993C-6912-F141-7B8D23C1EAB9}"/>
              </a:ext>
            </a:extLst>
          </p:cNvPr>
          <p:cNvSpPr txBox="1"/>
          <p:nvPr/>
        </p:nvSpPr>
        <p:spPr>
          <a:xfrm>
            <a:off x="8593635" y="2843808"/>
            <a:ext cx="6840760" cy="5509200"/>
          </a:xfrm>
          <a:prstGeom prst="rect">
            <a:avLst/>
          </a:prstGeom>
          <a:noFill/>
        </p:spPr>
        <p:txBody>
          <a:bodyPr wrap="square" rtlCol="0">
            <a:spAutoFit/>
          </a:bodyPr>
          <a:lstStyle/>
          <a:p>
            <a:pPr algn="ctr"/>
            <a:r>
              <a:rPr lang="en-GB" sz="4400" dirty="0"/>
              <a:t>Place 42 items into the grid.</a:t>
            </a:r>
          </a:p>
          <a:p>
            <a:pPr algn="ctr"/>
            <a:endParaRPr lang="en-GB" sz="4400" dirty="0"/>
          </a:p>
          <a:p>
            <a:pPr algn="ctr"/>
            <a:r>
              <a:rPr lang="en-GB" sz="4400" dirty="0"/>
              <a:t>Then everyone will take a turn to call a grid reference.</a:t>
            </a:r>
          </a:p>
          <a:p>
            <a:pPr algn="ctr"/>
            <a:endParaRPr lang="en-GB" sz="4400" dirty="0"/>
          </a:p>
          <a:p>
            <a:pPr algn="ctr"/>
            <a:r>
              <a:rPr lang="en-GB" sz="4400" dirty="0"/>
              <a:t>You must follow out the action of the grid reference, even if you not want to.  </a:t>
            </a:r>
          </a:p>
        </p:txBody>
      </p:sp>
      <p:pic>
        <p:nvPicPr>
          <p:cNvPr id="2050" name="Picture 2" descr="6,000+ Eye Patch Illustrations, Royalty-Free Vector Graphics &amp; Clip Art -  iStock">
            <a:extLst>
              <a:ext uri="{FF2B5EF4-FFF2-40B4-BE49-F238E27FC236}">
                <a16:creationId xmlns:a16="http://schemas.microsoft.com/office/drawing/2014/main" id="{7C29DAB4-4761-56B1-6D15-85D2EEC6C9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880" b="9764"/>
          <a:stretch/>
        </p:blipFill>
        <p:spPr bwMode="auto">
          <a:xfrm>
            <a:off x="10072216" y="179512"/>
            <a:ext cx="4500739" cy="2441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653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9D05775-83AE-5BF9-37C2-0E9016F9CB3B}"/>
              </a:ext>
            </a:extLst>
          </p:cNvPr>
          <p:cNvSpPr txBox="1"/>
          <p:nvPr/>
        </p:nvSpPr>
        <p:spPr>
          <a:xfrm>
            <a:off x="639168" y="467544"/>
            <a:ext cx="15191022" cy="2123658"/>
          </a:xfrm>
          <a:prstGeom prst="rect">
            <a:avLst/>
          </a:prstGeom>
          <a:noFill/>
        </p:spPr>
        <p:txBody>
          <a:bodyPr wrap="square" rtlCol="0">
            <a:spAutoFit/>
          </a:bodyPr>
          <a:lstStyle/>
          <a:p>
            <a:pPr algn="ctr"/>
            <a:r>
              <a:rPr lang="en-GB" sz="6600" dirty="0"/>
              <a:t>These are the cash points that you put into </a:t>
            </a:r>
          </a:p>
          <a:p>
            <a:pPr algn="ctr"/>
            <a:r>
              <a:rPr lang="en-GB" sz="6600" dirty="0"/>
              <a:t>your grid that you want to collect </a:t>
            </a:r>
          </a:p>
        </p:txBody>
      </p:sp>
      <p:pic>
        <p:nvPicPr>
          <p:cNvPr id="2" name="Picture 1">
            <a:extLst>
              <a:ext uri="{FF2B5EF4-FFF2-40B4-BE49-F238E27FC236}">
                <a16:creationId xmlns:a16="http://schemas.microsoft.com/office/drawing/2014/main" id="{0BA29354-610E-7C36-8044-E4A6ED69B4C4}"/>
              </a:ext>
            </a:extLst>
          </p:cNvPr>
          <p:cNvPicPr>
            <a:picLocks noChangeAspect="1"/>
          </p:cNvPicPr>
          <p:nvPr/>
        </p:nvPicPr>
        <p:blipFill rotWithShape="1">
          <a:blip r:embed="rId2"/>
          <a:srcRect r="38095"/>
          <a:stretch/>
        </p:blipFill>
        <p:spPr>
          <a:xfrm>
            <a:off x="9568160" y="2804229"/>
            <a:ext cx="3744416" cy="5887804"/>
          </a:xfrm>
          <a:prstGeom prst="rect">
            <a:avLst/>
          </a:prstGeom>
        </p:spPr>
      </p:pic>
      <p:pic>
        <p:nvPicPr>
          <p:cNvPr id="3" name="Picture 2">
            <a:extLst>
              <a:ext uri="{FF2B5EF4-FFF2-40B4-BE49-F238E27FC236}">
                <a16:creationId xmlns:a16="http://schemas.microsoft.com/office/drawing/2014/main" id="{E061C581-BFC8-75CE-F87D-7A753E90CE3D}"/>
              </a:ext>
            </a:extLst>
          </p:cNvPr>
          <p:cNvPicPr>
            <a:picLocks noChangeAspect="1"/>
          </p:cNvPicPr>
          <p:nvPr/>
        </p:nvPicPr>
        <p:blipFill rotWithShape="1">
          <a:blip r:embed="rId3"/>
          <a:srcRect t="28738" b="14350"/>
          <a:stretch/>
        </p:blipFill>
        <p:spPr>
          <a:xfrm>
            <a:off x="1349844" y="3032254"/>
            <a:ext cx="6778156" cy="5400600"/>
          </a:xfrm>
          <a:prstGeom prst="rect">
            <a:avLst/>
          </a:prstGeom>
        </p:spPr>
      </p:pic>
    </p:spTree>
    <p:extLst>
      <p:ext uri="{BB962C8B-B14F-4D97-AF65-F5344CB8AC3E}">
        <p14:creationId xmlns:p14="http://schemas.microsoft.com/office/powerpoint/2010/main" val="242184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theintelligence.de/images/stories/bilder/gift_symbol.gif">
            <a:extLst>
              <a:ext uri="{FF2B5EF4-FFF2-40B4-BE49-F238E27FC236}">
                <a16:creationId xmlns:a16="http://schemas.microsoft.com/office/drawing/2014/main" id="{9BEED59A-24BA-0EA3-D211-B3B0FD070279}"/>
              </a:ext>
            </a:extLst>
          </p:cNvPr>
          <p:cNvPicPr>
            <a:picLocks noChangeAspect="1" noChangeArrowheads="1"/>
          </p:cNvPicPr>
          <p:nvPr/>
        </p:nvPicPr>
        <p:blipFill>
          <a:blip r:embed="rId2" cstate="print"/>
          <a:srcRect/>
          <a:stretch>
            <a:fillRect/>
          </a:stretch>
        </p:blipFill>
        <p:spPr bwMode="auto">
          <a:xfrm>
            <a:off x="1506334" y="5816398"/>
            <a:ext cx="1024114" cy="986830"/>
          </a:xfrm>
          <a:prstGeom prst="rect">
            <a:avLst/>
          </a:prstGeom>
          <a:noFill/>
        </p:spPr>
      </p:pic>
      <p:pic>
        <p:nvPicPr>
          <p:cNvPr id="5" name="Picture 8" descr="http://www.clipartguide.com/_thumbs/1552-0911-2122-3649.jpg">
            <a:extLst>
              <a:ext uri="{FF2B5EF4-FFF2-40B4-BE49-F238E27FC236}">
                <a16:creationId xmlns:a16="http://schemas.microsoft.com/office/drawing/2014/main" id="{1BDE52DA-52AF-CD9D-DD03-4F5B9576E763}"/>
              </a:ext>
            </a:extLst>
          </p:cNvPr>
          <p:cNvPicPr>
            <a:picLocks noChangeAspect="1" noChangeArrowheads="1"/>
          </p:cNvPicPr>
          <p:nvPr/>
        </p:nvPicPr>
        <p:blipFill>
          <a:blip r:embed="rId3" cstate="print"/>
          <a:srcRect/>
          <a:stretch>
            <a:fillRect/>
          </a:stretch>
        </p:blipFill>
        <p:spPr bwMode="auto">
          <a:xfrm>
            <a:off x="1552395" y="4126763"/>
            <a:ext cx="1024114" cy="1024114"/>
          </a:xfrm>
          <a:prstGeom prst="rect">
            <a:avLst/>
          </a:prstGeom>
          <a:noFill/>
        </p:spPr>
      </p:pic>
      <p:pic>
        <p:nvPicPr>
          <p:cNvPr id="6" name="Picture 6" descr="http://graphics.pryat.com/signs/safety/thumbs/hunting-knife-dagger.png">
            <a:extLst>
              <a:ext uri="{FF2B5EF4-FFF2-40B4-BE49-F238E27FC236}">
                <a16:creationId xmlns:a16="http://schemas.microsoft.com/office/drawing/2014/main" id="{F599B607-7369-BF0D-622C-9FF90C0F6FDB}"/>
              </a:ext>
            </a:extLst>
          </p:cNvPr>
          <p:cNvPicPr>
            <a:picLocks noChangeAspect="1" noChangeArrowheads="1"/>
          </p:cNvPicPr>
          <p:nvPr/>
        </p:nvPicPr>
        <p:blipFill>
          <a:blip r:embed="rId4" cstate="print"/>
          <a:srcRect/>
          <a:stretch>
            <a:fillRect/>
          </a:stretch>
        </p:blipFill>
        <p:spPr bwMode="auto">
          <a:xfrm>
            <a:off x="1620304" y="2400473"/>
            <a:ext cx="1024114" cy="1052779"/>
          </a:xfrm>
          <a:prstGeom prst="rect">
            <a:avLst/>
          </a:prstGeom>
          <a:noFill/>
        </p:spPr>
      </p:pic>
      <p:pic>
        <p:nvPicPr>
          <p:cNvPr id="7" name="Picture 4" descr="http://www.bbc.co.uk/cbeebies/somethingspecial/img/makes/signboat_126_71.gif">
            <a:extLst>
              <a:ext uri="{FF2B5EF4-FFF2-40B4-BE49-F238E27FC236}">
                <a16:creationId xmlns:a16="http://schemas.microsoft.com/office/drawing/2014/main" id="{F50DA5EA-B334-6127-E207-B9DFE15EC588}"/>
              </a:ext>
            </a:extLst>
          </p:cNvPr>
          <p:cNvPicPr>
            <a:picLocks noChangeAspect="1" noChangeArrowheads="1"/>
          </p:cNvPicPr>
          <p:nvPr/>
        </p:nvPicPr>
        <p:blipFill>
          <a:blip r:embed="rId5" cstate="print"/>
          <a:srcRect l="20070" r="19718" b="5007"/>
          <a:stretch>
            <a:fillRect/>
          </a:stretch>
        </p:blipFill>
        <p:spPr bwMode="auto">
          <a:xfrm>
            <a:off x="1646923" y="878710"/>
            <a:ext cx="1024114" cy="910324"/>
          </a:xfrm>
          <a:prstGeom prst="rect">
            <a:avLst/>
          </a:prstGeom>
          <a:noFill/>
        </p:spPr>
      </p:pic>
      <p:sp>
        <p:nvSpPr>
          <p:cNvPr id="8" name="Rectangle 7">
            <a:extLst>
              <a:ext uri="{FF2B5EF4-FFF2-40B4-BE49-F238E27FC236}">
                <a16:creationId xmlns:a16="http://schemas.microsoft.com/office/drawing/2014/main" id="{26BC250D-D352-A842-9078-D9ADB119879C}"/>
              </a:ext>
            </a:extLst>
          </p:cNvPr>
          <p:cNvSpPr/>
          <p:nvPr/>
        </p:nvSpPr>
        <p:spPr>
          <a:xfrm>
            <a:off x="1560227" y="835357"/>
            <a:ext cx="1194799" cy="10241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9" name="Rectangle 8">
            <a:extLst>
              <a:ext uri="{FF2B5EF4-FFF2-40B4-BE49-F238E27FC236}">
                <a16:creationId xmlns:a16="http://schemas.microsoft.com/office/drawing/2014/main" id="{8756FD2A-F090-E43F-EE8D-E87B4E946172}"/>
              </a:ext>
            </a:extLst>
          </p:cNvPr>
          <p:cNvSpPr/>
          <p:nvPr/>
        </p:nvSpPr>
        <p:spPr>
          <a:xfrm>
            <a:off x="1536320" y="2400472"/>
            <a:ext cx="1194799" cy="10241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10" name="Rectangle 9">
            <a:extLst>
              <a:ext uri="{FF2B5EF4-FFF2-40B4-BE49-F238E27FC236}">
                <a16:creationId xmlns:a16="http://schemas.microsoft.com/office/drawing/2014/main" id="{7BEC385C-E941-05DE-4152-02DB8D30727E}"/>
              </a:ext>
            </a:extLst>
          </p:cNvPr>
          <p:cNvSpPr/>
          <p:nvPr/>
        </p:nvSpPr>
        <p:spPr>
          <a:xfrm>
            <a:off x="1465699" y="4080702"/>
            <a:ext cx="1194799" cy="10241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11" name="Rectangle 10">
            <a:extLst>
              <a:ext uri="{FF2B5EF4-FFF2-40B4-BE49-F238E27FC236}">
                <a16:creationId xmlns:a16="http://schemas.microsoft.com/office/drawing/2014/main" id="{951843ED-E3A0-EB98-6346-0AADC2F1BF00}"/>
              </a:ext>
            </a:extLst>
          </p:cNvPr>
          <p:cNvSpPr/>
          <p:nvPr/>
        </p:nvSpPr>
        <p:spPr>
          <a:xfrm>
            <a:off x="1419638" y="5781967"/>
            <a:ext cx="1194799" cy="10241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12" name="Rectangle 11">
            <a:extLst>
              <a:ext uri="{FF2B5EF4-FFF2-40B4-BE49-F238E27FC236}">
                <a16:creationId xmlns:a16="http://schemas.microsoft.com/office/drawing/2014/main" id="{3F15B09E-3E13-8797-64A5-A149B2CF90D5}"/>
              </a:ext>
            </a:extLst>
          </p:cNvPr>
          <p:cNvSpPr/>
          <p:nvPr/>
        </p:nvSpPr>
        <p:spPr>
          <a:xfrm>
            <a:off x="1381712" y="7562849"/>
            <a:ext cx="1194799" cy="10241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pic>
        <p:nvPicPr>
          <p:cNvPr id="14" name="Picture 2" descr="http://www.msnsymbols.com/wp-content/uploads/2009/10/msn-check-mark-symbol.jpg">
            <a:extLst>
              <a:ext uri="{FF2B5EF4-FFF2-40B4-BE49-F238E27FC236}">
                <a16:creationId xmlns:a16="http://schemas.microsoft.com/office/drawing/2014/main" id="{232FF710-BACF-4359-6612-025DB622008C}"/>
              </a:ext>
            </a:extLst>
          </p:cNvPr>
          <p:cNvPicPr>
            <a:picLocks noChangeAspect="1" noChangeArrowheads="1"/>
          </p:cNvPicPr>
          <p:nvPr/>
        </p:nvPicPr>
        <p:blipFill>
          <a:blip r:embed="rId6" cstate="print"/>
          <a:srcRect/>
          <a:stretch>
            <a:fillRect/>
          </a:stretch>
        </p:blipFill>
        <p:spPr bwMode="auto">
          <a:xfrm>
            <a:off x="663450" y="919344"/>
            <a:ext cx="853428" cy="853428"/>
          </a:xfrm>
          <a:prstGeom prst="rect">
            <a:avLst/>
          </a:prstGeom>
          <a:noFill/>
        </p:spPr>
      </p:pic>
      <p:pic>
        <p:nvPicPr>
          <p:cNvPr id="15" name="Picture 2" descr="http://www.msnsymbols.com/wp-content/uploads/2009/10/msn-check-mark-symbol.jpg">
            <a:extLst>
              <a:ext uri="{FF2B5EF4-FFF2-40B4-BE49-F238E27FC236}">
                <a16:creationId xmlns:a16="http://schemas.microsoft.com/office/drawing/2014/main" id="{0A5894C9-D7DD-22B3-F8BF-0749C13EC9A9}"/>
              </a:ext>
            </a:extLst>
          </p:cNvPr>
          <p:cNvPicPr>
            <a:picLocks noChangeAspect="1" noChangeArrowheads="1"/>
          </p:cNvPicPr>
          <p:nvPr/>
        </p:nvPicPr>
        <p:blipFill>
          <a:blip r:embed="rId6" cstate="print"/>
          <a:srcRect/>
          <a:stretch>
            <a:fillRect/>
          </a:stretch>
        </p:blipFill>
        <p:spPr bwMode="auto">
          <a:xfrm>
            <a:off x="639543" y="2487171"/>
            <a:ext cx="853428" cy="853428"/>
          </a:xfrm>
          <a:prstGeom prst="rect">
            <a:avLst/>
          </a:prstGeom>
          <a:noFill/>
        </p:spPr>
      </p:pic>
      <p:pic>
        <p:nvPicPr>
          <p:cNvPr id="16" name="Picture 2" descr="http://www.msnsymbols.com/wp-content/uploads/2009/10/msn-check-mark-symbol.jpg">
            <a:extLst>
              <a:ext uri="{FF2B5EF4-FFF2-40B4-BE49-F238E27FC236}">
                <a16:creationId xmlns:a16="http://schemas.microsoft.com/office/drawing/2014/main" id="{216877FA-610E-4B03-9041-29A66FB8C995}"/>
              </a:ext>
            </a:extLst>
          </p:cNvPr>
          <p:cNvPicPr>
            <a:picLocks noChangeAspect="1" noChangeArrowheads="1"/>
          </p:cNvPicPr>
          <p:nvPr/>
        </p:nvPicPr>
        <p:blipFill>
          <a:blip r:embed="rId6" cstate="print"/>
          <a:srcRect/>
          <a:stretch>
            <a:fillRect/>
          </a:stretch>
        </p:blipFill>
        <p:spPr bwMode="auto">
          <a:xfrm>
            <a:off x="568922" y="4167400"/>
            <a:ext cx="853428" cy="853428"/>
          </a:xfrm>
          <a:prstGeom prst="rect">
            <a:avLst/>
          </a:prstGeom>
          <a:noFill/>
        </p:spPr>
      </p:pic>
      <p:pic>
        <p:nvPicPr>
          <p:cNvPr id="17" name="Picture 2" descr="http://www.msnsymbols.com/wp-content/uploads/2009/10/msn-check-mark-symbol.jpg">
            <a:extLst>
              <a:ext uri="{FF2B5EF4-FFF2-40B4-BE49-F238E27FC236}">
                <a16:creationId xmlns:a16="http://schemas.microsoft.com/office/drawing/2014/main" id="{30041204-3425-E16E-8279-507C55F0A613}"/>
              </a:ext>
            </a:extLst>
          </p:cNvPr>
          <p:cNvPicPr>
            <a:picLocks noChangeAspect="1" noChangeArrowheads="1"/>
          </p:cNvPicPr>
          <p:nvPr/>
        </p:nvPicPr>
        <p:blipFill>
          <a:blip r:embed="rId6" cstate="print"/>
          <a:srcRect/>
          <a:stretch>
            <a:fillRect/>
          </a:stretch>
        </p:blipFill>
        <p:spPr bwMode="auto">
          <a:xfrm>
            <a:off x="522861" y="5868666"/>
            <a:ext cx="853428" cy="853428"/>
          </a:xfrm>
          <a:prstGeom prst="rect">
            <a:avLst/>
          </a:prstGeom>
          <a:noFill/>
        </p:spPr>
      </p:pic>
      <p:pic>
        <p:nvPicPr>
          <p:cNvPr id="18" name="Picture 2" descr="http://www.msnsymbols.com/wp-content/uploads/2009/10/msn-check-mark-symbol.jpg">
            <a:extLst>
              <a:ext uri="{FF2B5EF4-FFF2-40B4-BE49-F238E27FC236}">
                <a16:creationId xmlns:a16="http://schemas.microsoft.com/office/drawing/2014/main" id="{C5DB6D3B-C520-0F54-E0BC-0A0440E041C3}"/>
              </a:ext>
            </a:extLst>
          </p:cNvPr>
          <p:cNvPicPr>
            <a:picLocks noChangeAspect="1" noChangeArrowheads="1"/>
          </p:cNvPicPr>
          <p:nvPr/>
        </p:nvPicPr>
        <p:blipFill>
          <a:blip r:embed="rId6" cstate="print"/>
          <a:srcRect/>
          <a:stretch>
            <a:fillRect/>
          </a:stretch>
        </p:blipFill>
        <p:spPr bwMode="auto">
          <a:xfrm>
            <a:off x="484935" y="7652259"/>
            <a:ext cx="853428" cy="853428"/>
          </a:xfrm>
          <a:prstGeom prst="rect">
            <a:avLst/>
          </a:prstGeom>
          <a:noFill/>
        </p:spPr>
      </p:pic>
      <p:pic>
        <p:nvPicPr>
          <p:cNvPr id="19" name="Picture 12" descr="http://www.lancashirewallpaper.co.uk/media/image/symbols/symbol-reverse.gif">
            <a:extLst>
              <a:ext uri="{FF2B5EF4-FFF2-40B4-BE49-F238E27FC236}">
                <a16:creationId xmlns:a16="http://schemas.microsoft.com/office/drawing/2014/main" id="{F44948AC-60D3-B1BB-6E36-7BD9332B78BB}"/>
              </a:ext>
            </a:extLst>
          </p:cNvPr>
          <p:cNvPicPr>
            <a:picLocks noChangeAspect="1" noChangeArrowheads="1"/>
          </p:cNvPicPr>
          <p:nvPr/>
        </p:nvPicPr>
        <p:blipFill>
          <a:blip r:embed="rId7" cstate="print"/>
          <a:srcRect l="26428" t="9915" r="20715" b="10765"/>
          <a:stretch>
            <a:fillRect/>
          </a:stretch>
        </p:blipFill>
        <p:spPr bwMode="auto">
          <a:xfrm>
            <a:off x="1552398" y="7649548"/>
            <a:ext cx="896777" cy="896777"/>
          </a:xfrm>
          <a:prstGeom prst="rect">
            <a:avLst/>
          </a:prstGeom>
          <a:noFill/>
        </p:spPr>
      </p:pic>
      <p:sp>
        <p:nvSpPr>
          <p:cNvPr id="20" name="TextBox 19">
            <a:extLst>
              <a:ext uri="{FF2B5EF4-FFF2-40B4-BE49-F238E27FC236}">
                <a16:creationId xmlns:a16="http://schemas.microsoft.com/office/drawing/2014/main" id="{B71D6222-F320-E865-9655-2084C6CEC142}"/>
              </a:ext>
            </a:extLst>
          </p:cNvPr>
          <p:cNvSpPr txBox="1"/>
          <p:nvPr/>
        </p:nvSpPr>
        <p:spPr>
          <a:xfrm>
            <a:off x="2969059" y="965410"/>
            <a:ext cx="4714287" cy="603114"/>
          </a:xfrm>
          <a:prstGeom prst="rect">
            <a:avLst/>
          </a:prstGeom>
          <a:noFill/>
        </p:spPr>
        <p:txBody>
          <a:bodyPr wrap="square" rtlCol="0">
            <a:spAutoFit/>
          </a:bodyPr>
          <a:lstStyle/>
          <a:p>
            <a:r>
              <a:rPr lang="en-GB" sz="3319" b="1" dirty="0"/>
              <a:t>Rob someone’s points</a:t>
            </a:r>
          </a:p>
        </p:txBody>
      </p:sp>
      <p:sp>
        <p:nvSpPr>
          <p:cNvPr id="21" name="TextBox 20">
            <a:extLst>
              <a:ext uri="{FF2B5EF4-FFF2-40B4-BE49-F238E27FC236}">
                <a16:creationId xmlns:a16="http://schemas.microsoft.com/office/drawing/2014/main" id="{C0B2DF66-B210-8C9B-8939-0E820B62D2A7}"/>
              </a:ext>
            </a:extLst>
          </p:cNvPr>
          <p:cNvSpPr txBox="1"/>
          <p:nvPr/>
        </p:nvSpPr>
        <p:spPr>
          <a:xfrm>
            <a:off x="2927352" y="2587378"/>
            <a:ext cx="4714287" cy="603114"/>
          </a:xfrm>
          <a:prstGeom prst="rect">
            <a:avLst/>
          </a:prstGeom>
          <a:noFill/>
        </p:spPr>
        <p:txBody>
          <a:bodyPr wrap="square" rtlCol="0">
            <a:spAutoFit/>
          </a:bodyPr>
          <a:lstStyle/>
          <a:p>
            <a:r>
              <a:rPr lang="en-GB" sz="3319" b="1" dirty="0">
                <a:solidFill>
                  <a:schemeClr val="tx2"/>
                </a:solidFill>
              </a:rPr>
              <a:t>Kill Someone</a:t>
            </a:r>
          </a:p>
        </p:txBody>
      </p:sp>
      <p:sp>
        <p:nvSpPr>
          <p:cNvPr id="22" name="TextBox 21">
            <a:extLst>
              <a:ext uri="{FF2B5EF4-FFF2-40B4-BE49-F238E27FC236}">
                <a16:creationId xmlns:a16="http://schemas.microsoft.com/office/drawing/2014/main" id="{A8726119-000F-E4EB-79D0-DE8DE34D62CB}"/>
              </a:ext>
            </a:extLst>
          </p:cNvPr>
          <p:cNvSpPr txBox="1"/>
          <p:nvPr/>
        </p:nvSpPr>
        <p:spPr>
          <a:xfrm>
            <a:off x="2755026" y="4286267"/>
            <a:ext cx="6376938" cy="603114"/>
          </a:xfrm>
          <a:prstGeom prst="rect">
            <a:avLst/>
          </a:prstGeom>
          <a:noFill/>
        </p:spPr>
        <p:txBody>
          <a:bodyPr wrap="square" rtlCol="0">
            <a:spAutoFit/>
          </a:bodyPr>
          <a:lstStyle/>
          <a:p>
            <a:r>
              <a:rPr lang="en-GB" sz="3319" b="1" dirty="0"/>
              <a:t>Present – give someone 50 points</a:t>
            </a:r>
          </a:p>
        </p:txBody>
      </p:sp>
      <p:sp>
        <p:nvSpPr>
          <p:cNvPr id="23" name="TextBox 22">
            <a:extLst>
              <a:ext uri="{FF2B5EF4-FFF2-40B4-BE49-F238E27FC236}">
                <a16:creationId xmlns:a16="http://schemas.microsoft.com/office/drawing/2014/main" id="{001C0B06-F9B5-B9E5-4FF1-9113C04FE326}"/>
              </a:ext>
            </a:extLst>
          </p:cNvPr>
          <p:cNvSpPr txBox="1"/>
          <p:nvPr/>
        </p:nvSpPr>
        <p:spPr>
          <a:xfrm>
            <a:off x="2831182" y="5992548"/>
            <a:ext cx="4543602" cy="603114"/>
          </a:xfrm>
          <a:prstGeom prst="rect">
            <a:avLst/>
          </a:prstGeom>
          <a:noFill/>
        </p:spPr>
        <p:txBody>
          <a:bodyPr wrap="square" rtlCol="0">
            <a:spAutoFit/>
          </a:bodyPr>
          <a:lstStyle/>
          <a:p>
            <a:r>
              <a:rPr lang="en-GB" sz="3319" b="1" dirty="0"/>
              <a:t>Skull and Crossbones: </a:t>
            </a:r>
          </a:p>
        </p:txBody>
      </p:sp>
      <p:sp>
        <p:nvSpPr>
          <p:cNvPr id="24" name="TextBox 23">
            <a:extLst>
              <a:ext uri="{FF2B5EF4-FFF2-40B4-BE49-F238E27FC236}">
                <a16:creationId xmlns:a16="http://schemas.microsoft.com/office/drawing/2014/main" id="{19AE067A-4910-237A-141B-A3CAC63400A1}"/>
              </a:ext>
            </a:extLst>
          </p:cNvPr>
          <p:cNvSpPr txBox="1"/>
          <p:nvPr/>
        </p:nvSpPr>
        <p:spPr>
          <a:xfrm>
            <a:off x="2831182" y="7689451"/>
            <a:ext cx="3925769" cy="603114"/>
          </a:xfrm>
          <a:prstGeom prst="rect">
            <a:avLst/>
          </a:prstGeom>
          <a:noFill/>
        </p:spPr>
        <p:txBody>
          <a:bodyPr wrap="square" rtlCol="0">
            <a:spAutoFit/>
          </a:bodyPr>
          <a:lstStyle/>
          <a:p>
            <a:r>
              <a:rPr lang="en-GB" sz="3319" b="1" dirty="0"/>
              <a:t>Swap scores</a:t>
            </a:r>
          </a:p>
        </p:txBody>
      </p:sp>
      <p:sp>
        <p:nvSpPr>
          <p:cNvPr id="28" name="TextBox 27">
            <a:extLst>
              <a:ext uri="{FF2B5EF4-FFF2-40B4-BE49-F238E27FC236}">
                <a16:creationId xmlns:a16="http://schemas.microsoft.com/office/drawing/2014/main" id="{43673061-6148-BE24-CA08-A8FCCEB31016}"/>
              </a:ext>
            </a:extLst>
          </p:cNvPr>
          <p:cNvSpPr txBox="1"/>
          <p:nvPr/>
        </p:nvSpPr>
        <p:spPr>
          <a:xfrm>
            <a:off x="1518637" y="1844752"/>
            <a:ext cx="11467500" cy="523220"/>
          </a:xfrm>
          <a:prstGeom prst="rect">
            <a:avLst/>
          </a:prstGeom>
          <a:noFill/>
        </p:spPr>
        <p:txBody>
          <a:bodyPr wrap="square">
            <a:spAutoFit/>
          </a:bodyPr>
          <a:lstStyle/>
          <a:p>
            <a:r>
              <a:rPr lang="en-US" sz="2800" dirty="0"/>
              <a:t>The Pirate Ship - this allows the player to 'rob' someone else’s cash points</a:t>
            </a:r>
          </a:p>
        </p:txBody>
      </p:sp>
      <p:sp>
        <p:nvSpPr>
          <p:cNvPr id="30" name="TextBox 29">
            <a:extLst>
              <a:ext uri="{FF2B5EF4-FFF2-40B4-BE49-F238E27FC236}">
                <a16:creationId xmlns:a16="http://schemas.microsoft.com/office/drawing/2014/main" id="{B1A392E1-0C3E-D646-1941-D1659DECA47E}"/>
              </a:ext>
            </a:extLst>
          </p:cNvPr>
          <p:cNvSpPr txBox="1"/>
          <p:nvPr/>
        </p:nvSpPr>
        <p:spPr>
          <a:xfrm>
            <a:off x="1359248" y="3435059"/>
            <a:ext cx="13364872" cy="523220"/>
          </a:xfrm>
          <a:prstGeom prst="rect">
            <a:avLst/>
          </a:prstGeom>
          <a:noFill/>
        </p:spPr>
        <p:txBody>
          <a:bodyPr wrap="square">
            <a:spAutoFit/>
          </a:bodyPr>
          <a:lstStyle/>
          <a:p>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Dagger - this allows the player to 'kill' someone and wipe their cash score down to 0 </a:t>
            </a:r>
            <a:endParaRPr lang="en-GB" sz="2800" dirty="0"/>
          </a:p>
        </p:txBody>
      </p:sp>
      <p:sp>
        <p:nvSpPr>
          <p:cNvPr id="32" name="TextBox 31">
            <a:extLst>
              <a:ext uri="{FF2B5EF4-FFF2-40B4-BE49-F238E27FC236}">
                <a16:creationId xmlns:a16="http://schemas.microsoft.com/office/drawing/2014/main" id="{BFC7E70C-53FF-3610-26CE-FC821117049F}"/>
              </a:ext>
            </a:extLst>
          </p:cNvPr>
          <p:cNvSpPr txBox="1"/>
          <p:nvPr/>
        </p:nvSpPr>
        <p:spPr>
          <a:xfrm>
            <a:off x="1330456" y="5193747"/>
            <a:ext cx="13857485" cy="523220"/>
          </a:xfrm>
          <a:prstGeom prst="rect">
            <a:avLst/>
          </a:prstGeom>
          <a:noFill/>
        </p:spPr>
        <p:txBody>
          <a:bodyPr wrap="square">
            <a:spAutoFit/>
          </a:bodyPr>
          <a:lstStyle/>
          <a:p>
            <a:r>
              <a:rPr lang="en-US" sz="2800" dirty="0"/>
              <a:t>The Present - this allows the player to give a 'present' of 50 points to another individual </a:t>
            </a:r>
            <a:endParaRPr lang="en-GB" sz="2800" dirty="0"/>
          </a:p>
        </p:txBody>
      </p:sp>
      <p:sp>
        <p:nvSpPr>
          <p:cNvPr id="34" name="TextBox 33">
            <a:extLst>
              <a:ext uri="{FF2B5EF4-FFF2-40B4-BE49-F238E27FC236}">
                <a16:creationId xmlns:a16="http://schemas.microsoft.com/office/drawing/2014/main" id="{D6C810F1-3F06-E634-04BD-01065D007BE4}"/>
              </a:ext>
            </a:extLst>
          </p:cNvPr>
          <p:cNvSpPr txBox="1"/>
          <p:nvPr/>
        </p:nvSpPr>
        <p:spPr>
          <a:xfrm>
            <a:off x="1381712" y="8585284"/>
            <a:ext cx="11386574" cy="523220"/>
          </a:xfrm>
          <a:prstGeom prst="rect">
            <a:avLst/>
          </a:prstGeom>
          <a:noFill/>
        </p:spPr>
        <p:txBody>
          <a:bodyPr wrap="square">
            <a:spAutoFit/>
          </a:bodyPr>
          <a:lstStyle/>
          <a:p>
            <a:r>
              <a:rPr lang="en-US" sz="2800" dirty="0"/>
              <a:t>Swap points - this allows the play to swap their points with another person's</a:t>
            </a:r>
            <a:endParaRPr lang="en-GB" sz="2800" dirty="0"/>
          </a:p>
        </p:txBody>
      </p:sp>
      <p:sp>
        <p:nvSpPr>
          <p:cNvPr id="36" name="TextBox 35">
            <a:extLst>
              <a:ext uri="{FF2B5EF4-FFF2-40B4-BE49-F238E27FC236}">
                <a16:creationId xmlns:a16="http://schemas.microsoft.com/office/drawing/2014/main" id="{A6AE16FB-185F-623D-C01D-3765948F1533}"/>
              </a:ext>
            </a:extLst>
          </p:cNvPr>
          <p:cNvSpPr txBox="1"/>
          <p:nvPr/>
        </p:nvSpPr>
        <p:spPr>
          <a:xfrm>
            <a:off x="0" y="42006"/>
            <a:ext cx="16256000" cy="769441"/>
          </a:xfrm>
          <a:prstGeom prst="rect">
            <a:avLst/>
          </a:prstGeom>
          <a:noFill/>
        </p:spPr>
        <p:txBody>
          <a:bodyPr wrap="square">
            <a:spAutoFit/>
          </a:bodyPr>
          <a:lstStyle/>
          <a:p>
            <a:pPr algn="ctr"/>
            <a:r>
              <a:rPr lang="en-US" sz="4400" dirty="0"/>
              <a:t>You must put your hand up if you get this symbol in your grid ref</a:t>
            </a:r>
            <a:endParaRPr lang="en-GB" sz="4400" dirty="0"/>
          </a:p>
        </p:txBody>
      </p:sp>
      <p:sp>
        <p:nvSpPr>
          <p:cNvPr id="38" name="TextBox 37">
            <a:extLst>
              <a:ext uri="{FF2B5EF4-FFF2-40B4-BE49-F238E27FC236}">
                <a16:creationId xmlns:a16="http://schemas.microsoft.com/office/drawing/2014/main" id="{96DEA5BB-E51D-D58B-6D65-B5A164265B2A}"/>
              </a:ext>
            </a:extLst>
          </p:cNvPr>
          <p:cNvSpPr txBox="1"/>
          <p:nvPr/>
        </p:nvSpPr>
        <p:spPr>
          <a:xfrm>
            <a:off x="1359248" y="6919078"/>
            <a:ext cx="14145342" cy="523220"/>
          </a:xfrm>
          <a:prstGeom prst="rect">
            <a:avLst/>
          </a:prstGeom>
          <a:noFill/>
        </p:spPr>
        <p:txBody>
          <a:bodyPr wrap="square">
            <a:spAutoFit/>
          </a:bodyPr>
          <a:lstStyle/>
          <a:p>
            <a:r>
              <a:rPr lang="en-US" sz="2800" dirty="0"/>
              <a:t>Skull and Crossbones – special square to be determined by the teacher at the start of the game</a:t>
            </a:r>
            <a:endParaRPr lang="en-GB" sz="2800" dirty="0"/>
          </a:p>
        </p:txBody>
      </p:sp>
    </p:spTree>
    <p:extLst>
      <p:ext uri="{BB962C8B-B14F-4D97-AF65-F5344CB8AC3E}">
        <p14:creationId xmlns:p14="http://schemas.microsoft.com/office/powerpoint/2010/main" val="248087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 descr="http://i45.tinypic.com/16c505i.gif">
            <a:extLst>
              <a:ext uri="{FF2B5EF4-FFF2-40B4-BE49-F238E27FC236}">
                <a16:creationId xmlns:a16="http://schemas.microsoft.com/office/drawing/2014/main" id="{34A659F5-CF2F-4C4F-E783-7AFF60D87271}"/>
              </a:ext>
            </a:extLst>
          </p:cNvPr>
          <p:cNvPicPr>
            <a:picLocks noChangeAspect="1" noChangeArrowheads="1"/>
          </p:cNvPicPr>
          <p:nvPr/>
        </p:nvPicPr>
        <p:blipFill>
          <a:blip r:embed="rId2" cstate="print"/>
          <a:srcRect/>
          <a:stretch>
            <a:fillRect/>
          </a:stretch>
        </p:blipFill>
        <p:spPr bwMode="auto">
          <a:xfrm>
            <a:off x="1104810" y="3987936"/>
            <a:ext cx="1211774" cy="1148177"/>
          </a:xfrm>
          <a:prstGeom prst="rect">
            <a:avLst/>
          </a:prstGeom>
          <a:noFill/>
        </p:spPr>
      </p:pic>
      <p:sp>
        <p:nvSpPr>
          <p:cNvPr id="5" name="Rectangle 4">
            <a:extLst>
              <a:ext uri="{FF2B5EF4-FFF2-40B4-BE49-F238E27FC236}">
                <a16:creationId xmlns:a16="http://schemas.microsoft.com/office/drawing/2014/main" id="{147EB259-F9B9-4A14-34EB-1F4C15B3A383}"/>
              </a:ext>
            </a:extLst>
          </p:cNvPr>
          <p:cNvSpPr/>
          <p:nvPr/>
        </p:nvSpPr>
        <p:spPr>
          <a:xfrm>
            <a:off x="1125945" y="81111"/>
            <a:ext cx="1194799" cy="10241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6" name="Rectangle 5">
            <a:extLst>
              <a:ext uri="{FF2B5EF4-FFF2-40B4-BE49-F238E27FC236}">
                <a16:creationId xmlns:a16="http://schemas.microsoft.com/office/drawing/2014/main" id="{AC9ABD20-75B2-78F4-3A6E-4A3B4E6B0D4B}"/>
              </a:ext>
            </a:extLst>
          </p:cNvPr>
          <p:cNvSpPr/>
          <p:nvPr/>
        </p:nvSpPr>
        <p:spPr>
          <a:xfrm>
            <a:off x="1140625" y="2035718"/>
            <a:ext cx="1194799" cy="10241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7" name="Rectangle 6">
            <a:extLst>
              <a:ext uri="{FF2B5EF4-FFF2-40B4-BE49-F238E27FC236}">
                <a16:creationId xmlns:a16="http://schemas.microsoft.com/office/drawing/2014/main" id="{29FEC67D-F8C7-3FCA-AFD8-D462A6AC5EA5}"/>
              </a:ext>
            </a:extLst>
          </p:cNvPr>
          <p:cNvSpPr/>
          <p:nvPr/>
        </p:nvSpPr>
        <p:spPr>
          <a:xfrm>
            <a:off x="1104807" y="3985221"/>
            <a:ext cx="1194799" cy="10241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8" name="Rectangle 7">
            <a:extLst>
              <a:ext uri="{FF2B5EF4-FFF2-40B4-BE49-F238E27FC236}">
                <a16:creationId xmlns:a16="http://schemas.microsoft.com/office/drawing/2014/main" id="{1DC465A9-9F3B-3FC2-1267-E2C322561B8B}"/>
              </a:ext>
            </a:extLst>
          </p:cNvPr>
          <p:cNvSpPr/>
          <p:nvPr/>
        </p:nvSpPr>
        <p:spPr>
          <a:xfrm>
            <a:off x="1073885" y="5594250"/>
            <a:ext cx="1194799" cy="10241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sp>
        <p:nvSpPr>
          <p:cNvPr id="9" name="Rectangle 8">
            <a:extLst>
              <a:ext uri="{FF2B5EF4-FFF2-40B4-BE49-F238E27FC236}">
                <a16:creationId xmlns:a16="http://schemas.microsoft.com/office/drawing/2014/main" id="{415D6158-7B05-140D-24AF-EE346086B98F}"/>
              </a:ext>
            </a:extLst>
          </p:cNvPr>
          <p:cNvSpPr/>
          <p:nvPr/>
        </p:nvSpPr>
        <p:spPr>
          <a:xfrm>
            <a:off x="1073880" y="7184414"/>
            <a:ext cx="1194799" cy="10241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67"/>
          </a:p>
        </p:txBody>
      </p:sp>
      <p:pic>
        <p:nvPicPr>
          <p:cNvPr id="11" name="Picture 16" descr="http://www.dreamstime.com/security-shield-symbol-icon-thumb16830942.jpg">
            <a:extLst>
              <a:ext uri="{FF2B5EF4-FFF2-40B4-BE49-F238E27FC236}">
                <a16:creationId xmlns:a16="http://schemas.microsoft.com/office/drawing/2014/main" id="{4B9DEDFC-9F04-A228-062C-B376E70E68AB}"/>
              </a:ext>
            </a:extLst>
          </p:cNvPr>
          <p:cNvPicPr>
            <a:picLocks noChangeAspect="1" noChangeArrowheads="1"/>
          </p:cNvPicPr>
          <p:nvPr/>
        </p:nvPicPr>
        <p:blipFill>
          <a:blip r:embed="rId3" cstate="print"/>
          <a:srcRect l="17143" t="13442" r="14286" b="15641"/>
          <a:stretch>
            <a:fillRect/>
          </a:stretch>
        </p:blipFill>
        <p:spPr bwMode="auto">
          <a:xfrm>
            <a:off x="1296631" y="91620"/>
            <a:ext cx="853428" cy="1031227"/>
          </a:xfrm>
          <a:prstGeom prst="rect">
            <a:avLst/>
          </a:prstGeom>
          <a:noFill/>
        </p:spPr>
      </p:pic>
      <p:pic>
        <p:nvPicPr>
          <p:cNvPr id="12" name="Picture 18" descr="http://thatstotallytarot.com/wp-content/uploads/2011/01/ist2_6432129-hand-mirror.jpg">
            <a:extLst>
              <a:ext uri="{FF2B5EF4-FFF2-40B4-BE49-F238E27FC236}">
                <a16:creationId xmlns:a16="http://schemas.microsoft.com/office/drawing/2014/main" id="{ECECF004-368D-B580-CA3C-3A0F95C95636}"/>
              </a:ext>
            </a:extLst>
          </p:cNvPr>
          <p:cNvPicPr>
            <a:picLocks noChangeAspect="1" noChangeArrowheads="1"/>
          </p:cNvPicPr>
          <p:nvPr/>
        </p:nvPicPr>
        <p:blipFill>
          <a:blip r:embed="rId4" cstate="print"/>
          <a:srcRect t="5950" b="27725"/>
          <a:stretch>
            <a:fillRect/>
          </a:stretch>
        </p:blipFill>
        <p:spPr bwMode="auto">
          <a:xfrm>
            <a:off x="1311311" y="2122417"/>
            <a:ext cx="853428" cy="853428"/>
          </a:xfrm>
          <a:prstGeom prst="rect">
            <a:avLst/>
          </a:prstGeom>
          <a:noFill/>
        </p:spPr>
      </p:pic>
      <p:sp>
        <p:nvSpPr>
          <p:cNvPr id="13" name="TextBox 12">
            <a:extLst>
              <a:ext uri="{FF2B5EF4-FFF2-40B4-BE49-F238E27FC236}">
                <a16:creationId xmlns:a16="http://schemas.microsoft.com/office/drawing/2014/main" id="{B11C5AF9-7073-B324-4D61-0EEE13898641}"/>
              </a:ext>
            </a:extLst>
          </p:cNvPr>
          <p:cNvSpPr txBox="1"/>
          <p:nvPr/>
        </p:nvSpPr>
        <p:spPr>
          <a:xfrm>
            <a:off x="1117234" y="5776910"/>
            <a:ext cx="1194799" cy="748988"/>
          </a:xfrm>
          <a:prstGeom prst="rect">
            <a:avLst/>
          </a:prstGeom>
          <a:noFill/>
        </p:spPr>
        <p:txBody>
          <a:bodyPr wrap="square" rtlCol="0">
            <a:spAutoFit/>
          </a:bodyPr>
          <a:lstStyle/>
          <a:p>
            <a:pPr algn="ctr"/>
            <a:r>
              <a:rPr lang="en-GB" sz="4267" dirty="0"/>
              <a:t>x 2</a:t>
            </a:r>
          </a:p>
        </p:txBody>
      </p:sp>
      <p:sp>
        <p:nvSpPr>
          <p:cNvPr id="14" name="TextBox 13">
            <a:extLst>
              <a:ext uri="{FF2B5EF4-FFF2-40B4-BE49-F238E27FC236}">
                <a16:creationId xmlns:a16="http://schemas.microsoft.com/office/drawing/2014/main" id="{3719DED7-8200-557B-4A59-7D04D6DDEFF4}"/>
              </a:ext>
            </a:extLst>
          </p:cNvPr>
          <p:cNvSpPr txBox="1"/>
          <p:nvPr/>
        </p:nvSpPr>
        <p:spPr>
          <a:xfrm>
            <a:off x="1452015" y="7305973"/>
            <a:ext cx="601339" cy="748988"/>
          </a:xfrm>
          <a:prstGeom prst="rect">
            <a:avLst/>
          </a:prstGeom>
          <a:noFill/>
        </p:spPr>
        <p:txBody>
          <a:bodyPr wrap="square" rtlCol="0">
            <a:spAutoFit/>
          </a:bodyPr>
          <a:lstStyle/>
          <a:p>
            <a:r>
              <a:rPr lang="en-GB" sz="4267" b="1" dirty="0"/>
              <a:t>B</a:t>
            </a:r>
          </a:p>
        </p:txBody>
      </p:sp>
      <p:sp>
        <p:nvSpPr>
          <p:cNvPr id="15" name="TextBox 14">
            <a:extLst>
              <a:ext uri="{FF2B5EF4-FFF2-40B4-BE49-F238E27FC236}">
                <a16:creationId xmlns:a16="http://schemas.microsoft.com/office/drawing/2014/main" id="{584D580F-9A0C-D23F-9F28-3E47AB204C57}"/>
              </a:ext>
            </a:extLst>
          </p:cNvPr>
          <p:cNvSpPr txBox="1"/>
          <p:nvPr/>
        </p:nvSpPr>
        <p:spPr>
          <a:xfrm>
            <a:off x="2534782" y="207713"/>
            <a:ext cx="4567874" cy="603114"/>
          </a:xfrm>
          <a:prstGeom prst="rect">
            <a:avLst/>
          </a:prstGeom>
          <a:noFill/>
        </p:spPr>
        <p:txBody>
          <a:bodyPr wrap="square" rtlCol="0">
            <a:spAutoFit/>
          </a:bodyPr>
          <a:lstStyle/>
          <a:p>
            <a:r>
              <a:rPr lang="en-GB" sz="3319" b="1" dirty="0"/>
              <a:t>Shield – Block the Bad</a:t>
            </a:r>
          </a:p>
        </p:txBody>
      </p:sp>
      <p:sp>
        <p:nvSpPr>
          <p:cNvPr id="16" name="TextBox 15">
            <a:extLst>
              <a:ext uri="{FF2B5EF4-FFF2-40B4-BE49-F238E27FC236}">
                <a16:creationId xmlns:a16="http://schemas.microsoft.com/office/drawing/2014/main" id="{2CF5C588-5C90-F7E1-3A5D-F60E534D024F}"/>
              </a:ext>
            </a:extLst>
          </p:cNvPr>
          <p:cNvSpPr txBox="1"/>
          <p:nvPr/>
        </p:nvSpPr>
        <p:spPr>
          <a:xfrm>
            <a:off x="2484319" y="2122422"/>
            <a:ext cx="4714287" cy="603114"/>
          </a:xfrm>
          <a:prstGeom prst="rect">
            <a:avLst/>
          </a:prstGeom>
          <a:noFill/>
        </p:spPr>
        <p:txBody>
          <a:bodyPr wrap="square" rtlCol="0">
            <a:spAutoFit/>
          </a:bodyPr>
          <a:lstStyle/>
          <a:p>
            <a:r>
              <a:rPr lang="en-GB" sz="3319" b="1" dirty="0"/>
              <a:t>Mirror – Reflect the Bad</a:t>
            </a:r>
          </a:p>
        </p:txBody>
      </p:sp>
      <p:sp>
        <p:nvSpPr>
          <p:cNvPr id="17" name="TextBox 16">
            <a:extLst>
              <a:ext uri="{FF2B5EF4-FFF2-40B4-BE49-F238E27FC236}">
                <a16:creationId xmlns:a16="http://schemas.microsoft.com/office/drawing/2014/main" id="{4032BD2C-7471-7626-E169-B08E3ABDAE8A}"/>
              </a:ext>
            </a:extLst>
          </p:cNvPr>
          <p:cNvSpPr txBox="1"/>
          <p:nvPr/>
        </p:nvSpPr>
        <p:spPr>
          <a:xfrm>
            <a:off x="2352624" y="4181266"/>
            <a:ext cx="4567874" cy="603114"/>
          </a:xfrm>
          <a:prstGeom prst="rect">
            <a:avLst/>
          </a:prstGeom>
          <a:noFill/>
        </p:spPr>
        <p:txBody>
          <a:bodyPr wrap="square" rtlCol="0">
            <a:spAutoFit/>
          </a:bodyPr>
          <a:lstStyle/>
          <a:p>
            <a:r>
              <a:rPr lang="en-GB" sz="3319" b="1" dirty="0"/>
              <a:t>Bomb – YOU go to zero</a:t>
            </a:r>
          </a:p>
        </p:txBody>
      </p:sp>
      <p:sp>
        <p:nvSpPr>
          <p:cNvPr id="18" name="TextBox 17">
            <a:extLst>
              <a:ext uri="{FF2B5EF4-FFF2-40B4-BE49-F238E27FC236}">
                <a16:creationId xmlns:a16="http://schemas.microsoft.com/office/drawing/2014/main" id="{EF550812-CEA9-0163-23D4-E2E5B8ADA156}"/>
              </a:ext>
            </a:extLst>
          </p:cNvPr>
          <p:cNvSpPr txBox="1"/>
          <p:nvPr/>
        </p:nvSpPr>
        <p:spPr>
          <a:xfrm>
            <a:off x="2439368" y="5724302"/>
            <a:ext cx="4714287" cy="603114"/>
          </a:xfrm>
          <a:prstGeom prst="rect">
            <a:avLst/>
          </a:prstGeom>
          <a:noFill/>
        </p:spPr>
        <p:txBody>
          <a:bodyPr wrap="square" rtlCol="0">
            <a:spAutoFit/>
          </a:bodyPr>
          <a:lstStyle/>
          <a:p>
            <a:r>
              <a:rPr lang="en-GB" sz="3319" b="1" dirty="0">
                <a:solidFill>
                  <a:schemeClr val="tx2"/>
                </a:solidFill>
              </a:rPr>
              <a:t>Double Your Score</a:t>
            </a:r>
          </a:p>
        </p:txBody>
      </p:sp>
      <p:sp>
        <p:nvSpPr>
          <p:cNvPr id="19" name="TextBox 18">
            <a:extLst>
              <a:ext uri="{FF2B5EF4-FFF2-40B4-BE49-F238E27FC236}">
                <a16:creationId xmlns:a16="http://schemas.microsoft.com/office/drawing/2014/main" id="{F531AF09-59FD-8C71-3E80-383BA41D58B3}"/>
              </a:ext>
            </a:extLst>
          </p:cNvPr>
          <p:cNvSpPr txBox="1"/>
          <p:nvPr/>
        </p:nvSpPr>
        <p:spPr>
          <a:xfrm>
            <a:off x="2439368" y="7308304"/>
            <a:ext cx="4567874" cy="603114"/>
          </a:xfrm>
          <a:prstGeom prst="rect">
            <a:avLst/>
          </a:prstGeom>
          <a:noFill/>
        </p:spPr>
        <p:txBody>
          <a:bodyPr wrap="square" rtlCol="0">
            <a:spAutoFit/>
          </a:bodyPr>
          <a:lstStyle/>
          <a:p>
            <a:r>
              <a:rPr lang="en-GB" sz="3319" b="1" dirty="0"/>
              <a:t>Bank Your Score</a:t>
            </a:r>
          </a:p>
        </p:txBody>
      </p:sp>
      <p:sp>
        <p:nvSpPr>
          <p:cNvPr id="38" name="TextBox 37">
            <a:extLst>
              <a:ext uri="{FF2B5EF4-FFF2-40B4-BE49-F238E27FC236}">
                <a16:creationId xmlns:a16="http://schemas.microsoft.com/office/drawing/2014/main" id="{7A87CFDF-F1AF-3B92-6F80-2788DF33152C}"/>
              </a:ext>
            </a:extLst>
          </p:cNvPr>
          <p:cNvSpPr txBox="1"/>
          <p:nvPr/>
        </p:nvSpPr>
        <p:spPr>
          <a:xfrm>
            <a:off x="1073880" y="8208642"/>
            <a:ext cx="14830984"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 (Bank) - this symbol allows any cash points a player has to be banked (these points are then safe for the rest of the game and cannot be stolen or wiped out!</a:t>
            </a:r>
          </a:p>
        </p:txBody>
      </p:sp>
      <p:sp>
        <p:nvSpPr>
          <p:cNvPr id="40" name="TextBox 39">
            <a:extLst>
              <a:ext uri="{FF2B5EF4-FFF2-40B4-BE49-F238E27FC236}">
                <a16:creationId xmlns:a16="http://schemas.microsoft.com/office/drawing/2014/main" id="{3E8DFBDD-3043-AA60-DD8F-C0A91F8F621C}"/>
              </a:ext>
            </a:extLst>
          </p:cNvPr>
          <p:cNvSpPr txBox="1"/>
          <p:nvPr/>
        </p:nvSpPr>
        <p:spPr>
          <a:xfrm>
            <a:off x="1088068" y="6646227"/>
            <a:ext cx="900112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x2 - this symbol doubles the players current score</a:t>
            </a:r>
          </a:p>
        </p:txBody>
      </p:sp>
      <p:sp>
        <p:nvSpPr>
          <p:cNvPr id="42" name="TextBox 41">
            <a:extLst>
              <a:ext uri="{FF2B5EF4-FFF2-40B4-BE49-F238E27FC236}">
                <a16:creationId xmlns:a16="http://schemas.microsoft.com/office/drawing/2014/main" id="{CEF75EB4-2518-6766-F607-91A778E66D9E}"/>
              </a:ext>
            </a:extLst>
          </p:cNvPr>
          <p:cNvSpPr txBox="1"/>
          <p:nvPr/>
        </p:nvSpPr>
        <p:spPr>
          <a:xfrm>
            <a:off x="1073880" y="5002420"/>
            <a:ext cx="14182912" cy="523220"/>
          </a:xfrm>
          <a:prstGeom prst="rect">
            <a:avLst/>
          </a:prstGeom>
          <a:noFill/>
        </p:spPr>
        <p:txBody>
          <a:bodyPr wrap="square">
            <a:spAutoFit/>
          </a:bodyPr>
          <a:lstStyle/>
          <a:p>
            <a:r>
              <a:rPr lang="en-US" sz="2800" dirty="0"/>
              <a:t>Bomb - if the player is unlucky enough to get this symbol in their grid ref their points will go to 0.</a:t>
            </a:r>
          </a:p>
        </p:txBody>
      </p:sp>
      <p:sp>
        <p:nvSpPr>
          <p:cNvPr id="44" name="TextBox 43">
            <a:extLst>
              <a:ext uri="{FF2B5EF4-FFF2-40B4-BE49-F238E27FC236}">
                <a16:creationId xmlns:a16="http://schemas.microsoft.com/office/drawing/2014/main" id="{26F1A5E6-EB6C-F80F-DBF6-918F9E0EDE35}"/>
              </a:ext>
            </a:extLst>
          </p:cNvPr>
          <p:cNvSpPr txBox="1"/>
          <p:nvPr/>
        </p:nvSpPr>
        <p:spPr>
          <a:xfrm>
            <a:off x="1143983" y="3018862"/>
            <a:ext cx="14669594" cy="954107"/>
          </a:xfrm>
          <a:prstGeom prst="rect">
            <a:avLst/>
          </a:prstGeom>
          <a:noFill/>
        </p:spPr>
        <p:txBody>
          <a:bodyPr wrap="square">
            <a:spAutoFit/>
          </a:bodyPr>
          <a:lstStyle/>
          <a:p>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Mirror - this symbol allows the player to 'mirror' any wrong doing to them back to the person that was doing the wrong doing. Has to be collect first then can only be used once. </a:t>
            </a:r>
            <a:endParaRPr lang="en-GB" sz="2800" dirty="0"/>
          </a:p>
        </p:txBody>
      </p:sp>
      <p:sp>
        <p:nvSpPr>
          <p:cNvPr id="45" name="TextBox 44">
            <a:extLst>
              <a:ext uri="{FF2B5EF4-FFF2-40B4-BE49-F238E27FC236}">
                <a16:creationId xmlns:a16="http://schemas.microsoft.com/office/drawing/2014/main" id="{4904088D-E861-BFA7-14DA-7EFE3DD37566}"/>
              </a:ext>
            </a:extLst>
          </p:cNvPr>
          <p:cNvSpPr txBox="1"/>
          <p:nvPr/>
        </p:nvSpPr>
        <p:spPr>
          <a:xfrm>
            <a:off x="1154575" y="1115616"/>
            <a:ext cx="14669594" cy="954107"/>
          </a:xfrm>
          <a:prstGeom prst="rect">
            <a:avLst/>
          </a:prstGeom>
          <a:noFill/>
        </p:spPr>
        <p:txBody>
          <a:bodyPr wrap="square">
            <a:spAutoFit/>
          </a:bodyPr>
          <a:lstStyle/>
          <a:p>
            <a:r>
              <a:rPr lang="en-US" sz="2800" dirty="0">
                <a:solidFill>
                  <a:prstClr val="black"/>
                </a:solidFill>
                <a:latin typeface="Calibri" panose="020F0502020204030204"/>
              </a:rPr>
              <a:t>Shield</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 this symbol allows the player to ‘block' any wrong doing to them. Has to be collect first then can only be used once. </a:t>
            </a:r>
            <a:endParaRPr lang="en-GB" sz="2800" dirty="0"/>
          </a:p>
        </p:txBody>
      </p:sp>
    </p:spTree>
    <p:extLst>
      <p:ext uri="{BB962C8B-B14F-4D97-AF65-F5344CB8AC3E}">
        <p14:creationId xmlns:p14="http://schemas.microsoft.com/office/powerpoint/2010/main" val="2295753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514F057-F45C-E5ED-21DD-BE6506BFE1EE}"/>
              </a:ext>
            </a:extLst>
          </p:cNvPr>
          <p:cNvCxnSpPr>
            <a:cxnSpLocks/>
          </p:cNvCxnSpPr>
          <p:nvPr/>
        </p:nvCxnSpPr>
        <p:spPr>
          <a:xfrm>
            <a:off x="7767960" y="809582"/>
            <a:ext cx="31378" cy="75248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725B06A-2A75-E9ED-EB80-60D4D4CA6838}"/>
              </a:ext>
            </a:extLst>
          </p:cNvPr>
          <p:cNvSpPr txBox="1"/>
          <p:nvPr/>
        </p:nvSpPr>
        <p:spPr>
          <a:xfrm>
            <a:off x="447147" y="323528"/>
            <a:ext cx="3050215" cy="1569660"/>
          </a:xfrm>
          <a:prstGeom prst="rect">
            <a:avLst/>
          </a:prstGeom>
          <a:noFill/>
        </p:spPr>
        <p:txBody>
          <a:bodyPr wrap="square" rtlCol="0">
            <a:spAutoFit/>
          </a:bodyPr>
          <a:lstStyle/>
          <a:p>
            <a:r>
              <a:rPr lang="en-GB" sz="9600" b="1" dirty="0">
                <a:latin typeface="Bradley Hand ITC" pitchFamily="66" charset="0"/>
              </a:rPr>
              <a:t>Cash</a:t>
            </a:r>
          </a:p>
        </p:txBody>
      </p:sp>
      <p:sp>
        <p:nvSpPr>
          <p:cNvPr id="8" name="TextBox 7">
            <a:extLst>
              <a:ext uri="{FF2B5EF4-FFF2-40B4-BE49-F238E27FC236}">
                <a16:creationId xmlns:a16="http://schemas.microsoft.com/office/drawing/2014/main" id="{425F2E25-2C85-8634-78AD-A7C0189BAF48}"/>
              </a:ext>
            </a:extLst>
          </p:cNvPr>
          <p:cNvSpPr txBox="1"/>
          <p:nvPr/>
        </p:nvSpPr>
        <p:spPr>
          <a:xfrm>
            <a:off x="8848080" y="395536"/>
            <a:ext cx="3478510" cy="1569660"/>
          </a:xfrm>
          <a:prstGeom prst="rect">
            <a:avLst/>
          </a:prstGeom>
          <a:noFill/>
        </p:spPr>
        <p:txBody>
          <a:bodyPr wrap="square" rtlCol="0">
            <a:spAutoFit/>
          </a:bodyPr>
          <a:lstStyle/>
          <a:p>
            <a:r>
              <a:rPr lang="en-GB" sz="9600" b="1" dirty="0">
                <a:latin typeface="Bradley Hand ITC" pitchFamily="66" charset="0"/>
              </a:rPr>
              <a:t>Bank</a:t>
            </a:r>
          </a:p>
        </p:txBody>
      </p:sp>
      <p:sp>
        <p:nvSpPr>
          <p:cNvPr id="9" name="TextBox 8">
            <a:extLst>
              <a:ext uri="{FF2B5EF4-FFF2-40B4-BE49-F238E27FC236}">
                <a16:creationId xmlns:a16="http://schemas.microsoft.com/office/drawing/2014/main" id="{EE42DB54-E585-4C5E-A657-42D275A6A466}"/>
              </a:ext>
            </a:extLst>
          </p:cNvPr>
          <p:cNvSpPr txBox="1"/>
          <p:nvPr/>
        </p:nvSpPr>
        <p:spPr>
          <a:xfrm>
            <a:off x="624417" y="2108338"/>
            <a:ext cx="6273948" cy="3170099"/>
          </a:xfrm>
          <a:prstGeom prst="rect">
            <a:avLst/>
          </a:prstGeom>
          <a:noFill/>
        </p:spPr>
        <p:txBody>
          <a:bodyPr wrap="square" rtlCol="0">
            <a:spAutoFit/>
          </a:bodyPr>
          <a:lstStyle/>
          <a:p>
            <a:r>
              <a:rPr lang="en-GB" sz="4000" dirty="0"/>
              <a:t>Keep you running total of points in the cash list.</a:t>
            </a:r>
          </a:p>
          <a:p>
            <a:endParaRPr lang="en-GB" sz="4000" dirty="0"/>
          </a:p>
          <a:p>
            <a:r>
              <a:rPr lang="en-GB" sz="4000" dirty="0"/>
              <a:t>In this place the points are venerable from attack.   </a:t>
            </a:r>
          </a:p>
        </p:txBody>
      </p:sp>
      <p:sp>
        <p:nvSpPr>
          <p:cNvPr id="10" name="TextBox 9">
            <a:extLst>
              <a:ext uri="{FF2B5EF4-FFF2-40B4-BE49-F238E27FC236}">
                <a16:creationId xmlns:a16="http://schemas.microsoft.com/office/drawing/2014/main" id="{22E1051A-383D-BC81-737A-8B0F7A14A02A}"/>
              </a:ext>
            </a:extLst>
          </p:cNvPr>
          <p:cNvSpPr txBox="1"/>
          <p:nvPr/>
        </p:nvSpPr>
        <p:spPr>
          <a:xfrm>
            <a:off x="8664890" y="2153625"/>
            <a:ext cx="6273948" cy="3785652"/>
          </a:xfrm>
          <a:prstGeom prst="rect">
            <a:avLst/>
          </a:prstGeom>
          <a:noFill/>
        </p:spPr>
        <p:txBody>
          <a:bodyPr wrap="square" rtlCol="0">
            <a:spAutoFit/>
          </a:bodyPr>
          <a:lstStyle/>
          <a:p>
            <a:r>
              <a:rPr lang="en-GB" sz="4000" dirty="0"/>
              <a:t>When you land on a bank your points in your cash list get transferred to here. </a:t>
            </a:r>
          </a:p>
          <a:p>
            <a:endParaRPr lang="en-GB" sz="4000" dirty="0"/>
          </a:p>
          <a:p>
            <a:r>
              <a:rPr lang="en-GB" sz="4000" dirty="0"/>
              <a:t>Points in the bank are safe from all attacks.</a:t>
            </a:r>
          </a:p>
        </p:txBody>
      </p:sp>
    </p:spTree>
    <p:extLst>
      <p:ext uri="{BB962C8B-B14F-4D97-AF65-F5344CB8AC3E}">
        <p14:creationId xmlns:p14="http://schemas.microsoft.com/office/powerpoint/2010/main" val="3033816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5E33CC-F093-E5C8-9C70-64404920E555}"/>
              </a:ext>
            </a:extLst>
          </p:cNvPr>
          <p:cNvSpPr txBox="1"/>
          <p:nvPr/>
        </p:nvSpPr>
        <p:spPr>
          <a:xfrm>
            <a:off x="999208" y="611560"/>
            <a:ext cx="14257584" cy="3046988"/>
          </a:xfrm>
          <a:prstGeom prst="rect">
            <a:avLst/>
          </a:prstGeom>
          <a:noFill/>
        </p:spPr>
        <p:txBody>
          <a:bodyPr wrap="square" rtlCol="0">
            <a:spAutoFit/>
          </a:bodyPr>
          <a:lstStyle/>
          <a:p>
            <a:pPr algn="ctr"/>
            <a:r>
              <a:rPr lang="en-GB" sz="9600" dirty="0"/>
              <a:t>If you are still confused, then watch this video……… </a:t>
            </a:r>
          </a:p>
        </p:txBody>
      </p:sp>
      <p:pic>
        <p:nvPicPr>
          <p:cNvPr id="1026" name="Picture 2" descr="Youtube Symbol Images - Free Download on Freepik">
            <a:hlinkClick r:id="rId2"/>
            <a:extLst>
              <a:ext uri="{FF2B5EF4-FFF2-40B4-BE49-F238E27FC236}">
                <a16:creationId xmlns:a16="http://schemas.microsoft.com/office/drawing/2014/main" id="{544426A3-C658-6A98-C31F-0D1986C40B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561" b="11791"/>
          <a:stretch/>
        </p:blipFill>
        <p:spPr bwMode="auto">
          <a:xfrm>
            <a:off x="5463704" y="4283968"/>
            <a:ext cx="5112568" cy="381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221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TotalTime>
  <Words>407</Words>
  <Application>Microsoft Office PowerPoint</Application>
  <PresentationFormat>Custom</PresentationFormat>
  <Paragraphs>53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Bradley Hand ITC</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Stewart Gale</cp:lastModifiedBy>
  <cp:revision>10</cp:revision>
  <dcterms:created xsi:type="dcterms:W3CDTF">2011-12-11T22:09:54Z</dcterms:created>
  <dcterms:modified xsi:type="dcterms:W3CDTF">2023-07-02T11:24:53Z</dcterms:modified>
</cp:coreProperties>
</file>