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14066" y="477944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546167" y="5770516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5f37775e-0626-4ad5-a793-99373159cbe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83" y="221671"/>
            <a:ext cx="5677692" cy="425826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8730f911-74ca-42bd-b107-148adfe7767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58" y="186358"/>
            <a:ext cx="5679940" cy="42935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78387" y="527266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4" descr="https://images.diagnosticquestions.com/uploads/questions/8730f911-74ca-42bd-b107-148adfe7767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58" y="186358"/>
            <a:ext cx="5679940" cy="42935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s.diagnosticquestions.com/uploads/questions/5f37775e-0626-4ad5-a793-99373159cbe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83" y="221671"/>
            <a:ext cx="5677692" cy="425826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192883" y="221671"/>
            <a:ext cx="5724700" cy="430147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83506" y="3180010"/>
            <a:ext cx="42033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described the blue and green areas.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525" t="26228" r="34563" b="58509"/>
          <a:stretch/>
        </p:blipFill>
        <p:spPr>
          <a:xfrm>
            <a:off x="1067608" y="4710544"/>
            <a:ext cx="4999771" cy="2042160"/>
          </a:xfrm>
          <a:prstGeom prst="rect">
            <a:avLst/>
          </a:prstGeom>
        </p:spPr>
      </p:pic>
      <p:pic>
        <p:nvPicPr>
          <p:cNvPr id="5" name="Picture 2" descr="https://images.diagnosticquestions.com/uploads/questions/5f37775e-0626-4ad5-a793-99373159cbe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27" y="144705"/>
            <a:ext cx="6176455" cy="46323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54306" y="3080984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describe the green and purple areas.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24109" y="1634434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158" t="26228" r="62047" b="58860"/>
          <a:stretch/>
        </p:blipFill>
        <p:spPr>
          <a:xfrm>
            <a:off x="1208855" y="4711846"/>
            <a:ext cx="5158377" cy="2068217"/>
          </a:xfrm>
          <a:prstGeom prst="rect">
            <a:avLst/>
          </a:prstGeom>
        </p:spPr>
      </p:pic>
      <p:pic>
        <p:nvPicPr>
          <p:cNvPr id="6" name="Picture 4" descr="https://images.diagnosticquestions.com/uploads/questions/8730f911-74ca-42bd-b107-148adfe7767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19" y="119856"/>
            <a:ext cx="6145451" cy="46454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32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2020-04-15T11:04:47Z</dcterms:modified>
</cp:coreProperties>
</file>