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99" r:id="rId2"/>
    <p:sldId id="302" r:id="rId3"/>
    <p:sldId id="30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0E9CA-FFFB-49A3-BDAC-6DA4118C487A}" v="59" dt="2025-03-17T03:20:28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44" autoAdjust="0"/>
  </p:normalViewPr>
  <p:slideViewPr>
    <p:cSldViewPr snapToGrid="0">
      <p:cViewPr>
        <p:scale>
          <a:sx n="80" d="100"/>
          <a:sy n="80" d="100"/>
        </p:scale>
        <p:origin x="37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340E9CA-FFFB-49A3-BDAC-6DA4118C487A}"/>
    <pc:docChg chg="undo custSel addSld delSld modSld">
      <pc:chgData name="Stewart Gale" userId="3647ddd2-6040-41ae-a96d-232c23482af8" providerId="ADAL" clId="{0340E9CA-FFFB-49A3-BDAC-6DA4118C487A}" dt="2025-03-17T03:20:28.431" v="155" actId="404"/>
      <pc:docMkLst>
        <pc:docMk/>
      </pc:docMkLst>
      <pc:sldChg chg="delSp modSp del mod">
        <pc:chgData name="Stewart Gale" userId="3647ddd2-6040-41ae-a96d-232c23482af8" providerId="ADAL" clId="{0340E9CA-FFFB-49A3-BDAC-6DA4118C487A}" dt="2021-09-20T17:53:40.259" v="82" actId="47"/>
        <pc:sldMkLst>
          <pc:docMk/>
          <pc:sldMk cId="1665424618" sldId="295"/>
        </pc:sldMkLst>
      </pc:sldChg>
      <pc:sldChg chg="addSp delSp modSp mod">
        <pc:chgData name="Stewart Gale" userId="3647ddd2-6040-41ae-a96d-232c23482af8" providerId="ADAL" clId="{0340E9CA-FFFB-49A3-BDAC-6DA4118C487A}" dt="2025-03-17T03:19:31.103" v="143" actId="1076"/>
        <pc:sldMkLst>
          <pc:docMk/>
          <pc:sldMk cId="2652832419" sldId="299"/>
        </pc:sldMkLst>
        <pc:spChg chg="mod">
          <ac:chgData name="Stewart Gale" userId="3647ddd2-6040-41ae-a96d-232c23482af8" providerId="ADAL" clId="{0340E9CA-FFFB-49A3-BDAC-6DA4118C487A}" dt="2025-03-17T03:19:28.905" v="142" actId="1076"/>
          <ac:spMkLst>
            <pc:docMk/>
            <pc:sldMk cId="2652832419" sldId="299"/>
            <ac:spMk id="2" creationId="{00000000-0000-0000-0000-000000000000}"/>
          </ac:spMkLst>
        </pc:spChg>
        <pc:spChg chg="add del mod">
          <ac:chgData name="Stewart Gale" userId="3647ddd2-6040-41ae-a96d-232c23482af8" providerId="ADAL" clId="{0340E9CA-FFFB-49A3-BDAC-6DA4118C487A}" dt="2025-03-17T03:18:57.924" v="125" actId="478"/>
          <ac:spMkLst>
            <pc:docMk/>
            <pc:sldMk cId="2652832419" sldId="299"/>
            <ac:spMk id="5" creationId="{E15BB547-1EB1-43D6-B2C3-1334F8345F22}"/>
          </ac:spMkLst>
        </pc:spChg>
        <pc:spChg chg="add del mod">
          <ac:chgData name="Stewart Gale" userId="3647ddd2-6040-41ae-a96d-232c23482af8" providerId="ADAL" clId="{0340E9CA-FFFB-49A3-BDAC-6DA4118C487A}" dt="2025-03-17T03:18:57.924" v="125" actId="478"/>
          <ac:spMkLst>
            <pc:docMk/>
            <pc:sldMk cId="2652832419" sldId="299"/>
            <ac:spMk id="7" creationId="{FC9174CB-FF20-4337-AB96-257469844C21}"/>
          </ac:spMkLst>
        </pc:spChg>
        <pc:spChg chg="mod">
          <ac:chgData name="Stewart Gale" userId="3647ddd2-6040-41ae-a96d-232c23482af8" providerId="ADAL" clId="{0340E9CA-FFFB-49A3-BDAC-6DA4118C487A}" dt="2025-03-17T03:19:31.103" v="143" actId="1076"/>
          <ac:spMkLst>
            <pc:docMk/>
            <pc:sldMk cId="2652832419" sldId="299"/>
            <ac:spMk id="11" creationId="{62114B2D-F4AF-4A70-AAB3-3006CE1C1153}"/>
          </ac:spMkLst>
        </pc:spChg>
      </pc:sldChg>
      <pc:sldChg chg="addSp delSp modSp mod delAnim modAnim">
        <pc:chgData name="Stewart Gale" userId="3647ddd2-6040-41ae-a96d-232c23482af8" providerId="ADAL" clId="{0340E9CA-FFFB-49A3-BDAC-6DA4118C487A}" dt="2025-03-17T03:20:28.431" v="155" actId="404"/>
        <pc:sldMkLst>
          <pc:docMk/>
          <pc:sldMk cId="2602271100" sldId="300"/>
        </pc:sldMkLst>
        <pc:spChg chg="add mod">
          <ac:chgData name="Stewart Gale" userId="3647ddd2-6040-41ae-a96d-232c23482af8" providerId="ADAL" clId="{0340E9CA-FFFB-49A3-BDAC-6DA4118C487A}" dt="2025-03-17T03:20:11.506" v="150" actId="1076"/>
          <ac:spMkLst>
            <pc:docMk/>
            <pc:sldMk cId="2602271100" sldId="300"/>
            <ac:spMk id="2" creationId="{2A500A3C-E4D0-B5FF-E0CA-5E767C221A45}"/>
          </ac:spMkLst>
        </pc:spChg>
        <pc:spChg chg="mod">
          <ac:chgData name="Stewart Gale" userId="3647ddd2-6040-41ae-a96d-232c23482af8" providerId="ADAL" clId="{0340E9CA-FFFB-49A3-BDAC-6DA4118C487A}" dt="2025-03-17T03:20:28.431" v="155" actId="404"/>
          <ac:spMkLst>
            <pc:docMk/>
            <pc:sldMk cId="2602271100" sldId="300"/>
            <ac:spMk id="3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20:28.431" v="155" actId="404"/>
          <ac:spMkLst>
            <pc:docMk/>
            <pc:sldMk cId="2602271100" sldId="300"/>
            <ac:spMk id="4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20:28.431" v="155" actId="404"/>
          <ac:spMkLst>
            <pc:docMk/>
            <pc:sldMk cId="2602271100" sldId="300"/>
            <ac:spMk id="5" creationId="{00000000-0000-0000-0000-000000000000}"/>
          </ac:spMkLst>
        </pc:spChg>
        <pc:spChg chg="add mod">
          <ac:chgData name="Stewart Gale" userId="3647ddd2-6040-41ae-a96d-232c23482af8" providerId="ADAL" clId="{0340E9CA-FFFB-49A3-BDAC-6DA4118C487A}" dt="2025-03-17T03:20:24.274" v="154" actId="404"/>
          <ac:spMkLst>
            <pc:docMk/>
            <pc:sldMk cId="2602271100" sldId="300"/>
            <ac:spMk id="6" creationId="{905EB9F0-4218-090D-1D3A-63C0E642004A}"/>
          </ac:spMkLst>
        </pc:spChg>
        <pc:spChg chg="mod">
          <ac:chgData name="Stewart Gale" userId="3647ddd2-6040-41ae-a96d-232c23482af8" providerId="ADAL" clId="{0340E9CA-FFFB-49A3-BDAC-6DA4118C487A}" dt="2025-03-17T03:20:28.431" v="155" actId="404"/>
          <ac:spMkLst>
            <pc:docMk/>
            <pc:sldMk cId="2602271100" sldId="300"/>
            <ac:spMk id="7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20:28.431" v="155" actId="404"/>
          <ac:spMkLst>
            <pc:docMk/>
            <pc:sldMk cId="2602271100" sldId="300"/>
            <ac:spMk id="8" creationId="{00000000-0000-0000-0000-000000000000}"/>
          </ac:spMkLst>
        </pc:spChg>
        <pc:spChg chg="add mod">
          <ac:chgData name="Stewart Gale" userId="3647ddd2-6040-41ae-a96d-232c23482af8" providerId="ADAL" clId="{0340E9CA-FFFB-49A3-BDAC-6DA4118C487A}" dt="2025-03-17T03:20:24.274" v="154" actId="404"/>
          <ac:spMkLst>
            <pc:docMk/>
            <pc:sldMk cId="2602271100" sldId="300"/>
            <ac:spMk id="9" creationId="{5F9CEFB3-CCA7-4AC0-328F-02CAF6ADED53}"/>
          </ac:spMkLst>
        </pc:spChg>
        <pc:spChg chg="add mod">
          <ac:chgData name="Stewart Gale" userId="3647ddd2-6040-41ae-a96d-232c23482af8" providerId="ADAL" clId="{0340E9CA-FFFB-49A3-BDAC-6DA4118C487A}" dt="2025-03-17T03:20:24.274" v="154" actId="404"/>
          <ac:spMkLst>
            <pc:docMk/>
            <pc:sldMk cId="2602271100" sldId="300"/>
            <ac:spMk id="10" creationId="{D0F093E1-CD80-873A-5B70-E6BEB39EBAE7}"/>
          </ac:spMkLst>
        </pc:spChg>
        <pc:spChg chg="mod">
          <ac:chgData name="Stewart Gale" userId="3647ddd2-6040-41ae-a96d-232c23482af8" providerId="ADAL" clId="{0340E9CA-FFFB-49A3-BDAC-6DA4118C487A}" dt="2025-03-17T03:19:37.655" v="144" actId="1076"/>
          <ac:spMkLst>
            <pc:docMk/>
            <pc:sldMk cId="2602271100" sldId="300"/>
            <ac:spMk id="11" creationId="{62114B2D-F4AF-4A70-AAB3-3006CE1C1153}"/>
          </ac:spMkLst>
        </pc:spChg>
        <pc:spChg chg="add mod">
          <ac:chgData name="Stewart Gale" userId="3647ddd2-6040-41ae-a96d-232c23482af8" providerId="ADAL" clId="{0340E9CA-FFFB-49A3-BDAC-6DA4118C487A}" dt="2025-03-17T03:20:24.274" v="154" actId="404"/>
          <ac:spMkLst>
            <pc:docMk/>
            <pc:sldMk cId="2602271100" sldId="300"/>
            <ac:spMk id="12" creationId="{BE21EAD0-EF82-F1AF-1F96-585F54FAF0C5}"/>
          </ac:spMkLst>
        </pc:spChg>
        <pc:spChg chg="add mod">
          <ac:chgData name="Stewart Gale" userId="3647ddd2-6040-41ae-a96d-232c23482af8" providerId="ADAL" clId="{0340E9CA-FFFB-49A3-BDAC-6DA4118C487A}" dt="2025-03-17T03:20:24.274" v="154" actId="404"/>
          <ac:spMkLst>
            <pc:docMk/>
            <pc:sldMk cId="2602271100" sldId="300"/>
            <ac:spMk id="13" creationId="{76743586-3917-4C79-798E-801003D3ABB4}"/>
          </ac:spMkLst>
        </pc:spChg>
        <pc:spChg chg="add mod">
          <ac:chgData name="Stewart Gale" userId="3647ddd2-6040-41ae-a96d-232c23482af8" providerId="ADAL" clId="{0340E9CA-FFFB-49A3-BDAC-6DA4118C487A}" dt="2025-03-17T03:20:24.274" v="154" actId="404"/>
          <ac:spMkLst>
            <pc:docMk/>
            <pc:sldMk cId="2602271100" sldId="300"/>
            <ac:spMk id="14" creationId="{0CBBCEC2-931C-FF2A-F8AF-8D3C79817D9F}"/>
          </ac:spMkLst>
        </pc:spChg>
      </pc:sldChg>
      <pc:sldChg chg="delSp modSp del mod delAnim">
        <pc:chgData name="Stewart Gale" userId="3647ddd2-6040-41ae-a96d-232c23482af8" providerId="ADAL" clId="{0340E9CA-FFFB-49A3-BDAC-6DA4118C487A}" dt="2025-03-17T03:20:17.009" v="152" actId="47"/>
        <pc:sldMkLst>
          <pc:docMk/>
          <pc:sldMk cId="2249341205" sldId="301"/>
        </pc:sldMkLst>
      </pc:sldChg>
      <pc:sldChg chg="delSp modSp add del mod delAnim">
        <pc:chgData name="Stewart Gale" userId="3647ddd2-6040-41ae-a96d-232c23482af8" providerId="ADAL" clId="{0340E9CA-FFFB-49A3-BDAC-6DA4118C487A}" dt="2025-03-17T03:20:16.299" v="151" actId="47"/>
        <pc:sldMkLst>
          <pc:docMk/>
          <pc:sldMk cId="1610556832" sldId="303"/>
        </pc:sldMkLst>
        <pc:spChg chg="mod">
          <ac:chgData name="Stewart Gale" userId="3647ddd2-6040-41ae-a96d-232c23482af8" providerId="ADAL" clId="{0340E9CA-FFFB-49A3-BDAC-6DA4118C487A}" dt="2025-03-17T03:19:56.309" v="148" actId="1076"/>
          <ac:spMkLst>
            <pc:docMk/>
            <pc:sldMk cId="1610556832" sldId="303"/>
            <ac:spMk id="9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19:56.309" v="148" actId="1076"/>
          <ac:spMkLst>
            <pc:docMk/>
            <pc:sldMk cId="1610556832" sldId="303"/>
            <ac:spMk id="10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19:56.309" v="148" actId="1076"/>
          <ac:spMkLst>
            <pc:docMk/>
            <pc:sldMk cId="1610556832" sldId="303"/>
            <ac:spMk id="12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19:56.309" v="148" actId="1076"/>
          <ac:spMkLst>
            <pc:docMk/>
            <pc:sldMk cId="1610556832" sldId="303"/>
            <ac:spMk id="13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19:56.309" v="148" actId="1076"/>
          <ac:spMkLst>
            <pc:docMk/>
            <pc:sldMk cId="1610556832" sldId="303"/>
            <ac:spMk id="14" creationId="{00000000-0000-0000-0000-000000000000}"/>
          </ac:spMkLst>
        </pc:spChg>
        <pc:spChg chg="mod">
          <ac:chgData name="Stewart Gale" userId="3647ddd2-6040-41ae-a96d-232c23482af8" providerId="ADAL" clId="{0340E9CA-FFFB-49A3-BDAC-6DA4118C487A}" dt="2025-03-17T03:19:56.309" v="148" actId="1076"/>
          <ac:spMkLst>
            <pc:docMk/>
            <pc:sldMk cId="1610556832" sldId="303"/>
            <ac:spMk id="15" creationId="{00000000-0000-0000-0000-000000000000}"/>
          </ac:spMkLst>
        </pc:spChg>
      </pc:sldChg>
      <pc:sldChg chg="delSp modSp add del mod delAnim">
        <pc:chgData name="Stewart Gale" userId="3647ddd2-6040-41ae-a96d-232c23482af8" providerId="ADAL" clId="{0340E9CA-FFFB-49A3-BDAC-6DA4118C487A}" dt="2025-03-17T03:20:17.967" v="153" actId="47"/>
        <pc:sldMkLst>
          <pc:docMk/>
          <pc:sldMk cId="568698682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401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236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40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40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17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51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823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87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905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170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593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84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95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96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356743" y="263801"/>
                <a:ext cx="4459097" cy="618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4400" b="1" dirty="0"/>
                  <a:t>1)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</m:oMath>
                </a14:m>
                <a:endParaRPr lang="en-GB" sz="4400" dirty="0"/>
              </a:p>
              <a:p>
                <a:pPr>
                  <a:defRPr/>
                </a:pPr>
                <a:endParaRPr lang="en-GB" sz="44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4400" b="1" dirty="0"/>
                  <a:t>2)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n-GB" sz="4400" dirty="0">
                  <a:latin typeface="Calibri" panose="020F0502020204030204"/>
                </a:endParaRPr>
              </a:p>
              <a:p>
                <a:pPr lvl="0">
                  <a:defRPr/>
                </a:pPr>
                <a:endParaRPr lang="en-GB" sz="44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4400" b="1" dirty="0"/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n-GB" sz="4400" dirty="0"/>
              </a:p>
              <a:p>
                <a:pPr>
                  <a:defRPr/>
                </a:pPr>
                <a:endParaRPr lang="en-GB" sz="4400" dirty="0"/>
              </a:p>
              <a:p>
                <a:pPr>
                  <a:defRPr/>
                </a:pPr>
                <a:r>
                  <a:rPr lang="en-GB" sz="4400" b="1" dirty="0"/>
                  <a:t>4)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n-GB" sz="4400" dirty="0"/>
              </a:p>
              <a:p>
                <a:pPr>
                  <a:defRPr/>
                </a:pPr>
                <a:endParaRPr lang="en-GB" sz="4400" dirty="0"/>
              </a:p>
              <a:p>
                <a:pPr>
                  <a:defRPr/>
                </a:pPr>
                <a:r>
                  <a:rPr lang="en-GB" sz="4400" b="1" dirty="0"/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i="1" dirty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</m:oMath>
                </a14:m>
                <a:endParaRPr lang="en-GB" sz="4400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43" y="263801"/>
                <a:ext cx="4459097" cy="6186309"/>
              </a:xfrm>
              <a:prstGeom prst="rect">
                <a:avLst/>
              </a:prstGeom>
              <a:blipFill>
                <a:blip r:embed="rId3"/>
                <a:stretch>
                  <a:fillRect l="-5609" t="-1970" b="-3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465134" y="212735"/>
                <a:ext cx="4164074" cy="64325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4000" b="1" dirty="0"/>
                  <a:t>6)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b="1" dirty="0"/>
                  <a:t>7)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b="1" dirty="0"/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6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b="1" dirty="0"/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6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b="1" dirty="0"/>
                  <a:t>10)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6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b="1" dirty="0"/>
                  <a:t>11)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+7)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134" y="212735"/>
                <a:ext cx="4164074" cy="6432530"/>
              </a:xfrm>
              <a:prstGeom prst="rect">
                <a:avLst/>
              </a:prstGeom>
              <a:blipFill>
                <a:blip r:embed="rId4"/>
                <a:stretch>
                  <a:fillRect l="-5271" t="-1706" b="-32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832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5995" y="2111969"/>
            <a:ext cx="88549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6589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233514" y="154963"/>
                <a:ext cx="4715819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1.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GB" sz="4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/>
              </a:p>
              <a:p>
                <a:pPr>
                  <a:defRPr/>
                </a:pPr>
                <a:endParaRPr lang="en-GB" sz="4000" dirty="0">
                  <a:latin typeface="Calibri" panose="020F0502020204030204"/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2.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4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/>
                </a:endParaRPr>
              </a:p>
              <a:p>
                <a:pPr lvl="0">
                  <a:defRPr/>
                </a:pPr>
                <a:endParaRPr lang="en-GB" sz="4000" dirty="0">
                  <a:latin typeface="Calibri" panose="020F0502020204030204"/>
                </a:endParaRPr>
              </a:p>
              <a:p>
                <a:pPr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3.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r>
                      <a:rPr lang="en-GB" sz="4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/>
              </a:p>
              <a:p>
                <a:pPr>
                  <a:defRPr/>
                </a:pPr>
                <a:endParaRPr lang="en-GB" sz="4000" dirty="0"/>
              </a:p>
              <a:p>
                <a:pPr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4.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4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/>
              </a:p>
              <a:p>
                <a:pPr>
                  <a:defRPr/>
                </a:pPr>
                <a:endParaRPr lang="en-GB" sz="4000" dirty="0"/>
              </a:p>
              <a:p>
                <a:pPr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5.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GB" sz="4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14" y="154963"/>
                <a:ext cx="4715819" cy="5632311"/>
              </a:xfrm>
              <a:prstGeom prst="rect">
                <a:avLst/>
              </a:prstGeom>
              <a:blipFill>
                <a:blip r:embed="rId3"/>
                <a:stretch>
                  <a:fillRect l="-4522" t="-1948" b="-36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951210" y="5709408"/>
                <a:ext cx="25986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210" y="5709408"/>
                <a:ext cx="25986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791928" y="4396578"/>
                <a:ext cx="25986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928" y="4396578"/>
                <a:ext cx="259866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880415" y="3221455"/>
                <a:ext cx="25986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415" y="3221455"/>
                <a:ext cx="259866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1880416" y="1967395"/>
                <a:ext cx="25986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416" y="1967395"/>
                <a:ext cx="259866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880416" y="792272"/>
                <a:ext cx="25986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416" y="792272"/>
                <a:ext cx="259866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A500A3C-E4D0-B5FF-E0CA-5E767C221A45}"/>
                  </a:ext>
                </a:extLst>
              </p:cNvPr>
              <p:cNvSpPr/>
              <p:nvPr/>
            </p:nvSpPr>
            <p:spPr>
              <a:xfrm>
                <a:off x="5949512" y="0"/>
                <a:ext cx="5482466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6.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7.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d>
                      <m:d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2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8.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−3)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6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9.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6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40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endParaRPr lang="en-GB" sz="3600" dirty="0">
                  <a:solidFill>
                    <a:prstClr val="black"/>
                  </a:solidFill>
                </a:endParaRPr>
              </a:p>
              <a:p>
                <a:pPr lvl="0">
                  <a:defRPr/>
                </a:pPr>
                <a:r>
                  <a:rPr lang="en-GB" sz="4000" dirty="0">
                    <a:solidFill>
                      <a:srgbClr val="007FFF"/>
                    </a:solidFill>
                  </a:rPr>
                  <a:t>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+7)</m:t>
                        </m:r>
                      </m:e>
                      <m:sup>
                        <m:r>
                          <a:rPr lang="en-GB" sz="4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A500A3C-E4D0-B5FF-E0CA-5E767C221A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9512" y="0"/>
                <a:ext cx="5482466" cy="6555641"/>
              </a:xfrm>
              <a:prstGeom prst="rect">
                <a:avLst/>
              </a:prstGeom>
              <a:blipFill>
                <a:blip r:embed="rId9"/>
                <a:stretch>
                  <a:fillRect l="-4004" t="-1674" b="-1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05EB9F0-4218-090D-1D3A-63C0E642004A}"/>
                  </a:ext>
                </a:extLst>
              </p:cNvPr>
              <p:cNvSpPr/>
              <p:nvPr/>
            </p:nvSpPr>
            <p:spPr>
              <a:xfrm>
                <a:off x="7665335" y="6225036"/>
                <a:ext cx="315253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+14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+49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05EB9F0-4218-090D-1D3A-63C0E64200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335" y="6225036"/>
                <a:ext cx="315253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9CEFB3-CCA7-4AC0-328F-02CAF6ADED53}"/>
                  </a:ext>
                </a:extLst>
              </p:cNvPr>
              <p:cNvSpPr/>
              <p:nvPr/>
            </p:nvSpPr>
            <p:spPr>
              <a:xfrm>
                <a:off x="7611547" y="5164115"/>
                <a:ext cx="289765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F9CEFB3-CCA7-4AC0-328F-02CAF6ADED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1547" y="5164115"/>
                <a:ext cx="289765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F093E1-CD80-873A-5B70-E6BEB39EBAE7}"/>
                  </a:ext>
                </a:extLst>
              </p:cNvPr>
              <p:cNvSpPr/>
              <p:nvPr/>
            </p:nvSpPr>
            <p:spPr>
              <a:xfrm>
                <a:off x="7323378" y="3917980"/>
                <a:ext cx="26427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F093E1-CD80-873A-5B70-E6BEB39EBA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378" y="3917980"/>
                <a:ext cx="2642775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E21EAD0-EF82-F1AF-1F96-585F54FAF0C5}"/>
                  </a:ext>
                </a:extLst>
              </p:cNvPr>
              <p:cNvSpPr/>
              <p:nvPr/>
            </p:nvSpPr>
            <p:spPr>
              <a:xfrm>
                <a:off x="7379705" y="2741819"/>
                <a:ext cx="26427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E21EAD0-EF82-F1AF-1F96-585F54FAF0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705" y="2741819"/>
                <a:ext cx="2642775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6743586-3917-4C79-798E-801003D3ABB4}"/>
                  </a:ext>
                </a:extLst>
              </p:cNvPr>
              <p:cNvSpPr/>
              <p:nvPr/>
            </p:nvSpPr>
            <p:spPr>
              <a:xfrm>
                <a:off x="8811905" y="1647088"/>
                <a:ext cx="26427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6743586-3917-4C79-798E-801003D3AB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1905" y="1647088"/>
                <a:ext cx="2642775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CBBCEC2-931C-FF2A-F8AF-8D3C79817D9F}"/>
                  </a:ext>
                </a:extLst>
              </p:cNvPr>
              <p:cNvSpPr/>
              <p:nvPr/>
            </p:nvSpPr>
            <p:spPr>
              <a:xfrm>
                <a:off x="8684467" y="563089"/>
                <a:ext cx="289765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CBBCEC2-931C-FF2A-F8AF-8D3C79817D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467" y="563089"/>
                <a:ext cx="2897653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27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6" grpId="0"/>
      <p:bldP spid="9" grpId="0"/>
      <p:bldP spid="10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160</Words>
  <Application>Microsoft Office PowerPoint</Application>
  <PresentationFormat>Widescreen</PresentationFormat>
  <Paragraphs>54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114</cp:revision>
  <dcterms:created xsi:type="dcterms:W3CDTF">2018-01-26T08:52:52Z</dcterms:created>
  <dcterms:modified xsi:type="dcterms:W3CDTF">2025-03-17T03:20:33Z</dcterms:modified>
</cp:coreProperties>
</file>