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2EF0DB-87EF-4E93-9250-0CE77C9BD665}" v="485" dt="2022-01-12T17:26:16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62EF0DB-87EF-4E93-9250-0CE77C9BD665}"/>
    <pc:docChg chg="custSel modSld">
      <pc:chgData name="Stewart Gale" userId="3647ddd2-6040-41ae-a96d-232c23482af8" providerId="ADAL" clId="{362EF0DB-87EF-4E93-9250-0CE77C9BD665}" dt="2022-01-12T17:26:22.640" v="630" actId="1076"/>
      <pc:docMkLst>
        <pc:docMk/>
      </pc:docMkLst>
      <pc:sldChg chg="addSp modSp mod modAnim">
        <pc:chgData name="Stewart Gale" userId="3647ddd2-6040-41ae-a96d-232c23482af8" providerId="ADAL" clId="{362EF0DB-87EF-4E93-9250-0CE77C9BD665}" dt="2022-01-12T17:06:59.745" v="268"/>
        <pc:sldMkLst>
          <pc:docMk/>
          <pc:sldMk cId="1719250151" sldId="257"/>
        </pc:sldMkLst>
        <pc:spChg chg="add mod">
          <ac:chgData name="Stewart Gale" userId="3647ddd2-6040-41ae-a96d-232c23482af8" providerId="ADAL" clId="{362EF0DB-87EF-4E93-9250-0CE77C9BD665}" dt="2022-01-12T17:05:42.171" v="258" actId="1076"/>
          <ac:spMkLst>
            <pc:docMk/>
            <pc:sldMk cId="1719250151" sldId="257"/>
            <ac:spMk id="5" creationId="{E00D6855-7A09-40C2-AB3B-DDD91D3E6FE8}"/>
          </ac:spMkLst>
        </pc:spChg>
        <pc:spChg chg="add mod">
          <ac:chgData name="Stewart Gale" userId="3647ddd2-6040-41ae-a96d-232c23482af8" providerId="ADAL" clId="{362EF0DB-87EF-4E93-9250-0CE77C9BD665}" dt="2022-01-12T17:05:47.065" v="259" actId="1076"/>
          <ac:spMkLst>
            <pc:docMk/>
            <pc:sldMk cId="1719250151" sldId="257"/>
            <ac:spMk id="6" creationId="{ABA1F45E-9FAD-48A9-ABDA-11EAF425EC78}"/>
          </ac:spMkLst>
        </pc:spChg>
        <pc:spChg chg="add mod">
          <ac:chgData name="Stewart Gale" userId="3647ddd2-6040-41ae-a96d-232c23482af8" providerId="ADAL" clId="{362EF0DB-87EF-4E93-9250-0CE77C9BD665}" dt="2022-01-12T17:05:42.171" v="258" actId="1076"/>
          <ac:spMkLst>
            <pc:docMk/>
            <pc:sldMk cId="1719250151" sldId="257"/>
            <ac:spMk id="8" creationId="{37FF8367-E501-42F5-AE77-8D7740AACE46}"/>
          </ac:spMkLst>
        </pc:spChg>
        <pc:spChg chg="add mod">
          <ac:chgData name="Stewart Gale" userId="3647ddd2-6040-41ae-a96d-232c23482af8" providerId="ADAL" clId="{362EF0DB-87EF-4E93-9250-0CE77C9BD665}" dt="2022-01-12T17:05:42.171" v="258" actId="1076"/>
          <ac:spMkLst>
            <pc:docMk/>
            <pc:sldMk cId="1719250151" sldId="257"/>
            <ac:spMk id="9" creationId="{FFADC48B-6B39-4103-AE2D-24BF6C24C291}"/>
          </ac:spMkLst>
        </pc:spChg>
      </pc:sldChg>
      <pc:sldChg chg="addSp delSp modSp mod delAnim modAnim">
        <pc:chgData name="Stewart Gale" userId="3647ddd2-6040-41ae-a96d-232c23482af8" providerId="ADAL" clId="{362EF0DB-87EF-4E93-9250-0CE77C9BD665}" dt="2022-01-12T17:16:15.363" v="418"/>
        <pc:sldMkLst>
          <pc:docMk/>
          <pc:sldMk cId="1796030174" sldId="259"/>
        </pc:sldMkLst>
        <pc:spChg chg="add mod">
          <ac:chgData name="Stewart Gale" userId="3647ddd2-6040-41ae-a96d-232c23482af8" providerId="ADAL" clId="{362EF0DB-87EF-4E93-9250-0CE77C9BD665}" dt="2022-01-12T17:15:49.537" v="416" actId="6549"/>
          <ac:spMkLst>
            <pc:docMk/>
            <pc:sldMk cId="1796030174" sldId="259"/>
            <ac:spMk id="4" creationId="{9F307FE9-74EF-44D4-842C-B785B6D9FCAB}"/>
          </ac:spMkLst>
        </pc:spChg>
        <pc:spChg chg="add mod">
          <ac:chgData name="Stewart Gale" userId="3647ddd2-6040-41ae-a96d-232c23482af8" providerId="ADAL" clId="{362EF0DB-87EF-4E93-9250-0CE77C9BD665}" dt="2022-01-12T17:14:33.093" v="384" actId="1076"/>
          <ac:spMkLst>
            <pc:docMk/>
            <pc:sldMk cId="1796030174" sldId="259"/>
            <ac:spMk id="6" creationId="{8CC916AE-75B3-41CB-AE07-D923BBAA449C}"/>
          </ac:spMkLst>
        </pc:spChg>
        <pc:spChg chg="add del mod">
          <ac:chgData name="Stewart Gale" userId="3647ddd2-6040-41ae-a96d-232c23482af8" providerId="ADAL" clId="{362EF0DB-87EF-4E93-9250-0CE77C9BD665}" dt="2022-01-12T17:15:23.592" v="395" actId="478"/>
          <ac:spMkLst>
            <pc:docMk/>
            <pc:sldMk cId="1796030174" sldId="259"/>
            <ac:spMk id="7" creationId="{9BEC0634-C94E-4797-8D80-4FCCAD69D9F9}"/>
          </ac:spMkLst>
        </pc:spChg>
        <pc:spChg chg="add del mod">
          <ac:chgData name="Stewart Gale" userId="3647ddd2-6040-41ae-a96d-232c23482af8" providerId="ADAL" clId="{362EF0DB-87EF-4E93-9250-0CE77C9BD665}" dt="2022-01-12T17:15:23.592" v="395" actId="478"/>
          <ac:spMkLst>
            <pc:docMk/>
            <pc:sldMk cId="1796030174" sldId="259"/>
            <ac:spMk id="9" creationId="{25B02EF7-BACC-4DA1-8674-21BED6DE1B29}"/>
          </ac:spMkLst>
        </pc:spChg>
      </pc:sldChg>
      <pc:sldChg chg="addSp modSp mod modAnim">
        <pc:chgData name="Stewart Gale" userId="3647ddd2-6040-41ae-a96d-232c23482af8" providerId="ADAL" clId="{362EF0DB-87EF-4E93-9250-0CE77C9BD665}" dt="2022-01-12T17:26:22.640" v="630" actId="1076"/>
        <pc:sldMkLst>
          <pc:docMk/>
          <pc:sldMk cId="4286352472" sldId="260"/>
        </pc:sldMkLst>
        <pc:spChg chg="add mod">
          <ac:chgData name="Stewart Gale" userId="3647ddd2-6040-41ae-a96d-232c23482af8" providerId="ADAL" clId="{362EF0DB-87EF-4E93-9250-0CE77C9BD665}" dt="2022-01-12T17:25:45.372" v="593" actId="1076"/>
          <ac:spMkLst>
            <pc:docMk/>
            <pc:sldMk cId="4286352472" sldId="260"/>
            <ac:spMk id="4" creationId="{65B321E1-8C0C-4BC8-B707-3A5D51977074}"/>
          </ac:spMkLst>
        </pc:spChg>
        <pc:spChg chg="add mod">
          <ac:chgData name="Stewart Gale" userId="3647ddd2-6040-41ae-a96d-232c23482af8" providerId="ADAL" clId="{362EF0DB-87EF-4E93-9250-0CE77C9BD665}" dt="2022-01-12T17:25:48.488" v="594" actId="1076"/>
          <ac:spMkLst>
            <pc:docMk/>
            <pc:sldMk cId="4286352472" sldId="260"/>
            <ac:spMk id="5" creationId="{885A3C4B-AD7F-4B96-9736-482FC730274F}"/>
          </ac:spMkLst>
        </pc:spChg>
        <pc:spChg chg="add mod">
          <ac:chgData name="Stewart Gale" userId="3647ddd2-6040-41ae-a96d-232c23482af8" providerId="ADAL" clId="{362EF0DB-87EF-4E93-9250-0CE77C9BD665}" dt="2022-01-12T17:26:22.640" v="630" actId="1076"/>
          <ac:spMkLst>
            <pc:docMk/>
            <pc:sldMk cId="4286352472" sldId="260"/>
            <ac:spMk id="7" creationId="{BE411C77-F59D-4850-9B77-7107835BF281}"/>
          </ac:spMkLst>
        </pc:spChg>
        <pc:picChg chg="mod">
          <ac:chgData name="Stewart Gale" userId="3647ddd2-6040-41ae-a96d-232c23482af8" providerId="ADAL" clId="{362EF0DB-87EF-4E93-9250-0CE77C9BD665}" dt="2022-01-12T17:16:23.149" v="420" actId="1076"/>
          <ac:picMkLst>
            <pc:docMk/>
            <pc:sldMk cId="4286352472" sldId="260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36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23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53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3445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645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541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2328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445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5862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39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40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9C528-9ACD-4289-80EB-BF901EB12480}" type="datetimeFigureOut">
              <a:rPr lang="en-GB" smtClean="0"/>
              <a:t>12/01/2022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ADEEA-7CCE-4C92-80BE-65AE2CBFC6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869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01" y="103957"/>
            <a:ext cx="8798237" cy="2545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44" y="2842087"/>
            <a:ext cx="8540660" cy="22351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367" y="4264888"/>
            <a:ext cx="7523228" cy="259311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570" y="101280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8158" y="3088783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B)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28367" y="4217197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C)</a:t>
            </a:r>
          </a:p>
        </p:txBody>
      </p:sp>
    </p:spTree>
    <p:extLst>
      <p:ext uri="{BB962C8B-B14F-4D97-AF65-F5344CB8AC3E}">
        <p14:creationId xmlns:p14="http://schemas.microsoft.com/office/powerpoint/2010/main" val="1296694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43842" y="2111829"/>
            <a:ext cx="761455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80988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816" y="101280"/>
            <a:ext cx="8798237" cy="2545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570" y="101280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A)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0D6855-7A09-40C2-AB3B-DDD91D3E6FE8}"/>
                  </a:ext>
                </a:extLst>
              </p:cNvPr>
              <p:cNvSpPr txBox="1"/>
              <p:nvPr/>
            </p:nvSpPr>
            <p:spPr>
              <a:xfrm>
                <a:off x="6201662" y="2926449"/>
                <a:ext cx="3926575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Area  </a:t>
                </a:r>
              </a:p>
              <a:p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+ 2) + (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+ 1)</a:t>
                </a:r>
                <a:r>
                  <a:rPr lang="en-US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+ 2)</a:t>
                </a:r>
              </a:p>
              <a:p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−60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0D6855-7A09-40C2-AB3B-DDD91D3E6F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662" y="2926449"/>
                <a:ext cx="3926575" cy="2677656"/>
              </a:xfrm>
              <a:prstGeom prst="rect">
                <a:avLst/>
              </a:prstGeom>
              <a:blipFill>
                <a:blip r:embed="rId3"/>
                <a:stretch>
                  <a:fillRect l="-3106" t="-20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BA1F45E-9FAD-48A9-ABDA-11EAF425EC78}"/>
                  </a:ext>
                </a:extLst>
              </p:cNvPr>
              <p:cNvSpPr txBox="1"/>
              <p:nvPr/>
            </p:nvSpPr>
            <p:spPr>
              <a:xfrm>
                <a:off x="1708138" y="2926449"/>
                <a:ext cx="3978728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Perimeter 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solidFill>
                      <a:srgbClr val="FF0000"/>
                    </a:solidFill>
                  </a:rPr>
                  <a:t>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+ 2) + 2(2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+ 1)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62 </a:t>
                </a:r>
                <a:endParaRPr lang="en-US" sz="2800" dirty="0">
                  <a:solidFill>
                    <a:srgbClr val="FF0000"/>
                  </a:solidFill>
                </a:endParaRPr>
              </a:p>
              <a:p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+4+4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2=62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6=62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</a:t>
                </a: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=7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BA1F45E-9FAD-48A9-ABDA-11EAF425EC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8138" y="2926449"/>
                <a:ext cx="3978728" cy="3539430"/>
              </a:xfrm>
              <a:prstGeom prst="rect">
                <a:avLst/>
              </a:prstGeom>
              <a:blipFill>
                <a:blip r:embed="rId4"/>
                <a:stretch>
                  <a:fillRect l="-3063" t="-1549" r="-13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FF8367-E501-42F5-AE77-8D7740AACE46}"/>
                  </a:ext>
                </a:extLst>
              </p:cNvPr>
              <p:cNvSpPr txBox="1"/>
              <p:nvPr/>
            </p:nvSpPr>
            <p:spPr>
              <a:xfrm>
                <a:off x="6201662" y="5942659"/>
                <a:ext cx="344216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3(7)</m:t>
                          </m:r>
                        </m:e>
                        <m:sup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+5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−60= 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FF8367-E501-42F5-AE77-8D7740AACE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1662" y="5942659"/>
                <a:ext cx="344216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ADC48B-6B39-4103-AE2D-24BF6C24C291}"/>
                  </a:ext>
                </a:extLst>
              </p:cNvPr>
              <p:cNvSpPr txBox="1"/>
              <p:nvPr/>
            </p:nvSpPr>
            <p:spPr>
              <a:xfrm>
                <a:off x="9491425" y="5937829"/>
                <a:ext cx="89262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122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FADC48B-6B39-4103-AE2D-24BF6C24C2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1425" y="5937829"/>
                <a:ext cx="892628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92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158" y="234958"/>
            <a:ext cx="8540660" cy="223510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0187" y="144197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307FE9-74EF-44D4-842C-B785B6D9FCAB}"/>
                  </a:ext>
                </a:extLst>
              </p:cNvPr>
              <p:cNvSpPr txBox="1"/>
              <p:nvPr/>
            </p:nvSpPr>
            <p:spPr>
              <a:xfrm>
                <a:off x="5296989" y="2923157"/>
                <a:ext cx="6590211" cy="35394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Area  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(3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+ 3)(2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+ 7)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(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+ 1)(x – 4)</a:t>
                </a:r>
              </a:p>
              <a:p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+28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+21−[</m:t>
                    </m:r>
                    <m:sSup>
                      <m:sSup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]</a:t>
                </a: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+28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+21−</m:t>
                      </m:r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31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+25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F307FE9-74EF-44D4-842C-B785B6D9F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6989" y="2923157"/>
                <a:ext cx="6590211" cy="3539430"/>
              </a:xfrm>
              <a:prstGeom prst="rect">
                <a:avLst/>
              </a:prstGeom>
              <a:blipFill>
                <a:blip r:embed="rId3"/>
                <a:stretch>
                  <a:fillRect l="-1943" t="-1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C916AE-75B3-41CB-AE07-D923BBAA449C}"/>
                  </a:ext>
                </a:extLst>
              </p:cNvPr>
              <p:cNvSpPr txBox="1"/>
              <p:nvPr/>
            </p:nvSpPr>
            <p:spPr>
              <a:xfrm>
                <a:off x="689235" y="2867535"/>
                <a:ext cx="3386376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8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Perimeter </a:t>
                </a:r>
              </a:p>
              <a:p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2</a:t>
                </a:r>
                <a:r>
                  <a:rPr lang="en-US" sz="2800" dirty="0">
                    <a:solidFill>
                      <a:srgbClr val="FF0000"/>
                    </a:solidFill>
                  </a:rPr>
                  <a:t>(3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2800" dirty="0">
                    <a:solidFill>
                      <a:srgbClr val="FF0000"/>
                    </a:solidFill>
                  </a:rPr>
                  <a:t> + 3) + 2(2</a:t>
                </a:r>
                <a:r>
                  <a:rPr lang="en-US" sz="28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8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+ 7) </a:t>
                </a:r>
                <a:endParaRPr lang="en-US" sz="2800" dirty="0">
                  <a:solidFill>
                    <a:srgbClr val="FF0000"/>
                  </a:solidFill>
                </a:endParaRPr>
              </a:p>
              <a:p>
                <a:endParaRPr lang="en-US" sz="28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+6+4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endParaRPr lang="en-GB" sz="2800" dirty="0">
                  <a:solidFill>
                    <a:srgbClr val="FF0000"/>
                  </a:solidFill>
                </a:endParaRPr>
              </a:p>
              <a:p>
                <a:endParaRPr lang="en-GB" sz="2800" dirty="0">
                  <a:solidFill>
                    <a:srgbClr val="FF0000"/>
                  </a:solidFill>
                </a:endParaRPr>
              </a:p>
              <a:p>
                <a:r>
                  <a:rPr lang="en-US" sz="28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C916AE-75B3-41CB-AE07-D923BBAA4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235" y="2867535"/>
                <a:ext cx="3386376" cy="2677656"/>
              </a:xfrm>
              <a:prstGeom prst="rect">
                <a:avLst/>
              </a:prstGeom>
              <a:blipFill>
                <a:blip r:embed="rId4"/>
                <a:stretch>
                  <a:fillRect l="-3597" t="-2045"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03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951" y="151383"/>
            <a:ext cx="8773878" cy="30241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738" y="151383"/>
            <a:ext cx="73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C)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B321E1-8C0C-4BC8-B707-3A5D51977074}"/>
                  </a:ext>
                </a:extLst>
              </p:cNvPr>
              <p:cNvSpPr txBox="1"/>
              <p:nvPr/>
            </p:nvSpPr>
            <p:spPr>
              <a:xfrm>
                <a:off x="5265420" y="3222705"/>
                <a:ext cx="3069772" cy="32499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Triangle  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3200" dirty="0">
                    <a:solidFill>
                      <a:srgbClr val="FF0000"/>
                    </a:solidFill>
                  </a:rPr>
                  <a:t>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– 2)(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32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+ 4)</a:t>
                </a:r>
                <a:endParaRPr lang="en-US" sz="3200" dirty="0">
                  <a:solidFill>
                    <a:srgbClr val="FF0000"/>
                  </a:solidFill>
                </a:endParaRPr>
              </a:p>
              <a:p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–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b="0" i="0" dirty="0" smtClean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</a:rPr>
                        <m:t>)(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x</m:t>
                      </m:r>
                      <m:r>
                        <m:rPr>
                          <m:nor/>
                        </m:rPr>
                        <a:rPr lang="en-US" sz="3200" i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3200" dirty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m:t>+ 4)</m:t>
                      </m:r>
                    </m:oMath>
                  </m:oMathPara>
                </a14:m>
                <a:endParaRPr lang="en-US" sz="3200" dirty="0">
                  <a:solidFill>
                    <a:srgbClr val="FF0000"/>
                  </a:solidFill>
                </a:endParaRPr>
              </a:p>
              <a:p>
                <a:endParaRPr lang="en-GB" sz="3200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B321E1-8C0C-4BC8-B707-3A5D519770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420" y="3222705"/>
                <a:ext cx="3069772" cy="3249929"/>
              </a:xfrm>
              <a:prstGeom prst="rect">
                <a:avLst/>
              </a:prstGeom>
              <a:blipFill>
                <a:blip r:embed="rId3"/>
                <a:stretch>
                  <a:fillRect l="-5169" t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5A3C4B-AD7F-4B96-9736-482FC730274F}"/>
                  </a:ext>
                </a:extLst>
              </p:cNvPr>
              <p:cNvSpPr txBox="1"/>
              <p:nvPr/>
            </p:nvSpPr>
            <p:spPr>
              <a:xfrm>
                <a:off x="1314076" y="3222705"/>
                <a:ext cx="3386376" cy="2062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Rectangle </a:t>
                </a:r>
              </a:p>
              <a:p>
                <a:r>
                  <a:rPr lang="en-US" sz="3200" dirty="0">
                    <a:solidFill>
                      <a:srgbClr val="FF0000"/>
                    </a:solidFill>
                  </a:rPr>
                  <a:t>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3200" dirty="0">
                    <a:solidFill>
                      <a:srgbClr val="FF0000"/>
                    </a:solidFill>
                  </a:rPr>
                  <a:t> + 1)(2</a:t>
                </a:r>
                <a:r>
                  <a:rPr lang="en-US" sz="32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32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– 2) </a:t>
                </a:r>
                <a:endParaRPr lang="en-US" sz="3200" dirty="0">
                  <a:solidFill>
                    <a:srgbClr val="FF0000"/>
                  </a:solidFill>
                </a:endParaRPr>
              </a:p>
              <a:p>
                <a:endParaRPr lang="en-US" sz="32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5A3C4B-AD7F-4B96-9736-482FC7302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076" y="3222705"/>
                <a:ext cx="3386376" cy="2062103"/>
              </a:xfrm>
              <a:prstGeom prst="rect">
                <a:avLst/>
              </a:prstGeom>
              <a:blipFill>
                <a:blip r:embed="rId4"/>
                <a:stretch>
                  <a:fillRect l="-4685" t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411C77-F59D-4850-9B77-7107835BF281}"/>
                  </a:ext>
                </a:extLst>
              </p:cNvPr>
              <p:cNvSpPr txBox="1"/>
              <p:nvPr/>
            </p:nvSpPr>
            <p:spPr>
              <a:xfrm>
                <a:off x="8764225" y="3222705"/>
                <a:ext cx="2491604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3200" b="1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Total Area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E411C77-F59D-4850-9B77-7107835BF2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4225" y="3222705"/>
                <a:ext cx="2491604" cy="1077218"/>
              </a:xfrm>
              <a:prstGeom prst="rect">
                <a:avLst/>
              </a:prstGeom>
              <a:blipFill>
                <a:blip r:embed="rId5"/>
                <a:stretch>
                  <a:fillRect l="-6373" t="-73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6352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210</Words>
  <Application>Microsoft Office PowerPoint</Application>
  <PresentationFormat>Widescreen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2016-02-08T16:22:48Z</dcterms:created>
  <dcterms:modified xsi:type="dcterms:W3CDTF">2022-01-12T17:26:25Z</dcterms:modified>
</cp:coreProperties>
</file>