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3" r:id="rId2"/>
    <p:sldId id="257" r:id="rId3"/>
    <p:sldId id="265" r:id="rId4"/>
    <p:sldId id="264" r:id="rId5"/>
    <p:sldId id="261" r:id="rId6"/>
    <p:sldId id="268" r:id="rId7"/>
    <p:sldId id="266" r:id="rId8"/>
    <p:sldId id="267" r:id="rId9"/>
    <p:sldId id="269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F7B3BE0-13DC-45DC-851F-14E9A7E5BACD}" v="52" dt="2024-10-18T12:07:30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>
        <p:scale>
          <a:sx n="81" d="100"/>
          <a:sy n="81" d="100"/>
        </p:scale>
        <p:origin x="246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F7B3BE0-13DC-45DC-851F-14E9A7E5BACD}"/>
    <pc:docChg chg="undo custSel addSld delSld modSld">
      <pc:chgData name="Stewart Gale" userId="3647ddd2-6040-41ae-a96d-232c23482af8" providerId="ADAL" clId="{6F7B3BE0-13DC-45DC-851F-14E9A7E5BACD}" dt="2024-10-18T12:08:00.981" v="257" actId="1076"/>
      <pc:docMkLst>
        <pc:docMk/>
      </pc:docMkLst>
      <pc:sldChg chg="modSp mod">
        <pc:chgData name="Stewart Gale" userId="3647ddd2-6040-41ae-a96d-232c23482af8" providerId="ADAL" clId="{6F7B3BE0-13DC-45DC-851F-14E9A7E5BACD}" dt="2023-10-09T18:12:21.213" v="35" actId="1076"/>
        <pc:sldMkLst>
          <pc:docMk/>
          <pc:sldMk cId="2321597303" sldId="257"/>
        </pc:sldMkLst>
        <pc:spChg chg="mod">
          <ac:chgData name="Stewart Gale" userId="3647ddd2-6040-41ae-a96d-232c23482af8" providerId="ADAL" clId="{6F7B3BE0-13DC-45DC-851F-14E9A7E5BACD}" dt="2023-10-09T18:12:10.629" v="31" actId="1076"/>
          <ac:spMkLst>
            <pc:docMk/>
            <pc:sldMk cId="2321597303" sldId="257"/>
            <ac:spMk id="21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2:15.002" v="33" actId="1076"/>
          <ac:spMkLst>
            <pc:docMk/>
            <pc:sldMk cId="2321597303" sldId="257"/>
            <ac:spMk id="24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2:17.692" v="34" actId="1076"/>
          <ac:spMkLst>
            <pc:docMk/>
            <pc:sldMk cId="2321597303" sldId="257"/>
            <ac:spMk id="25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2:21.213" v="35" actId="1076"/>
          <ac:spMkLst>
            <pc:docMk/>
            <pc:sldMk cId="2321597303" sldId="257"/>
            <ac:spMk id="26" creationId="{00000000-0000-0000-0000-000000000000}"/>
          </ac:spMkLst>
        </pc:spChg>
        <pc:picChg chg="mod">
          <ac:chgData name="Stewart Gale" userId="3647ddd2-6040-41ae-a96d-232c23482af8" providerId="ADAL" clId="{6F7B3BE0-13DC-45DC-851F-14E9A7E5BACD}" dt="2023-10-09T18:12:12.566" v="32" actId="1076"/>
          <ac:picMkLst>
            <pc:docMk/>
            <pc:sldMk cId="2321597303" sldId="257"/>
            <ac:picMk id="11" creationId="{00000000-0000-0000-0000-000000000000}"/>
          </ac:picMkLst>
        </pc:picChg>
      </pc:sldChg>
      <pc:sldChg chg="addSp delSp modSp mod">
        <pc:chgData name="Stewart Gale" userId="3647ddd2-6040-41ae-a96d-232c23482af8" providerId="ADAL" clId="{6F7B3BE0-13DC-45DC-851F-14E9A7E5BACD}" dt="2024-10-18T12:01:48.657" v="161" actId="1076"/>
        <pc:sldMkLst>
          <pc:docMk/>
          <pc:sldMk cId="454670332" sldId="261"/>
        </pc:sldMkLst>
        <pc:spChg chg="del mod">
          <ac:chgData name="Stewart Gale" userId="3647ddd2-6040-41ae-a96d-232c23482af8" providerId="ADAL" clId="{6F7B3BE0-13DC-45DC-851F-14E9A7E5BACD}" dt="2023-10-09T18:14:50.130" v="106" actId="478"/>
          <ac:spMkLst>
            <pc:docMk/>
            <pc:sldMk cId="454670332" sldId="261"/>
            <ac:spMk id="2" creationId="{00000000-0000-0000-0000-000000000000}"/>
          </ac:spMkLst>
        </pc:spChg>
        <pc:spChg chg="add mod">
          <ac:chgData name="Stewart Gale" userId="3647ddd2-6040-41ae-a96d-232c23482af8" providerId="ADAL" clId="{6F7B3BE0-13DC-45DC-851F-14E9A7E5BACD}" dt="2023-10-09T18:15:03.537" v="109"/>
          <ac:spMkLst>
            <pc:docMk/>
            <pc:sldMk cId="454670332" sldId="261"/>
            <ac:spMk id="3" creationId="{1E0F03C3-E8B1-2F7A-78F3-9716E939281E}"/>
          </ac:spMkLst>
        </pc:spChg>
        <pc:spChg chg="mod">
          <ac:chgData name="Stewart Gale" userId="3647ddd2-6040-41ae-a96d-232c23482af8" providerId="ADAL" clId="{6F7B3BE0-13DC-45DC-851F-14E9A7E5BACD}" dt="2024-10-18T12:01:13.328" v="154" actId="1076"/>
          <ac:spMkLst>
            <pc:docMk/>
            <pc:sldMk cId="454670332" sldId="261"/>
            <ac:spMk id="6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4-10-18T12:01:48.657" v="161" actId="1076"/>
          <ac:spMkLst>
            <pc:docMk/>
            <pc:sldMk cId="454670332" sldId="261"/>
            <ac:spMk id="22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4-10-18T12:01:42.203" v="159" actId="1076"/>
          <ac:spMkLst>
            <pc:docMk/>
            <pc:sldMk cId="454670332" sldId="261"/>
            <ac:spMk id="23" creationId="{00000000-0000-0000-0000-000000000000}"/>
          </ac:spMkLst>
        </pc:spChg>
        <pc:picChg chg="mod">
          <ac:chgData name="Stewart Gale" userId="3647ddd2-6040-41ae-a96d-232c23482af8" providerId="ADAL" clId="{6F7B3BE0-13DC-45DC-851F-14E9A7E5BACD}" dt="2024-10-18T12:01:13.328" v="154" actId="1076"/>
          <ac:picMkLst>
            <pc:docMk/>
            <pc:sldMk cId="454670332" sldId="261"/>
            <ac:picMk id="4" creationId="{00000000-0000-0000-0000-000000000000}"/>
          </ac:picMkLst>
        </pc:picChg>
      </pc:sldChg>
      <pc:sldChg chg="delSp modSp mod delAnim">
        <pc:chgData name="Stewart Gale" userId="3647ddd2-6040-41ae-a96d-232c23482af8" providerId="ADAL" clId="{6F7B3BE0-13DC-45DC-851F-14E9A7E5BACD}" dt="2023-10-09T18:11:43.810" v="22" actId="255"/>
        <pc:sldMkLst>
          <pc:docMk/>
          <pc:sldMk cId="2765481003" sldId="263"/>
        </pc:sldMkLst>
        <pc:spChg chg="del">
          <ac:chgData name="Stewart Gale" userId="3647ddd2-6040-41ae-a96d-232c23482af8" providerId="ADAL" clId="{6F7B3BE0-13DC-45DC-851F-14E9A7E5BACD}" dt="2021-12-19T10:27:59.440" v="5" actId="478"/>
          <ac:spMkLst>
            <pc:docMk/>
            <pc:sldMk cId="2765481003" sldId="263"/>
            <ac:spMk id="3" creationId="{00000000-0000-0000-0000-000000000000}"/>
          </ac:spMkLst>
        </pc:spChg>
        <pc:spChg chg="del">
          <ac:chgData name="Stewart Gale" userId="3647ddd2-6040-41ae-a96d-232c23482af8" providerId="ADAL" clId="{6F7B3BE0-13DC-45DC-851F-14E9A7E5BACD}" dt="2021-12-19T10:27:59.440" v="5" actId="478"/>
          <ac:spMkLst>
            <pc:docMk/>
            <pc:sldMk cId="2765481003" sldId="263"/>
            <ac:spMk id="5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1:43.810" v="22" actId="255"/>
          <ac:spMkLst>
            <pc:docMk/>
            <pc:sldMk cId="2765481003" sldId="263"/>
            <ac:spMk id="20" creationId="{00000000-0000-0000-0000-000000000000}"/>
          </ac:spMkLst>
        </pc:spChg>
        <pc:picChg chg="del">
          <ac:chgData name="Stewart Gale" userId="3647ddd2-6040-41ae-a96d-232c23482af8" providerId="ADAL" clId="{6F7B3BE0-13DC-45DC-851F-14E9A7E5BACD}" dt="2021-12-19T10:27:59.440" v="5" actId="478"/>
          <ac:picMkLst>
            <pc:docMk/>
            <pc:sldMk cId="2765481003" sldId="263"/>
            <ac:picMk id="10" creationId="{00000000-0000-0000-0000-000000000000}"/>
          </ac:picMkLst>
        </pc:picChg>
      </pc:sldChg>
      <pc:sldChg chg="modSp mod">
        <pc:chgData name="Stewart Gale" userId="3647ddd2-6040-41ae-a96d-232c23482af8" providerId="ADAL" clId="{6F7B3BE0-13DC-45DC-851F-14E9A7E5BACD}" dt="2023-10-09T18:14:42.547" v="104" actId="1076"/>
        <pc:sldMkLst>
          <pc:docMk/>
          <pc:sldMk cId="1194313023" sldId="264"/>
        </pc:sldMkLst>
        <pc:spChg chg="mod">
          <ac:chgData name="Stewart Gale" userId="3647ddd2-6040-41ae-a96d-232c23482af8" providerId="ADAL" clId="{6F7B3BE0-13DC-45DC-851F-14E9A7E5BACD}" dt="2023-10-09T18:14:19.757" v="90" actId="1037"/>
          <ac:spMkLst>
            <pc:docMk/>
            <pc:sldMk cId="1194313023" sldId="264"/>
            <ac:spMk id="2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4:42.547" v="104" actId="1076"/>
          <ac:spMkLst>
            <pc:docMk/>
            <pc:sldMk cId="1194313023" sldId="264"/>
            <ac:spMk id="22" creationId="{00000000-0000-0000-0000-000000000000}"/>
          </ac:spMkLst>
        </pc:spChg>
        <pc:picChg chg="mod">
          <ac:chgData name="Stewart Gale" userId="3647ddd2-6040-41ae-a96d-232c23482af8" providerId="ADAL" clId="{6F7B3BE0-13DC-45DC-851F-14E9A7E5BACD}" dt="2023-10-09T18:14:40.442" v="103" actId="1076"/>
          <ac:picMkLst>
            <pc:docMk/>
            <pc:sldMk cId="1194313023" sldId="264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F7B3BE0-13DC-45DC-851F-14E9A7E5BACD}" dt="2023-10-09T18:13:05.728" v="47" actId="1076"/>
        <pc:sldMkLst>
          <pc:docMk/>
          <pc:sldMk cId="1452276251" sldId="265"/>
        </pc:sldMkLst>
        <pc:spChg chg="mod">
          <ac:chgData name="Stewart Gale" userId="3647ddd2-6040-41ae-a96d-232c23482af8" providerId="ADAL" clId="{6F7B3BE0-13DC-45DC-851F-14E9A7E5BACD}" dt="2023-10-09T18:12:49.145" v="43" actId="1076"/>
          <ac:spMkLst>
            <pc:docMk/>
            <pc:sldMk cId="1452276251" sldId="265"/>
            <ac:spMk id="11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3:05.728" v="47" actId="1076"/>
          <ac:spMkLst>
            <pc:docMk/>
            <pc:sldMk cId="1452276251" sldId="265"/>
            <ac:spMk id="12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3:05.728" v="47" actId="1076"/>
          <ac:spMkLst>
            <pc:docMk/>
            <pc:sldMk cId="1452276251" sldId="265"/>
            <ac:spMk id="13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3:05.728" v="47" actId="1076"/>
          <ac:spMkLst>
            <pc:docMk/>
            <pc:sldMk cId="1452276251" sldId="265"/>
            <ac:spMk id="14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2:29.193" v="36" actId="1076"/>
          <ac:spMkLst>
            <pc:docMk/>
            <pc:sldMk cId="1452276251" sldId="265"/>
            <ac:spMk id="16" creationId="{00000000-0000-0000-0000-000000000000}"/>
          </ac:spMkLst>
        </pc:spChg>
        <pc:spChg chg="mod">
          <ac:chgData name="Stewart Gale" userId="3647ddd2-6040-41ae-a96d-232c23482af8" providerId="ADAL" clId="{6F7B3BE0-13DC-45DC-851F-14E9A7E5BACD}" dt="2023-10-09T18:12:39.249" v="39" actId="1076"/>
          <ac:spMkLst>
            <pc:docMk/>
            <pc:sldMk cId="1452276251" sldId="265"/>
            <ac:spMk id="17" creationId="{00000000-0000-0000-0000-000000000000}"/>
          </ac:spMkLst>
        </pc:spChg>
        <pc:picChg chg="mod">
          <ac:chgData name="Stewart Gale" userId="3647ddd2-6040-41ae-a96d-232c23482af8" providerId="ADAL" clId="{6F7B3BE0-13DC-45DC-851F-14E9A7E5BACD}" dt="2023-10-09T18:12:29.193" v="36" actId="1076"/>
          <ac:picMkLst>
            <pc:docMk/>
            <pc:sldMk cId="1452276251" sldId="265"/>
            <ac:picMk id="1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6F7B3BE0-13DC-45DC-851F-14E9A7E5BACD}" dt="2024-10-18T12:02:48.452" v="179" actId="207"/>
        <pc:sldMkLst>
          <pc:docMk/>
          <pc:sldMk cId="2084238322" sldId="266"/>
        </pc:sldMkLst>
        <pc:spChg chg="add mod">
          <ac:chgData name="Stewart Gale" userId="3647ddd2-6040-41ae-a96d-232c23482af8" providerId="ADAL" clId="{6F7B3BE0-13DC-45DC-851F-14E9A7E5BACD}" dt="2024-10-18T12:00:40.383" v="147" actId="1076"/>
          <ac:spMkLst>
            <pc:docMk/>
            <pc:sldMk cId="2084238322" sldId="266"/>
            <ac:spMk id="2" creationId="{549A649A-EA63-18FF-0BC0-DD0FDE32C32D}"/>
          </ac:spMkLst>
        </pc:spChg>
        <pc:spChg chg="mod">
          <ac:chgData name="Stewart Gale" userId="3647ddd2-6040-41ae-a96d-232c23482af8" providerId="ADAL" clId="{6F7B3BE0-13DC-45DC-851F-14E9A7E5BACD}" dt="2024-10-18T12:02:48.452" v="179" actId="207"/>
          <ac:spMkLst>
            <pc:docMk/>
            <pc:sldMk cId="2084238322" sldId="266"/>
            <ac:spMk id="3" creationId="{3968FFD2-0CED-411E-77D6-615AEAB84E68}"/>
          </ac:spMkLst>
        </pc:spChg>
        <pc:spChg chg="add mod">
          <ac:chgData name="Stewart Gale" userId="3647ddd2-6040-41ae-a96d-232c23482af8" providerId="ADAL" clId="{6F7B3BE0-13DC-45DC-851F-14E9A7E5BACD}" dt="2024-10-18T12:00:40.383" v="147" actId="1076"/>
          <ac:spMkLst>
            <pc:docMk/>
            <pc:sldMk cId="2084238322" sldId="266"/>
            <ac:spMk id="5" creationId="{0B557EED-9ED7-23EB-3437-E8B647FA6E30}"/>
          </ac:spMkLst>
        </pc:spChg>
        <pc:spChg chg="mod">
          <ac:chgData name="Stewart Gale" userId="3647ddd2-6040-41ae-a96d-232c23482af8" providerId="ADAL" clId="{6F7B3BE0-13DC-45DC-851F-14E9A7E5BACD}" dt="2024-10-18T12:00:40.383" v="147" actId="1076"/>
          <ac:spMkLst>
            <pc:docMk/>
            <pc:sldMk cId="2084238322" sldId="266"/>
            <ac:spMk id="6" creationId="{4C3DE864-13C5-3982-BA90-74F673E02542}"/>
          </ac:spMkLst>
        </pc:spChg>
        <pc:spChg chg="del mod">
          <ac:chgData name="Stewart Gale" userId="3647ddd2-6040-41ae-a96d-232c23482af8" providerId="ADAL" clId="{6F7B3BE0-13DC-45DC-851F-14E9A7E5BACD}" dt="2024-10-18T12:00:01.341" v="134" actId="21"/>
          <ac:spMkLst>
            <pc:docMk/>
            <pc:sldMk cId="2084238322" sldId="266"/>
            <ac:spMk id="22" creationId="{0D7A52A6-2C88-9FD9-78B1-E54E6E79A5E3}"/>
          </ac:spMkLst>
        </pc:spChg>
        <pc:spChg chg="mod">
          <ac:chgData name="Stewart Gale" userId="3647ddd2-6040-41ae-a96d-232c23482af8" providerId="ADAL" clId="{6F7B3BE0-13DC-45DC-851F-14E9A7E5BACD}" dt="2024-10-18T12:00:56.671" v="152" actId="1076"/>
          <ac:spMkLst>
            <pc:docMk/>
            <pc:sldMk cId="2084238322" sldId="266"/>
            <ac:spMk id="23" creationId="{B3FD0542-3F0B-1FB3-C851-82CE0CCB699A}"/>
          </ac:spMkLst>
        </pc:spChg>
        <pc:picChg chg="mod">
          <ac:chgData name="Stewart Gale" userId="3647ddd2-6040-41ae-a96d-232c23482af8" providerId="ADAL" clId="{6F7B3BE0-13DC-45DC-851F-14E9A7E5BACD}" dt="2024-10-18T12:00:40.383" v="147" actId="1076"/>
          <ac:picMkLst>
            <pc:docMk/>
            <pc:sldMk cId="2084238322" sldId="266"/>
            <ac:picMk id="4" creationId="{B632E98A-8D20-1991-BBEA-EC9D95D90182}"/>
          </ac:picMkLst>
        </pc:picChg>
      </pc:sldChg>
      <pc:sldChg chg="addSp delSp modSp add del mod">
        <pc:chgData name="Stewart Gale" userId="3647ddd2-6040-41ae-a96d-232c23482af8" providerId="ADAL" clId="{6F7B3BE0-13DC-45DC-851F-14E9A7E5BACD}" dt="2023-10-09T18:11:53.623" v="23" actId="47"/>
        <pc:sldMkLst>
          <pc:docMk/>
          <pc:sldMk cId="3454799204" sldId="266"/>
        </pc:sldMkLst>
        <pc:spChg chg="mod">
          <ac:chgData name="Stewart Gale" userId="3647ddd2-6040-41ae-a96d-232c23482af8" providerId="ADAL" clId="{6F7B3BE0-13DC-45DC-851F-14E9A7E5BACD}" dt="2021-12-19T10:27:55.788" v="4" actId="1076"/>
          <ac:spMkLst>
            <pc:docMk/>
            <pc:sldMk cId="3454799204" sldId="266"/>
            <ac:spMk id="3" creationId="{00000000-0000-0000-0000-000000000000}"/>
          </ac:spMkLst>
        </pc:spChg>
        <pc:spChg chg="add del mod">
          <ac:chgData name="Stewart Gale" userId="3647ddd2-6040-41ae-a96d-232c23482af8" providerId="ADAL" clId="{6F7B3BE0-13DC-45DC-851F-14E9A7E5BACD}" dt="2021-12-19T10:27:45.684" v="2" actId="478"/>
          <ac:spMkLst>
            <pc:docMk/>
            <pc:sldMk cId="3454799204" sldId="266"/>
            <ac:spMk id="4" creationId="{7D730426-03BD-4A49-9FD2-1033B8FA4E6B}"/>
          </ac:spMkLst>
        </pc:spChg>
        <pc:spChg chg="mod">
          <ac:chgData name="Stewart Gale" userId="3647ddd2-6040-41ae-a96d-232c23482af8" providerId="ADAL" clId="{6F7B3BE0-13DC-45DC-851F-14E9A7E5BACD}" dt="2021-12-19T10:27:51.888" v="3" actId="1076"/>
          <ac:spMkLst>
            <pc:docMk/>
            <pc:sldMk cId="3454799204" sldId="266"/>
            <ac:spMk id="5" creationId="{00000000-0000-0000-0000-000000000000}"/>
          </ac:spMkLst>
        </pc:spChg>
        <pc:spChg chg="del">
          <ac:chgData name="Stewart Gale" userId="3647ddd2-6040-41ae-a96d-232c23482af8" providerId="ADAL" clId="{6F7B3BE0-13DC-45DC-851F-14E9A7E5BACD}" dt="2021-12-19T10:27:43.294" v="1" actId="478"/>
          <ac:spMkLst>
            <pc:docMk/>
            <pc:sldMk cId="3454799204" sldId="266"/>
            <ac:spMk id="20" creationId="{00000000-0000-0000-0000-000000000000}"/>
          </ac:spMkLst>
        </pc:spChg>
        <pc:picChg chg="mod">
          <ac:chgData name="Stewart Gale" userId="3647ddd2-6040-41ae-a96d-232c23482af8" providerId="ADAL" clId="{6F7B3BE0-13DC-45DC-851F-14E9A7E5BACD}" dt="2021-12-19T10:27:51.888" v="3" actId="1076"/>
          <ac:picMkLst>
            <pc:docMk/>
            <pc:sldMk cId="3454799204" sldId="266"/>
            <ac:picMk id="10" creationId="{00000000-0000-0000-0000-000000000000}"/>
          </ac:picMkLst>
        </pc:picChg>
      </pc:sldChg>
      <pc:sldChg chg="modSp add mod">
        <pc:chgData name="Stewart Gale" userId="3647ddd2-6040-41ae-a96d-232c23482af8" providerId="ADAL" clId="{6F7B3BE0-13DC-45DC-851F-14E9A7E5BACD}" dt="2024-10-18T12:03:41.537" v="196" actId="20577"/>
        <pc:sldMkLst>
          <pc:docMk/>
          <pc:sldMk cId="402287846" sldId="267"/>
        </pc:sldMkLst>
        <pc:spChg chg="mod">
          <ac:chgData name="Stewart Gale" userId="3647ddd2-6040-41ae-a96d-232c23482af8" providerId="ADAL" clId="{6F7B3BE0-13DC-45DC-851F-14E9A7E5BACD}" dt="2024-10-18T12:03:15.283" v="187" actId="207"/>
          <ac:spMkLst>
            <pc:docMk/>
            <pc:sldMk cId="402287846" sldId="267"/>
            <ac:spMk id="3" creationId="{2D5535E6-C301-34D3-41D6-BE0197A01CB9}"/>
          </ac:spMkLst>
        </pc:spChg>
        <pc:spChg chg="mod">
          <ac:chgData name="Stewart Gale" userId="3647ddd2-6040-41ae-a96d-232c23482af8" providerId="ADAL" clId="{6F7B3BE0-13DC-45DC-851F-14E9A7E5BACD}" dt="2024-10-18T12:03:38.072" v="194" actId="20577"/>
          <ac:spMkLst>
            <pc:docMk/>
            <pc:sldMk cId="402287846" sldId="267"/>
            <ac:spMk id="5" creationId="{C3499C83-8E81-749B-D4BD-BCB40F39BA85}"/>
          </ac:spMkLst>
        </pc:spChg>
        <pc:spChg chg="mod">
          <ac:chgData name="Stewart Gale" userId="3647ddd2-6040-41ae-a96d-232c23482af8" providerId="ADAL" clId="{6F7B3BE0-13DC-45DC-851F-14E9A7E5BACD}" dt="2024-10-18T12:02:16.852" v="166" actId="20577"/>
          <ac:spMkLst>
            <pc:docMk/>
            <pc:sldMk cId="402287846" sldId="267"/>
            <ac:spMk id="6" creationId="{E91AEDD9-66E8-0D0E-2777-8D05ADA63ABD}"/>
          </ac:spMkLst>
        </pc:spChg>
        <pc:spChg chg="mod">
          <ac:chgData name="Stewart Gale" userId="3647ddd2-6040-41ae-a96d-232c23482af8" providerId="ADAL" clId="{6F7B3BE0-13DC-45DC-851F-14E9A7E5BACD}" dt="2024-10-18T12:03:41.537" v="196" actId="20577"/>
          <ac:spMkLst>
            <pc:docMk/>
            <pc:sldMk cId="402287846" sldId="267"/>
            <ac:spMk id="23" creationId="{08343F88-C801-E5D5-A0F1-6A46C199FD80}"/>
          </ac:spMkLst>
        </pc:spChg>
      </pc:sldChg>
      <pc:sldChg chg="modSp add mod">
        <pc:chgData name="Stewart Gale" userId="3647ddd2-6040-41ae-a96d-232c23482af8" providerId="ADAL" clId="{6F7B3BE0-13DC-45DC-851F-14E9A7E5BACD}" dt="2024-10-18T12:05:05.051" v="213" actId="20577"/>
        <pc:sldMkLst>
          <pc:docMk/>
          <pc:sldMk cId="1748313117" sldId="268"/>
        </pc:sldMkLst>
        <pc:spChg chg="mod">
          <ac:chgData name="Stewart Gale" userId="3647ddd2-6040-41ae-a96d-232c23482af8" providerId="ADAL" clId="{6F7B3BE0-13DC-45DC-851F-14E9A7E5BACD}" dt="2024-10-18T12:05:00.693" v="211" actId="20577"/>
          <ac:spMkLst>
            <pc:docMk/>
            <pc:sldMk cId="1748313117" sldId="268"/>
            <ac:spMk id="6" creationId="{05B80C2B-3A8B-55E4-7B69-D22E59924D16}"/>
          </ac:spMkLst>
        </pc:spChg>
        <pc:spChg chg="mod">
          <ac:chgData name="Stewart Gale" userId="3647ddd2-6040-41ae-a96d-232c23482af8" providerId="ADAL" clId="{6F7B3BE0-13DC-45DC-851F-14E9A7E5BACD}" dt="2024-10-18T12:05:05.051" v="213" actId="20577"/>
          <ac:spMkLst>
            <pc:docMk/>
            <pc:sldMk cId="1748313117" sldId="268"/>
            <ac:spMk id="23" creationId="{C86D5F3A-14C9-A229-727F-18473F058EF6}"/>
          </ac:spMkLst>
        </pc:spChg>
        <pc:picChg chg="mod">
          <ac:chgData name="Stewart Gale" userId="3647ddd2-6040-41ae-a96d-232c23482af8" providerId="ADAL" clId="{6F7B3BE0-13DC-45DC-851F-14E9A7E5BACD}" dt="2024-10-18T12:04:19.265" v="201" actId="688"/>
          <ac:picMkLst>
            <pc:docMk/>
            <pc:sldMk cId="1748313117" sldId="268"/>
            <ac:picMk id="4" creationId="{A89519BF-9D49-B3D5-2413-BA7E14963641}"/>
          </ac:picMkLst>
        </pc:picChg>
      </pc:sldChg>
      <pc:sldChg chg="addSp delSp modSp add mod">
        <pc:chgData name="Stewart Gale" userId="3647ddd2-6040-41ae-a96d-232c23482af8" providerId="ADAL" clId="{6F7B3BE0-13DC-45DC-851F-14E9A7E5BACD}" dt="2024-10-18T12:08:00.981" v="257" actId="1076"/>
        <pc:sldMkLst>
          <pc:docMk/>
          <pc:sldMk cId="3173140220" sldId="269"/>
        </pc:sldMkLst>
        <pc:spChg chg="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2" creationId="{684FA904-D65C-1457-8270-997B5DED9A3D}"/>
          </ac:spMkLst>
        </pc:spChg>
        <pc:spChg chg="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5" creationId="{08A4848E-6D5D-FD63-D579-50EF03C9858E}"/>
          </ac:spMkLst>
        </pc:spChg>
        <pc:spChg chg="del mod">
          <ac:chgData name="Stewart Gale" userId="3647ddd2-6040-41ae-a96d-232c23482af8" providerId="ADAL" clId="{6F7B3BE0-13DC-45DC-851F-14E9A7E5BACD}" dt="2024-10-18T12:06:43.269" v="229" actId="21"/>
          <ac:spMkLst>
            <pc:docMk/>
            <pc:sldMk cId="3173140220" sldId="269"/>
            <ac:spMk id="6" creationId="{8388F89F-AF8F-B838-F7E4-6CFC648F8491}"/>
          </ac:spMkLst>
        </pc:spChg>
        <pc:spChg chg="add 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7" creationId="{E25532B4-33FC-A1DF-8403-3FA924CB6728}"/>
          </ac:spMkLst>
        </pc:spChg>
        <pc:spChg chg="add 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8" creationId="{257D88FD-05E8-F433-26DF-65758A5E94B0}"/>
          </ac:spMkLst>
        </pc:spChg>
        <pc:spChg chg="add 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9" creationId="{8388F89F-AF8F-B838-F7E4-6CFC648F8491}"/>
          </ac:spMkLst>
        </pc:spChg>
        <pc:spChg chg="mod">
          <ac:chgData name="Stewart Gale" userId="3647ddd2-6040-41ae-a96d-232c23482af8" providerId="ADAL" clId="{6F7B3BE0-13DC-45DC-851F-14E9A7E5BACD}" dt="2024-10-18T12:08:00.981" v="257" actId="1076"/>
          <ac:spMkLst>
            <pc:docMk/>
            <pc:sldMk cId="3173140220" sldId="269"/>
            <ac:spMk id="23" creationId="{C7850BBC-7298-5227-38BA-595C53B5BC68}"/>
          </ac:spMkLst>
        </pc:spChg>
        <pc:picChg chg="mod">
          <ac:chgData name="Stewart Gale" userId="3647ddd2-6040-41ae-a96d-232c23482af8" providerId="ADAL" clId="{6F7B3BE0-13DC-45DC-851F-14E9A7E5BACD}" dt="2024-10-18T12:08:00.981" v="257" actId="1076"/>
          <ac:picMkLst>
            <pc:docMk/>
            <pc:sldMk cId="3173140220" sldId="269"/>
            <ac:picMk id="4" creationId="{1FAEBE8A-8508-1E24-E4D5-E77C4EA9C4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79198D-15F5-4A9C-B9DF-D932DFDBF5CC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95F28-74E9-403C-9322-A655F72CA7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5402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577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02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2385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2990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2013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682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111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0102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6653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306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300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CC9747-11A2-4BCE-836C-C263FFE1FC0B}" type="datetimeFigureOut">
              <a:rPr lang="en-GB" smtClean="0"/>
              <a:t>18/10/2024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0910F-2426-4ECA-9359-03A55BF6D3B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24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152"/>
          <p:cNvSpPr txBox="1">
            <a:spLocks noGrp="1"/>
          </p:cNvSpPr>
          <p:nvPr>
            <p:ph type="title"/>
          </p:nvPr>
        </p:nvSpPr>
        <p:spPr>
          <a:xfrm>
            <a:off x="270814" y="1418705"/>
            <a:ext cx="11650371" cy="3735186"/>
          </a:xfrm>
          <a:prstGeom prst="rect">
            <a:avLst/>
          </a:prstGeom>
          <a:noFill/>
          <a:ln>
            <a:noFill/>
          </a:ln>
        </p:spPr>
        <p:txBody>
          <a:bodyPr vert="horz" lIns="91425" tIns="45700" rIns="91425" bIns="45700" rtlCol="0" anchor="ctr" anchorCtr="0">
            <a:noAutofit/>
          </a:bodyPr>
          <a:lstStyle/>
          <a:p>
            <a:pPr algn="ctr">
              <a:buClr>
                <a:schemeClr val="dk2"/>
              </a:buClr>
              <a:buSzPct val="25000"/>
            </a:pPr>
            <a:r>
              <a:rPr lang="en-US" sz="10500" b="1" u="sng" dirty="0">
                <a:latin typeface="+mn-lt"/>
                <a:ea typeface="Arial"/>
                <a:cs typeface="Arial"/>
                <a:sym typeface="Arial"/>
              </a:rPr>
              <a:t>LO: Mid-Point and </a:t>
            </a:r>
            <a:br>
              <a:rPr lang="en-US" sz="10500" b="1" u="sng" dirty="0">
                <a:latin typeface="+mn-lt"/>
                <a:ea typeface="Arial"/>
                <a:cs typeface="Arial"/>
                <a:sym typeface="Arial"/>
              </a:rPr>
            </a:br>
            <a:r>
              <a:rPr lang="en-US" sz="10500" b="1" u="sng" dirty="0">
                <a:latin typeface="+mn-lt"/>
                <a:ea typeface="Arial"/>
                <a:cs typeface="Arial"/>
                <a:sym typeface="Arial"/>
              </a:rPr>
              <a:t>Length of a Line </a:t>
            </a:r>
          </a:p>
        </p:txBody>
      </p:sp>
    </p:spTree>
    <p:extLst>
      <p:ext uri="{BB962C8B-B14F-4D97-AF65-F5344CB8AC3E}">
        <p14:creationId xmlns:p14="http://schemas.microsoft.com/office/powerpoint/2010/main" val="27654810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47651" y="190499"/>
            <a:ext cx="102966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length of AB?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398302" y="1975257"/>
                <a:ext cx="4895924" cy="11887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>
                    <a:solidFill>
                      <a:srgbClr val="FF0000"/>
                    </a:solidFill>
                  </a:rPr>
                  <a:t>A</a:t>
                </a:r>
                <a:r>
                  <a:rPr lang="en-GB" sz="6600" dirty="0">
                    <a:solidFill>
                      <a:srgbClr val="0000FF"/>
                    </a:solidFill>
                  </a:rPr>
                  <a:t>B</a:t>
                </a:r>
                <a:r>
                  <a:rPr lang="en-GB" sz="66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6600" dirty="0"/>
                          <m:t>6</m:t>
                        </m:r>
                        <m:r>
                          <m:rPr>
                            <m:nor/>
                          </m:rPr>
                          <a:rPr lang="en-GB" sz="6600" baseline="30000" dirty="0"/>
                          <m:t>2</m:t>
                        </m:r>
                        <m:r>
                          <m:rPr>
                            <m:nor/>
                          </m:rPr>
                          <a:rPr lang="en-GB" sz="6600" dirty="0"/>
                          <m:t> + 6</m:t>
                        </m:r>
                        <m:r>
                          <m:rPr>
                            <m:nor/>
                          </m:rPr>
                          <a:rPr lang="en-GB" sz="6600" baseline="30000" dirty="0"/>
                          <m:t>2 </m:t>
                        </m:r>
                      </m:e>
                    </m:rad>
                  </m:oMath>
                </a14:m>
                <a:endParaRPr lang="en-GB" sz="6600" baseline="30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8302" y="1975257"/>
                <a:ext cx="4895924" cy="1188723"/>
              </a:xfrm>
              <a:prstGeom prst="rect">
                <a:avLst/>
              </a:prstGeom>
              <a:blipFill>
                <a:blip r:embed="rId2"/>
                <a:stretch>
                  <a:fillRect l="-7721" t="-10256" b="-389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443632" y="3341577"/>
                <a:ext cx="3510470" cy="1205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>
                    <a:solidFill>
                      <a:srgbClr val="FF0000"/>
                    </a:solidFill>
                  </a:rPr>
                  <a:t>A</a:t>
                </a:r>
                <a:r>
                  <a:rPr lang="en-GB" sz="6600" dirty="0">
                    <a:solidFill>
                      <a:srgbClr val="0000FF"/>
                    </a:solidFill>
                  </a:rPr>
                  <a:t>B</a:t>
                </a:r>
                <a:r>
                  <a:rPr lang="en-GB" sz="66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66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6600" b="0" i="1" dirty="0" smtClean="0">
                            <a:latin typeface="Cambria Math" panose="02040503050406030204" pitchFamily="18" charset="0"/>
                          </a:rPr>
                          <m:t>72</m:t>
                        </m:r>
                      </m:e>
                    </m:rad>
                  </m:oMath>
                </a14:m>
                <a:endParaRPr lang="en-GB" sz="6600" baseline="30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632" y="3341577"/>
                <a:ext cx="3510470" cy="1205523"/>
              </a:xfrm>
              <a:prstGeom prst="rect">
                <a:avLst/>
              </a:prstGeom>
              <a:blipFill>
                <a:blip r:embed="rId3"/>
                <a:stretch>
                  <a:fillRect l="-10243" t="-8586" b="-383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6529259" y="4935285"/>
            <a:ext cx="45790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A</a:t>
            </a:r>
            <a:r>
              <a:rPr lang="en-GB" sz="6600" dirty="0">
                <a:solidFill>
                  <a:srgbClr val="0000FF"/>
                </a:solidFill>
              </a:rPr>
              <a:t>B</a:t>
            </a:r>
            <a:r>
              <a:rPr lang="en-GB" sz="6600" dirty="0"/>
              <a:t> = </a:t>
            </a:r>
            <a:r>
              <a:rPr lang="en-US" sz="6600" b="1" dirty="0"/>
              <a:t>8.5</a:t>
            </a:r>
            <a:r>
              <a:rPr lang="en-US" sz="6600" dirty="0"/>
              <a:t> </a:t>
            </a:r>
            <a:r>
              <a:rPr lang="en-US" sz="4800" dirty="0"/>
              <a:t>(1dp)</a:t>
            </a:r>
            <a:endParaRPr lang="en-GB" sz="4800" baseline="30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0828" t="33046" r="39464" b="17414"/>
          <a:stretch/>
        </p:blipFill>
        <p:spPr>
          <a:xfrm>
            <a:off x="492226" y="1634837"/>
            <a:ext cx="5170517" cy="4772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59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47651" y="84303"/>
            <a:ext cx="10162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What is the length of AB?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6340612" y="1964021"/>
                <a:ext cx="4895924" cy="1203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>
                    <a:solidFill>
                      <a:srgbClr val="FF0000"/>
                    </a:solidFill>
                  </a:rPr>
                  <a:t>A</a:t>
                </a:r>
                <a:r>
                  <a:rPr lang="en-GB" sz="6600" dirty="0">
                    <a:solidFill>
                      <a:srgbClr val="0000FF"/>
                    </a:solidFill>
                  </a:rPr>
                  <a:t>B</a:t>
                </a:r>
                <a:r>
                  <a:rPr lang="en-GB" sz="66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66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GB" sz="6600" b="0" i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GB" sz="6600" baseline="30000" dirty="0"/>
                          <m:t>2</m:t>
                        </m:r>
                        <m:r>
                          <m:rPr>
                            <m:nor/>
                          </m:rPr>
                          <a:rPr lang="en-GB" sz="6600" dirty="0"/>
                          <m:t> + </m:t>
                        </m:r>
                        <m:r>
                          <m:rPr>
                            <m:nor/>
                          </m:rPr>
                          <a:rPr lang="en-GB" sz="6600" b="0" i="0" dirty="0" smtClean="0"/>
                          <m:t>4</m:t>
                        </m:r>
                        <m:r>
                          <m:rPr>
                            <m:nor/>
                          </m:rPr>
                          <a:rPr lang="en-GB" sz="6600" baseline="30000" dirty="0"/>
                          <m:t>2 </m:t>
                        </m:r>
                      </m:e>
                    </m:rad>
                  </m:oMath>
                </a14:m>
                <a:endParaRPr lang="en-GB" sz="6600" baseline="30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612" y="1964021"/>
                <a:ext cx="4895924" cy="1203022"/>
              </a:xfrm>
              <a:prstGeom prst="rect">
                <a:avLst/>
              </a:prstGeom>
              <a:blipFill>
                <a:blip r:embed="rId2"/>
                <a:stretch>
                  <a:fillRect l="-7970" t="-8586" b="-383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340612" y="3390630"/>
                <a:ext cx="3510470" cy="1205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>
                    <a:solidFill>
                      <a:srgbClr val="FF0000"/>
                    </a:solidFill>
                  </a:rPr>
                  <a:t>A</a:t>
                </a:r>
                <a:r>
                  <a:rPr lang="en-GB" sz="6600" dirty="0">
                    <a:solidFill>
                      <a:srgbClr val="0000FF"/>
                    </a:solidFill>
                  </a:rPr>
                  <a:t>B</a:t>
                </a:r>
                <a:r>
                  <a:rPr lang="en-GB" sz="6600" dirty="0"/>
                  <a:t>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6600" i="1" dirty="0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6600" b="0" i="1" dirty="0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rad>
                  </m:oMath>
                </a14:m>
                <a:endParaRPr lang="en-GB" sz="6600" baseline="30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0612" y="3390630"/>
                <a:ext cx="3510470" cy="1205523"/>
              </a:xfrm>
              <a:prstGeom prst="rect">
                <a:avLst/>
              </a:prstGeom>
              <a:blipFill>
                <a:blip r:embed="rId3"/>
                <a:stretch>
                  <a:fillRect l="-10243" t="-9091" b="-37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6438092" y="4907575"/>
            <a:ext cx="45790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600" dirty="0">
                <a:solidFill>
                  <a:srgbClr val="FF0000"/>
                </a:solidFill>
              </a:rPr>
              <a:t>A</a:t>
            </a:r>
            <a:r>
              <a:rPr lang="en-GB" sz="6600" dirty="0">
                <a:solidFill>
                  <a:srgbClr val="0000FF"/>
                </a:solidFill>
              </a:rPr>
              <a:t>B</a:t>
            </a:r>
            <a:r>
              <a:rPr lang="en-GB" sz="6600" dirty="0"/>
              <a:t> = </a:t>
            </a:r>
            <a:r>
              <a:rPr lang="en-US" sz="6600" b="1" dirty="0"/>
              <a:t>4.5</a:t>
            </a:r>
            <a:r>
              <a:rPr lang="en-US" sz="6600" dirty="0"/>
              <a:t> </a:t>
            </a:r>
            <a:r>
              <a:rPr lang="en-US" sz="4800" dirty="0"/>
              <a:t>(1dp)</a:t>
            </a:r>
            <a:endParaRPr lang="en-GB" sz="4800" baseline="30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318" y="1687685"/>
            <a:ext cx="4658417" cy="46003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4641" y="5903296"/>
            <a:ext cx="13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(2,6)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50565" y="1419418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(4,10)</a:t>
            </a:r>
          </a:p>
        </p:txBody>
      </p:sp>
    </p:spTree>
    <p:extLst>
      <p:ext uri="{BB962C8B-B14F-4D97-AF65-F5344CB8AC3E}">
        <p14:creationId xmlns:p14="http://schemas.microsoft.com/office/powerpoint/2010/main" val="1452276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the mid-point?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35158" y="2849351"/>
            <a:ext cx="301621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>
                <a:solidFill>
                  <a:srgbClr val="00B050"/>
                </a:solidFill>
              </a:rPr>
              <a:t>(5,6)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1853" r="32582"/>
          <a:stretch/>
        </p:blipFill>
        <p:spPr>
          <a:xfrm>
            <a:off x="541927" y="1375166"/>
            <a:ext cx="5715970" cy="5351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31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091" y="1546385"/>
            <a:ext cx="4658417" cy="46003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4414" y="5761996"/>
            <a:ext cx="13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(2,6)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21299" y="1292791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(4,10)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4242" y="3205837"/>
            <a:ext cx="2442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00B050"/>
                </a:solidFill>
              </a:rPr>
              <a:t>(3, 8)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0F03C3-E8B1-2F7A-78F3-9716E939281E}"/>
              </a:ext>
            </a:extLst>
          </p:cNvPr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the mid-point? </a:t>
            </a:r>
          </a:p>
        </p:txBody>
      </p:sp>
    </p:spTree>
    <p:extLst>
      <p:ext uri="{BB962C8B-B14F-4D97-AF65-F5344CB8AC3E}">
        <p14:creationId xmlns:p14="http://schemas.microsoft.com/office/powerpoint/2010/main" val="45467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48371-8A4C-0935-DA59-C3C5E26D4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9519BF-9D49-B3D5-2413-BA7E14963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091" y="1546385"/>
            <a:ext cx="4658417" cy="4600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B80C2B-3A8B-55E4-7B69-D22E59924D16}"/>
              </a:ext>
            </a:extLst>
          </p:cNvPr>
          <p:cNvSpPr txBox="1"/>
          <p:nvPr/>
        </p:nvSpPr>
        <p:spPr>
          <a:xfrm>
            <a:off x="2487622" y="5761996"/>
            <a:ext cx="1739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(-4,2)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8F64DC5-FDD9-592A-9424-29FD9F509CE9}"/>
              </a:ext>
            </a:extLst>
          </p:cNvPr>
          <p:cNvSpPr txBox="1"/>
          <p:nvPr/>
        </p:nvSpPr>
        <p:spPr>
          <a:xfrm>
            <a:off x="5721299" y="1292791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00FF"/>
                </a:solidFill>
              </a:rPr>
              <a:t>(4,10)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6D5F3A-14C9-A229-727F-18473F058EF6}"/>
              </a:ext>
            </a:extLst>
          </p:cNvPr>
          <p:cNvSpPr txBox="1"/>
          <p:nvPr/>
        </p:nvSpPr>
        <p:spPr>
          <a:xfrm>
            <a:off x="7394242" y="3205837"/>
            <a:ext cx="24426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>
                <a:solidFill>
                  <a:srgbClr val="00B050"/>
                </a:solidFill>
              </a:rPr>
              <a:t>(0, 5)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C2D108-7060-CE91-EC5A-3763F90E11E7}"/>
              </a:ext>
            </a:extLst>
          </p:cNvPr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the mid-point? </a:t>
            </a:r>
          </a:p>
        </p:txBody>
      </p:sp>
    </p:spTree>
    <p:extLst>
      <p:ext uri="{BB962C8B-B14F-4D97-AF65-F5344CB8AC3E}">
        <p14:creationId xmlns:p14="http://schemas.microsoft.com/office/powerpoint/2010/main" val="1748313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A1208-5AA7-20BC-D89B-784BD3EA5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632E98A-8D20-1991-BBEA-EC9D95D90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860" y="1421436"/>
            <a:ext cx="4658417" cy="4600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C3DE864-13C5-3982-BA90-74F673E02542}"/>
              </a:ext>
            </a:extLst>
          </p:cNvPr>
          <p:cNvSpPr txBox="1"/>
          <p:nvPr/>
        </p:nvSpPr>
        <p:spPr>
          <a:xfrm>
            <a:off x="2792183" y="5637047"/>
            <a:ext cx="13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(2,6)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3FD0542-3F0B-1FB3-C851-82CE0CCB699A}"/>
              </a:ext>
            </a:extLst>
          </p:cNvPr>
          <p:cNvSpPr txBox="1"/>
          <p:nvPr/>
        </p:nvSpPr>
        <p:spPr>
          <a:xfrm>
            <a:off x="7548060" y="1666256"/>
            <a:ext cx="27948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0000FF"/>
                </a:solidFill>
              </a:rPr>
              <a:t>(4, 10)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68FFD2-0CED-411E-77D6-615AEAB84E68}"/>
              </a:ext>
            </a:extLst>
          </p:cNvPr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point </a:t>
            </a:r>
            <a:r>
              <a:rPr lang="en-GB" sz="5300" b="1" dirty="0">
                <a:solidFill>
                  <a:srgbClr val="0000FF"/>
                </a:solidFill>
              </a:rPr>
              <a:t>B</a:t>
            </a:r>
            <a:r>
              <a:rPr lang="en-GB" sz="5300" b="1" dirty="0"/>
              <a:t>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9A649A-EA63-18FF-0BC0-DD0FDE32C32D}"/>
              </a:ext>
            </a:extLst>
          </p:cNvPr>
          <p:cNvSpPr/>
          <p:nvPr/>
        </p:nvSpPr>
        <p:spPr>
          <a:xfrm>
            <a:off x="5531837" y="3576064"/>
            <a:ext cx="1851518" cy="365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557EED-9ED7-23EB-3437-E8B647FA6E30}"/>
              </a:ext>
            </a:extLst>
          </p:cNvPr>
          <p:cNvSpPr txBox="1"/>
          <p:nvPr/>
        </p:nvSpPr>
        <p:spPr>
          <a:xfrm>
            <a:off x="5458328" y="3367659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8000"/>
                </a:solidFill>
              </a:rPr>
              <a:t>(3,8)</a:t>
            </a:r>
          </a:p>
        </p:txBody>
      </p:sp>
    </p:spTree>
    <p:extLst>
      <p:ext uri="{BB962C8B-B14F-4D97-AF65-F5344CB8AC3E}">
        <p14:creationId xmlns:p14="http://schemas.microsoft.com/office/powerpoint/2010/main" val="208423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BAD34-E136-2E54-B375-15EC3A58A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5E8059-70BC-9BA4-ECF8-32C4BCDD5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9860" y="1421436"/>
            <a:ext cx="4658417" cy="46003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1AEDD9-66E8-0D0E-2777-8D05ADA63ABD}"/>
              </a:ext>
            </a:extLst>
          </p:cNvPr>
          <p:cNvSpPr txBox="1"/>
          <p:nvPr/>
        </p:nvSpPr>
        <p:spPr>
          <a:xfrm>
            <a:off x="2792183" y="5637047"/>
            <a:ext cx="13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(1,5)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8343F88-C801-E5D5-A0F1-6A46C199FD80}"/>
              </a:ext>
            </a:extLst>
          </p:cNvPr>
          <p:cNvSpPr txBox="1"/>
          <p:nvPr/>
        </p:nvSpPr>
        <p:spPr>
          <a:xfrm>
            <a:off x="7548060" y="1666256"/>
            <a:ext cx="279482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>
                <a:solidFill>
                  <a:srgbClr val="0000FF"/>
                </a:solidFill>
              </a:rPr>
              <a:t>(7, 13)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5535E6-C301-34D3-41D6-BE0197A01CB9}"/>
              </a:ext>
            </a:extLst>
          </p:cNvPr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point </a:t>
            </a:r>
            <a:r>
              <a:rPr lang="en-GB" sz="5300" b="1" dirty="0">
                <a:solidFill>
                  <a:srgbClr val="0000FF"/>
                </a:solidFill>
              </a:rPr>
              <a:t>B</a:t>
            </a:r>
            <a:r>
              <a:rPr lang="en-GB" sz="5300" b="1" dirty="0"/>
              <a:t>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F1839F-30FF-6FB1-3508-4F34D677704E}"/>
              </a:ext>
            </a:extLst>
          </p:cNvPr>
          <p:cNvSpPr/>
          <p:nvPr/>
        </p:nvSpPr>
        <p:spPr>
          <a:xfrm>
            <a:off x="5531837" y="3576064"/>
            <a:ext cx="1851518" cy="365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499C83-8E81-749B-D4BD-BCB40F39BA85}"/>
              </a:ext>
            </a:extLst>
          </p:cNvPr>
          <p:cNvSpPr txBox="1"/>
          <p:nvPr/>
        </p:nvSpPr>
        <p:spPr>
          <a:xfrm>
            <a:off x="5458328" y="3367659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8000"/>
                </a:solidFill>
              </a:rPr>
              <a:t>(4,9)</a:t>
            </a:r>
          </a:p>
        </p:txBody>
      </p:sp>
    </p:spTree>
    <p:extLst>
      <p:ext uri="{BB962C8B-B14F-4D97-AF65-F5344CB8AC3E}">
        <p14:creationId xmlns:p14="http://schemas.microsoft.com/office/powerpoint/2010/main" val="40228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19B3D-D40A-7300-5129-BBB9948EA5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AEBE8A-8508-1E24-E4D5-E77C4EA9C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86532">
            <a:off x="3384248" y="1681007"/>
            <a:ext cx="4658417" cy="460033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7850BBC-7298-5227-38BA-595C53B5BC68}"/>
              </a:ext>
            </a:extLst>
          </p:cNvPr>
          <p:cNvSpPr txBox="1"/>
          <p:nvPr/>
        </p:nvSpPr>
        <p:spPr>
          <a:xfrm>
            <a:off x="8070623" y="5214892"/>
            <a:ext cx="1987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0000FF"/>
                </a:solidFill>
              </a:rPr>
              <a:t>(5, 1)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0564E-232A-341F-46CD-400A5B0214DF}"/>
              </a:ext>
            </a:extLst>
          </p:cNvPr>
          <p:cNvSpPr txBox="1"/>
          <p:nvPr/>
        </p:nvSpPr>
        <p:spPr>
          <a:xfrm>
            <a:off x="218504" y="192385"/>
            <a:ext cx="118016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300" b="1" dirty="0"/>
              <a:t>What is the co-ordinate of point </a:t>
            </a:r>
            <a:r>
              <a:rPr lang="en-GB" sz="5300" b="1" dirty="0">
                <a:solidFill>
                  <a:srgbClr val="0000FF"/>
                </a:solidFill>
              </a:rPr>
              <a:t>B</a:t>
            </a:r>
            <a:r>
              <a:rPr lang="en-GB" sz="5300" b="1" dirty="0"/>
              <a:t>?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4FA904-D65C-1457-8270-997B5DED9A3D}"/>
              </a:ext>
            </a:extLst>
          </p:cNvPr>
          <p:cNvSpPr/>
          <p:nvPr/>
        </p:nvSpPr>
        <p:spPr>
          <a:xfrm rot="4889213">
            <a:off x="4608117" y="4796162"/>
            <a:ext cx="2418394" cy="365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A4848E-6D5D-FD63-D579-50EF03C9858E}"/>
              </a:ext>
            </a:extLst>
          </p:cNvPr>
          <p:cNvSpPr txBox="1"/>
          <p:nvPr/>
        </p:nvSpPr>
        <p:spPr>
          <a:xfrm>
            <a:off x="6093143" y="2980685"/>
            <a:ext cx="141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>
                <a:solidFill>
                  <a:srgbClr val="008000"/>
                </a:solidFill>
              </a:rPr>
              <a:t>(3,3)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5532B4-33FC-A1DF-8403-3FA924CB6728}"/>
              </a:ext>
            </a:extLst>
          </p:cNvPr>
          <p:cNvSpPr/>
          <p:nvPr/>
        </p:nvSpPr>
        <p:spPr>
          <a:xfrm rot="3244939">
            <a:off x="3475612" y="2172541"/>
            <a:ext cx="443395" cy="365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7D88FD-05E8-F433-26DF-65758A5E94B0}"/>
              </a:ext>
            </a:extLst>
          </p:cNvPr>
          <p:cNvSpPr/>
          <p:nvPr/>
        </p:nvSpPr>
        <p:spPr>
          <a:xfrm rot="3244939">
            <a:off x="7472179" y="5514825"/>
            <a:ext cx="443395" cy="365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88F89F-AF8F-B838-F7E4-6CFC648F8491}"/>
              </a:ext>
            </a:extLst>
          </p:cNvPr>
          <p:cNvSpPr txBox="1"/>
          <p:nvPr/>
        </p:nvSpPr>
        <p:spPr>
          <a:xfrm>
            <a:off x="2703554" y="2095104"/>
            <a:ext cx="1332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rgbClr val="FF0000"/>
                </a:solidFill>
              </a:rPr>
              <a:t>(1,5)</a:t>
            </a:r>
          </a:p>
        </p:txBody>
      </p:sp>
    </p:spTree>
    <p:extLst>
      <p:ext uri="{BB962C8B-B14F-4D97-AF65-F5344CB8AC3E}">
        <p14:creationId xmlns:p14="http://schemas.microsoft.com/office/powerpoint/2010/main" val="3173140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95259" y="408321"/>
            <a:ext cx="40472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Mid Point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29181" y="4009173"/>
            <a:ext cx="52400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dirty="0"/>
              <a:t>Length of AB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26469" y="536143"/>
            <a:ext cx="5050544" cy="4316728"/>
            <a:chOff x="171451" y="1101581"/>
            <a:chExt cx="5050544" cy="431672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8079" y="1484068"/>
              <a:ext cx="3983916" cy="393424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1451" y="3989836"/>
              <a:ext cx="13268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rgbClr val="FF0000"/>
                  </a:solidFill>
                </a:rPr>
                <a:t>(</a:t>
              </a:r>
              <a:r>
                <a:rPr lang="en-GB" sz="3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3200" baseline="-25000" dirty="0">
                  <a:solidFill>
                    <a:srgbClr val="FF0000"/>
                  </a:solidFill>
                </a:rPr>
                <a:t>1</a:t>
              </a:r>
              <a:r>
                <a:rPr lang="en-GB" sz="3200" dirty="0">
                  <a:solidFill>
                    <a:srgbClr val="FF0000"/>
                  </a:solidFill>
                </a:rPr>
                <a:t>,</a:t>
              </a:r>
              <a:r>
                <a:rPr lang="en-GB" sz="32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GB" sz="3200" baseline="-25000" dirty="0">
                  <a:solidFill>
                    <a:srgbClr val="FF0000"/>
                  </a:solidFill>
                </a:rPr>
                <a:t>1</a:t>
              </a:r>
              <a:r>
                <a:rPr lang="en-GB" sz="3200" dirty="0">
                  <a:solidFill>
                    <a:srgbClr val="FF0000"/>
                  </a:solidFill>
                </a:rPr>
                <a:t>)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328989" y="1101581"/>
              <a:ext cx="137337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200" dirty="0">
                  <a:solidFill>
                    <a:srgbClr val="0000FF"/>
                  </a:solidFill>
                </a:rPr>
                <a:t>(</a:t>
              </a:r>
              <a:r>
                <a:rPr lang="en-GB" sz="3200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x</a:t>
              </a:r>
              <a:r>
                <a:rPr lang="en-GB" sz="3200" baseline="-25000" dirty="0">
                  <a:solidFill>
                    <a:srgbClr val="0000FF"/>
                  </a:solidFill>
                </a:rPr>
                <a:t>2</a:t>
              </a:r>
              <a:r>
                <a:rPr lang="en-GB" sz="3200" dirty="0">
                  <a:solidFill>
                    <a:srgbClr val="0000FF"/>
                  </a:solidFill>
                </a:rPr>
                <a:t>,</a:t>
              </a:r>
              <a:r>
                <a:rPr lang="en-GB" sz="3200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  <a:r>
                <a:rPr lang="en-GB" sz="3200" baseline="-25000" dirty="0">
                  <a:solidFill>
                    <a:srgbClr val="0000FF"/>
                  </a:solidFill>
                </a:rPr>
                <a:t>2</a:t>
              </a:r>
              <a:r>
                <a:rPr lang="en-GB" sz="3200" dirty="0">
                  <a:solidFill>
                    <a:srgbClr val="0000FF"/>
                  </a:solidFill>
                </a:rPr>
                <a:t>)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798992" y="1611938"/>
                <a:ext cx="5372831" cy="14963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66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600" i="1" baseline="-250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sz="6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600" i="1" baseline="-250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66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600" i="1" baseline="-250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600" dirty="0"/>
                  <a:t> , </a:t>
                </a:r>
                <a:r>
                  <a:rPr lang="en-GB" sz="6600" dirty="0">
                    <a:solidFill>
                      <a:srgbClr val="0000FF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6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6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6600" i="1" baseline="-2500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sz="6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66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66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6600" i="1" baseline="-2500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66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600" dirty="0"/>
                  <a:t>)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992" y="1611938"/>
                <a:ext cx="5372831" cy="1496372"/>
              </a:xfrm>
              <a:prstGeom prst="rect">
                <a:avLst/>
              </a:prstGeom>
              <a:blipFill>
                <a:blip r:embed="rId3"/>
                <a:stretch>
                  <a:fillRect l="-6236" t="-1626" r="-6236"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384007" y="5235358"/>
                <a:ext cx="8208466" cy="9867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4800" b="0" dirty="0">
                    <a:solidFill>
                      <a:schemeClr val="tx1"/>
                    </a:solidFill>
                  </a:rPr>
                  <a:t>AB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48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i="1" baseline="-2500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800" i="1" baseline="-2500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i="1" baseline="-250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4800" baseline="30000" dirty="0"/>
                          <m:t>2</m:t>
                        </m:r>
                        <m:r>
                          <m:rPr>
                            <m:nor/>
                          </m:rPr>
                          <a:rPr lang="en-GB" sz="4800" dirty="0"/>
                          <m:t> + </m:t>
                        </m:r>
                        <m:r>
                          <a:rPr lang="en-GB" sz="4800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48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4800" i="1" baseline="-25000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48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4800" i="1" baseline="-25000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sz="4800" i="1" dirty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m:rPr>
                            <m:nor/>
                          </m:rPr>
                          <a:rPr lang="en-GB" sz="4800" baseline="30000" dirty="0"/>
                          <m:t>2</m:t>
                        </m:r>
                        <m:r>
                          <m:rPr>
                            <m:nor/>
                          </m:rPr>
                          <a:rPr lang="en-GB" sz="4800" dirty="0"/>
                          <m:t>  </m:t>
                        </m:r>
                      </m:e>
                    </m:rad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4007" y="5235358"/>
                <a:ext cx="8208466" cy="986745"/>
              </a:xfrm>
              <a:prstGeom prst="rect">
                <a:avLst/>
              </a:prstGeom>
              <a:blipFill>
                <a:blip r:embed="rId4"/>
                <a:stretch>
                  <a:fillRect l="-3341" t="-1235" b="-290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13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182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Times New Roman</vt:lpstr>
      <vt:lpstr>Office Theme</vt:lpstr>
      <vt:lpstr>LO: Mid-Point and  Length of a Line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18</cp:revision>
  <dcterms:created xsi:type="dcterms:W3CDTF">2016-02-25T07:53:55Z</dcterms:created>
  <dcterms:modified xsi:type="dcterms:W3CDTF">2024-10-18T12:08:08Z</dcterms:modified>
</cp:coreProperties>
</file>